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5"/>
  </p:notesMasterIdLst>
  <p:sldIdLst>
    <p:sldId id="256" r:id="rId2"/>
    <p:sldId id="294" r:id="rId3"/>
    <p:sldId id="295" r:id="rId4"/>
    <p:sldId id="296" r:id="rId5"/>
    <p:sldId id="297" r:id="rId6"/>
    <p:sldId id="298" r:id="rId7"/>
    <p:sldId id="299" r:id="rId8"/>
    <p:sldId id="301" r:id="rId9"/>
    <p:sldId id="302" r:id="rId10"/>
    <p:sldId id="304" r:id="rId11"/>
    <p:sldId id="305" r:id="rId12"/>
    <p:sldId id="306" r:id="rId13"/>
    <p:sldId id="307" r:id="rId14"/>
    <p:sldId id="303" r:id="rId15"/>
    <p:sldId id="309" r:id="rId16"/>
    <p:sldId id="311" r:id="rId17"/>
    <p:sldId id="313" r:id="rId18"/>
    <p:sldId id="314" r:id="rId19"/>
    <p:sldId id="315" r:id="rId20"/>
    <p:sldId id="317" r:id="rId21"/>
    <p:sldId id="319" r:id="rId22"/>
    <p:sldId id="318" r:id="rId23"/>
    <p:sldId id="320" r:id="rId24"/>
    <p:sldId id="322" r:id="rId25"/>
    <p:sldId id="321" r:id="rId26"/>
    <p:sldId id="312" r:id="rId27"/>
    <p:sldId id="323" r:id="rId28"/>
    <p:sldId id="339" r:id="rId29"/>
    <p:sldId id="341" r:id="rId30"/>
    <p:sldId id="343" r:id="rId31"/>
    <p:sldId id="342" r:id="rId32"/>
    <p:sldId id="344" r:id="rId33"/>
    <p:sldId id="345" r:id="rId34"/>
    <p:sldId id="324" r:id="rId35"/>
    <p:sldId id="326" r:id="rId36"/>
    <p:sldId id="327" r:id="rId37"/>
    <p:sldId id="328" r:id="rId38"/>
    <p:sldId id="337" r:id="rId39"/>
    <p:sldId id="346" r:id="rId40"/>
    <p:sldId id="347" r:id="rId41"/>
    <p:sldId id="348" r:id="rId42"/>
    <p:sldId id="349" r:id="rId43"/>
    <p:sldId id="350" r:id="rId44"/>
    <p:sldId id="308" r:id="rId45"/>
    <p:sldId id="351" r:id="rId46"/>
    <p:sldId id="329" r:id="rId47"/>
    <p:sldId id="330" r:id="rId48"/>
    <p:sldId id="331" r:id="rId49"/>
    <p:sldId id="332" r:id="rId50"/>
    <p:sldId id="333" r:id="rId51"/>
    <p:sldId id="334" r:id="rId52"/>
    <p:sldId id="336" r:id="rId53"/>
    <p:sldId id="335" r:id="rId54"/>
  </p:sldIdLst>
  <p:sldSz cx="9144000" cy="5143500" type="screen16x9"/>
  <p:notesSz cx="6858000" cy="9144000"/>
  <p:embeddedFontLst>
    <p:embeddedFont>
      <p:font typeface="Amatic SC" panose="00000500000000000000" pitchFamily="2" charset="-79"/>
      <p:regular r:id="rId56"/>
      <p:bold r:id="rId57"/>
    </p:embeddedFont>
    <p:embeddedFont>
      <p:font typeface="Century Schoolbook" panose="02040604050505020304" pitchFamily="18" charset="0"/>
      <p:regular r:id="rId58"/>
      <p:bold r:id="rId59"/>
      <p:italic r:id="rId60"/>
      <p:boldItalic r:id="rId61"/>
    </p:embeddedFont>
    <p:embeddedFont>
      <p:font typeface="Hind Madurai" panose="02000000000000000000" pitchFamily="2" charset="0"/>
      <p:regular r:id="rId62"/>
      <p:bold r:id="rId63"/>
    </p:embeddedFont>
    <p:embeddedFont>
      <p:font typeface="Hind Madurai Medium" panose="02000000000000000000" pitchFamily="2" charset="0"/>
      <p:regular r:id="rId64"/>
      <p:bold r:id="rId65"/>
    </p:embeddedFont>
    <p:embeddedFont>
      <p:font typeface="Inconsolata" pitchFamily="1" charset="0"/>
      <p:regular r:id="rId66"/>
    </p:embeddedFont>
    <p:embeddedFont>
      <p:font typeface="Inconsolata ExtraBold" pitchFamily="1" charset="0"/>
      <p:bold r:id="rId67"/>
    </p:embeddedFont>
    <p:embeddedFont>
      <p:font typeface="Monster Pumpkin" panose="02000600000000000000" pitchFamily="2" charset="0"/>
      <p:regular r:id="rId68"/>
    </p:embeddedFont>
    <p:embeddedFont>
      <p:font typeface="Tekton" pitchFamily="50" charset="0"/>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3FF"/>
    <a:srgbClr val="2A2A34"/>
    <a:srgbClr val="F5F5F5"/>
    <a:srgbClr val="3B4C72"/>
    <a:srgbClr val="11C2DC"/>
    <a:srgbClr val="333333"/>
    <a:srgbClr val="F7ECDF"/>
    <a:srgbClr val="131212"/>
    <a:srgbClr val="0707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9B04B-08FD-4A5F-9F94-5487B6EF7619}" v="142" dt="2024-04-16T13:21:44.835"/>
  </p1510:revLst>
</p1510:revInfo>
</file>

<file path=ppt/tableStyles.xml><?xml version="1.0" encoding="utf-8"?>
<a:tblStyleLst xmlns:a="http://schemas.openxmlformats.org/drawingml/2006/main" def="{866E90A8-E238-49F7-A710-B0E56C3F1CC8}">
  <a:tblStyle styleId="{866E90A8-E238-49F7-A710-B0E56C3F1CC8}" styleName="Table_0">
    <a:wholeTbl>
      <a:tcTxStyle b="off" i="off">
        <a:font>
          <a:latin typeface="Arial"/>
          <a:ea typeface="Arial"/>
          <a:cs typeface="Arial"/>
        </a:font>
        <a:srgbClr val="3A3737"/>
      </a:tcTxStyle>
      <a:tcStyle>
        <a:tcBdr>
          <a:left>
            <a:ln w="12700" cap="flat" cmpd="sng">
              <a:solidFill>
                <a:srgbClr val="3A3737"/>
              </a:solidFill>
              <a:prstDash val="solid"/>
              <a:round/>
              <a:headEnd type="none" w="sm" len="sm"/>
              <a:tailEnd type="none" w="sm" len="sm"/>
            </a:ln>
          </a:left>
          <a:right>
            <a:ln w="12700" cap="flat" cmpd="sng">
              <a:solidFill>
                <a:srgbClr val="3A3737"/>
              </a:solidFill>
              <a:prstDash val="solid"/>
              <a:round/>
              <a:headEnd type="none" w="sm" len="sm"/>
              <a:tailEnd type="none" w="sm" len="sm"/>
            </a:ln>
          </a:right>
          <a:top>
            <a:ln w="12700" cap="flat" cmpd="sng">
              <a:solidFill>
                <a:srgbClr val="3A3737"/>
              </a:solidFill>
              <a:prstDash val="solid"/>
              <a:round/>
              <a:headEnd type="none" w="sm" len="sm"/>
              <a:tailEnd type="none" w="sm" len="sm"/>
            </a:ln>
          </a:top>
          <a:bottom>
            <a:ln w="12700" cap="flat" cmpd="sng">
              <a:solidFill>
                <a:srgbClr val="3A3737"/>
              </a:solidFill>
              <a:prstDash val="solid"/>
              <a:round/>
              <a:headEnd type="none" w="sm" len="sm"/>
              <a:tailEnd type="none" w="sm" len="sm"/>
            </a:ln>
          </a:bottom>
          <a:insideH>
            <a:ln w="12700" cap="flat" cmpd="sng">
              <a:solidFill>
                <a:srgbClr val="3A3737"/>
              </a:solidFill>
              <a:prstDash val="solid"/>
              <a:round/>
              <a:headEnd type="none" w="sm" len="sm"/>
              <a:tailEnd type="none" w="sm" len="sm"/>
            </a:ln>
          </a:insideH>
          <a:insideV>
            <a:ln w="12700" cap="flat" cmpd="sng">
              <a:solidFill>
                <a:srgbClr val="3A3737"/>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8200E7-F64A-4EC4-8838-1EBAB55A6FD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89109" autoAdjust="0"/>
  </p:normalViewPr>
  <p:slideViewPr>
    <p:cSldViewPr snapToGrid="0">
      <p:cViewPr varScale="1">
        <p:scale>
          <a:sx n="130" d="100"/>
          <a:sy n="130" d="100"/>
        </p:scale>
        <p:origin x="113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ng Yao Lim" userId="ca4103af15c5a533" providerId="LiveId" clId="{53D9B04B-08FD-4A5F-9F94-5487B6EF7619}"/>
    <pc:docChg chg="undo redo custSel addSld delSld modSld">
      <pc:chgData name="Chong Yao Lim" userId="ca4103af15c5a533" providerId="LiveId" clId="{53D9B04B-08FD-4A5F-9F94-5487B6EF7619}" dt="2024-04-16T13:21:55.553" v="446" actId="47"/>
      <pc:docMkLst>
        <pc:docMk/>
      </pc:docMkLst>
      <pc:sldChg chg="addSp delSp modSp new mod">
        <pc:chgData name="Chong Yao Lim" userId="ca4103af15c5a533" providerId="LiveId" clId="{53D9B04B-08FD-4A5F-9F94-5487B6EF7619}" dt="2024-04-16T13:21:44.835" v="445" actId="1076"/>
        <pc:sldMkLst>
          <pc:docMk/>
          <pc:sldMk cId="2407723222" sldId="351"/>
        </pc:sldMkLst>
        <pc:spChg chg="del">
          <ac:chgData name="Chong Yao Lim" userId="ca4103af15c5a533" providerId="LiveId" clId="{53D9B04B-08FD-4A5F-9F94-5487B6EF7619}" dt="2024-04-16T09:18:39.721" v="1" actId="478"/>
          <ac:spMkLst>
            <pc:docMk/>
            <pc:sldMk cId="2407723222" sldId="351"/>
            <ac:spMk id="2" creationId="{5922B50D-FAA8-92B2-53D5-056FB8C78D35}"/>
          </ac:spMkLst>
        </pc:spChg>
        <pc:spChg chg="del">
          <ac:chgData name="Chong Yao Lim" userId="ca4103af15c5a533" providerId="LiveId" clId="{53D9B04B-08FD-4A5F-9F94-5487B6EF7619}" dt="2024-04-16T09:18:39.721" v="1" actId="478"/>
          <ac:spMkLst>
            <pc:docMk/>
            <pc:sldMk cId="2407723222" sldId="351"/>
            <ac:spMk id="3" creationId="{F365A698-D617-4FBA-6493-E170B642AF3B}"/>
          </ac:spMkLst>
        </pc:spChg>
        <pc:spChg chg="del">
          <ac:chgData name="Chong Yao Lim" userId="ca4103af15c5a533" providerId="LiveId" clId="{53D9B04B-08FD-4A5F-9F94-5487B6EF7619}" dt="2024-04-16T09:18:39.721" v="1" actId="478"/>
          <ac:spMkLst>
            <pc:docMk/>
            <pc:sldMk cId="2407723222" sldId="351"/>
            <ac:spMk id="4" creationId="{CA307553-3C36-8008-9B7B-1B8108FE8A0C}"/>
          </ac:spMkLst>
        </pc:spChg>
        <pc:spChg chg="del">
          <ac:chgData name="Chong Yao Lim" userId="ca4103af15c5a533" providerId="LiveId" clId="{53D9B04B-08FD-4A5F-9F94-5487B6EF7619}" dt="2024-04-16T09:18:39.721" v="1" actId="478"/>
          <ac:spMkLst>
            <pc:docMk/>
            <pc:sldMk cId="2407723222" sldId="351"/>
            <ac:spMk id="5" creationId="{57C5FC07-3D24-E302-0946-0ED28658961E}"/>
          </ac:spMkLst>
        </pc:spChg>
        <pc:spChg chg="del">
          <ac:chgData name="Chong Yao Lim" userId="ca4103af15c5a533" providerId="LiveId" clId="{53D9B04B-08FD-4A5F-9F94-5487B6EF7619}" dt="2024-04-16T09:18:39.721" v="1" actId="478"/>
          <ac:spMkLst>
            <pc:docMk/>
            <pc:sldMk cId="2407723222" sldId="351"/>
            <ac:spMk id="6" creationId="{2EC92E38-C56C-C8BD-4AE6-254642208D8D}"/>
          </ac:spMkLst>
        </pc:spChg>
        <pc:spChg chg="del">
          <ac:chgData name="Chong Yao Lim" userId="ca4103af15c5a533" providerId="LiveId" clId="{53D9B04B-08FD-4A5F-9F94-5487B6EF7619}" dt="2024-04-16T09:18:39.721" v="1" actId="478"/>
          <ac:spMkLst>
            <pc:docMk/>
            <pc:sldMk cId="2407723222" sldId="351"/>
            <ac:spMk id="7" creationId="{D6596481-A688-C4D5-EA37-DA8136A241D5}"/>
          </ac:spMkLst>
        </pc:spChg>
        <pc:spChg chg="del">
          <ac:chgData name="Chong Yao Lim" userId="ca4103af15c5a533" providerId="LiveId" clId="{53D9B04B-08FD-4A5F-9F94-5487B6EF7619}" dt="2024-04-16T09:18:39.721" v="1" actId="478"/>
          <ac:spMkLst>
            <pc:docMk/>
            <pc:sldMk cId="2407723222" sldId="351"/>
            <ac:spMk id="8" creationId="{0446AC6C-1559-9C60-FF79-93DCC161259B}"/>
          </ac:spMkLst>
        </pc:spChg>
        <pc:spChg chg="del">
          <ac:chgData name="Chong Yao Lim" userId="ca4103af15c5a533" providerId="LiveId" clId="{53D9B04B-08FD-4A5F-9F94-5487B6EF7619}" dt="2024-04-16T09:18:39.721" v="1" actId="478"/>
          <ac:spMkLst>
            <pc:docMk/>
            <pc:sldMk cId="2407723222" sldId="351"/>
            <ac:spMk id="9" creationId="{44AC696A-FB19-6A07-DCDD-8AC67558DE04}"/>
          </ac:spMkLst>
        </pc:spChg>
        <pc:spChg chg="del">
          <ac:chgData name="Chong Yao Lim" userId="ca4103af15c5a533" providerId="LiveId" clId="{53D9B04B-08FD-4A5F-9F94-5487B6EF7619}" dt="2024-04-16T09:18:39.721" v="1" actId="478"/>
          <ac:spMkLst>
            <pc:docMk/>
            <pc:sldMk cId="2407723222" sldId="351"/>
            <ac:spMk id="10" creationId="{813EF4B3-01D0-4108-F9A5-B460679114C1}"/>
          </ac:spMkLst>
        </pc:spChg>
        <pc:spChg chg="del">
          <ac:chgData name="Chong Yao Lim" userId="ca4103af15c5a533" providerId="LiveId" clId="{53D9B04B-08FD-4A5F-9F94-5487B6EF7619}" dt="2024-04-16T09:18:39.721" v="1" actId="478"/>
          <ac:spMkLst>
            <pc:docMk/>
            <pc:sldMk cId="2407723222" sldId="351"/>
            <ac:spMk id="11" creationId="{FC8B3903-DEE8-D2EC-9618-6DC4A661C125}"/>
          </ac:spMkLst>
        </pc:spChg>
        <pc:spChg chg="del">
          <ac:chgData name="Chong Yao Lim" userId="ca4103af15c5a533" providerId="LiveId" clId="{53D9B04B-08FD-4A5F-9F94-5487B6EF7619}" dt="2024-04-16T09:18:39.721" v="1" actId="478"/>
          <ac:spMkLst>
            <pc:docMk/>
            <pc:sldMk cId="2407723222" sldId="351"/>
            <ac:spMk id="12" creationId="{3297B82B-755E-6613-7323-F84DFB7F667B}"/>
          </ac:spMkLst>
        </pc:spChg>
        <pc:spChg chg="del">
          <ac:chgData name="Chong Yao Lim" userId="ca4103af15c5a533" providerId="LiveId" clId="{53D9B04B-08FD-4A5F-9F94-5487B6EF7619}" dt="2024-04-16T09:18:39.721" v="1" actId="478"/>
          <ac:spMkLst>
            <pc:docMk/>
            <pc:sldMk cId="2407723222" sldId="351"/>
            <ac:spMk id="13" creationId="{57CEF863-E4BF-CC82-51DD-9191666F8F42}"/>
          </ac:spMkLst>
        </pc:spChg>
        <pc:spChg chg="add del mod">
          <ac:chgData name="Chong Yao Lim" userId="ca4103af15c5a533" providerId="LiveId" clId="{53D9B04B-08FD-4A5F-9F94-5487B6EF7619}" dt="2024-04-16T09:19:58.047" v="43" actId="478"/>
          <ac:spMkLst>
            <pc:docMk/>
            <pc:sldMk cId="2407723222" sldId="351"/>
            <ac:spMk id="14" creationId="{1D2479F2-8F93-E4C4-C714-B1238D08D66B}"/>
          </ac:spMkLst>
        </pc:spChg>
        <pc:spChg chg="add mod">
          <ac:chgData name="Chong Yao Lim" userId="ca4103af15c5a533" providerId="LiveId" clId="{53D9B04B-08FD-4A5F-9F94-5487B6EF7619}" dt="2024-04-16T09:19:53.567" v="42" actId="167"/>
          <ac:spMkLst>
            <pc:docMk/>
            <pc:sldMk cId="2407723222" sldId="351"/>
            <ac:spMk id="15" creationId="{3A01395F-9F36-6E8F-F886-16593D2994DD}"/>
          </ac:spMkLst>
        </pc:spChg>
        <pc:spChg chg="add mod">
          <ac:chgData name="Chong Yao Lim" userId="ca4103af15c5a533" providerId="LiveId" clId="{53D9B04B-08FD-4A5F-9F94-5487B6EF7619}" dt="2024-04-16T09:20:18.204" v="72" actId="1076"/>
          <ac:spMkLst>
            <pc:docMk/>
            <pc:sldMk cId="2407723222" sldId="351"/>
            <ac:spMk id="16" creationId="{A2E3C01C-39E9-C765-B574-E836A9BF9396}"/>
          </ac:spMkLst>
        </pc:spChg>
        <pc:spChg chg="add del mod">
          <ac:chgData name="Chong Yao Lim" userId="ca4103af15c5a533" providerId="LiveId" clId="{53D9B04B-08FD-4A5F-9F94-5487B6EF7619}" dt="2024-04-16T13:07:18.052" v="164" actId="478"/>
          <ac:spMkLst>
            <pc:docMk/>
            <pc:sldMk cId="2407723222" sldId="351"/>
            <ac:spMk id="19" creationId="{76F23D0D-EDBA-42FF-DDFB-4A7F8F03DB02}"/>
          </ac:spMkLst>
        </pc:spChg>
        <pc:spChg chg="add del mod">
          <ac:chgData name="Chong Yao Lim" userId="ca4103af15c5a533" providerId="LiveId" clId="{53D9B04B-08FD-4A5F-9F94-5487B6EF7619}" dt="2024-04-16T13:10:43.143" v="199"/>
          <ac:spMkLst>
            <pc:docMk/>
            <pc:sldMk cId="2407723222" sldId="351"/>
            <ac:spMk id="21" creationId="{F17A3ECD-6CEC-243A-019A-A31EF37ABC24}"/>
          </ac:spMkLst>
        </pc:spChg>
        <pc:spChg chg="add mod">
          <ac:chgData name="Chong Yao Lim" userId="ca4103af15c5a533" providerId="LiveId" clId="{53D9B04B-08FD-4A5F-9F94-5487B6EF7619}" dt="2024-04-16T13:15:49.646" v="439" actId="20577"/>
          <ac:spMkLst>
            <pc:docMk/>
            <pc:sldMk cId="2407723222" sldId="351"/>
            <ac:spMk id="22" creationId="{443027A4-D4C4-B94D-C3C1-1A78483184A7}"/>
          </ac:spMkLst>
        </pc:spChg>
        <pc:picChg chg="add del mod">
          <ac:chgData name="Chong Yao Lim" userId="ca4103af15c5a533" providerId="LiveId" clId="{53D9B04B-08FD-4A5F-9F94-5487B6EF7619}" dt="2024-04-16T13:21:44.835" v="445" actId="1076"/>
          <ac:picMkLst>
            <pc:docMk/>
            <pc:sldMk cId="2407723222" sldId="351"/>
            <ac:picMk id="17" creationId="{6930C251-D42F-CC82-C7D7-040EE95AF6B6}"/>
          </ac:picMkLst>
        </pc:picChg>
        <pc:picChg chg="add mod">
          <ac:chgData name="Chong Yao Lim" userId="ca4103af15c5a533" providerId="LiveId" clId="{53D9B04B-08FD-4A5F-9F94-5487B6EF7619}" dt="2024-04-16T13:21:44.835" v="445" actId="1076"/>
          <ac:picMkLst>
            <pc:docMk/>
            <pc:sldMk cId="2407723222" sldId="351"/>
            <ac:picMk id="18" creationId="{08BCED87-4071-263E-89FA-5BE542F352FD}"/>
          </ac:picMkLst>
        </pc:picChg>
        <pc:picChg chg="add del mod">
          <ac:chgData name="Chong Yao Lim" userId="ca4103af15c5a533" providerId="LiveId" clId="{53D9B04B-08FD-4A5F-9F94-5487B6EF7619}" dt="2024-04-16T13:05:34.350" v="157" actId="478"/>
          <ac:picMkLst>
            <pc:docMk/>
            <pc:sldMk cId="2407723222" sldId="351"/>
            <ac:picMk id="20" creationId="{F34BBB86-E864-F0DA-30CC-29716E16307B}"/>
          </ac:picMkLst>
        </pc:picChg>
        <pc:picChg chg="add del mod">
          <ac:chgData name="Chong Yao Lim" userId="ca4103af15c5a533" providerId="LiveId" clId="{53D9B04B-08FD-4A5F-9F94-5487B6EF7619}" dt="2024-04-16T13:21:44.835" v="445" actId="1076"/>
          <ac:picMkLst>
            <pc:docMk/>
            <pc:sldMk cId="2407723222" sldId="351"/>
            <ac:picMk id="1026" creationId="{5D092909-4EEF-B411-359C-68165C3DFEB5}"/>
          </ac:picMkLst>
        </pc:picChg>
        <pc:picChg chg="add mod">
          <ac:chgData name="Chong Yao Lim" userId="ca4103af15c5a533" providerId="LiveId" clId="{53D9B04B-08FD-4A5F-9F94-5487B6EF7619}" dt="2024-04-16T13:21:44.835" v="445" actId="1076"/>
          <ac:picMkLst>
            <pc:docMk/>
            <pc:sldMk cId="2407723222" sldId="351"/>
            <ac:picMk id="1028" creationId="{40955140-85D8-8EA0-884B-4D71C557FB9D}"/>
          </ac:picMkLst>
        </pc:picChg>
        <pc:picChg chg="add del">
          <ac:chgData name="Chong Yao Lim" userId="ca4103af15c5a533" providerId="LiveId" clId="{53D9B04B-08FD-4A5F-9F94-5487B6EF7619}" dt="2024-04-16T12:55:59.357" v="76" actId="478"/>
          <ac:picMkLst>
            <pc:docMk/>
            <pc:sldMk cId="2407723222" sldId="351"/>
            <ac:picMk id="1030" creationId="{581F2BA6-1400-08FC-CC0E-33232839249C}"/>
          </ac:picMkLst>
        </pc:picChg>
        <pc:picChg chg="add del mod">
          <ac:chgData name="Chong Yao Lim" userId="ca4103af15c5a533" providerId="LiveId" clId="{53D9B04B-08FD-4A5F-9F94-5487B6EF7619}" dt="2024-04-16T12:58:53.863" v="97" actId="478"/>
          <ac:picMkLst>
            <pc:docMk/>
            <pc:sldMk cId="2407723222" sldId="351"/>
            <ac:picMk id="1032" creationId="{8A20487B-F870-3A8E-C9D6-15F0EFAF281E}"/>
          </ac:picMkLst>
        </pc:picChg>
        <pc:picChg chg="add del mod">
          <ac:chgData name="Chong Yao Lim" userId="ca4103af15c5a533" providerId="LiveId" clId="{53D9B04B-08FD-4A5F-9F94-5487B6EF7619}" dt="2024-04-16T12:59:11.749" v="103" actId="478"/>
          <ac:picMkLst>
            <pc:docMk/>
            <pc:sldMk cId="2407723222" sldId="351"/>
            <ac:picMk id="1034" creationId="{01EDA8B3-D194-F95D-88C6-19F9588E8710}"/>
          </ac:picMkLst>
        </pc:picChg>
        <pc:picChg chg="add del mod">
          <ac:chgData name="Chong Yao Lim" userId="ca4103af15c5a533" providerId="LiveId" clId="{53D9B04B-08FD-4A5F-9F94-5487B6EF7619}" dt="2024-04-16T12:58:47.900" v="94" actId="478"/>
          <ac:picMkLst>
            <pc:docMk/>
            <pc:sldMk cId="2407723222" sldId="351"/>
            <ac:picMk id="1036" creationId="{05CCB535-3409-2FCE-2A28-8D6CEA2A830D}"/>
          </ac:picMkLst>
        </pc:picChg>
        <pc:picChg chg="add del">
          <ac:chgData name="Chong Yao Lim" userId="ca4103af15c5a533" providerId="LiveId" clId="{53D9B04B-08FD-4A5F-9F94-5487B6EF7619}" dt="2024-04-16T13:00:43.579" v="122" actId="478"/>
          <ac:picMkLst>
            <pc:docMk/>
            <pc:sldMk cId="2407723222" sldId="351"/>
            <ac:picMk id="1038" creationId="{580A5188-DDEA-C1B0-C1C3-BCCB268D99DE}"/>
          </ac:picMkLst>
        </pc:picChg>
        <pc:picChg chg="add del mod">
          <ac:chgData name="Chong Yao Lim" userId="ca4103af15c5a533" providerId="LiveId" clId="{53D9B04B-08FD-4A5F-9F94-5487B6EF7619}" dt="2024-04-16T13:07:18.052" v="164" actId="478"/>
          <ac:picMkLst>
            <pc:docMk/>
            <pc:sldMk cId="2407723222" sldId="351"/>
            <ac:picMk id="1040" creationId="{D5C48E2A-8EDB-1968-43D4-5CE0841CB477}"/>
          </ac:picMkLst>
        </pc:picChg>
        <pc:picChg chg="add del mod">
          <ac:chgData name="Chong Yao Lim" userId="ca4103af15c5a533" providerId="LiveId" clId="{53D9B04B-08FD-4A5F-9F94-5487B6EF7619}" dt="2024-04-16T13:08:35.093" v="167" actId="478"/>
          <ac:picMkLst>
            <pc:docMk/>
            <pc:sldMk cId="2407723222" sldId="351"/>
            <ac:picMk id="1042" creationId="{8CD55CAB-BE19-6C6A-D9E3-C4FFB5F9263D}"/>
          </ac:picMkLst>
        </pc:picChg>
        <pc:picChg chg="add del mod">
          <ac:chgData name="Chong Yao Lim" userId="ca4103af15c5a533" providerId="LiveId" clId="{53D9B04B-08FD-4A5F-9F94-5487B6EF7619}" dt="2024-04-16T13:21:25.798" v="440" actId="478"/>
          <ac:picMkLst>
            <pc:docMk/>
            <pc:sldMk cId="2407723222" sldId="351"/>
            <ac:picMk id="1044" creationId="{091AD2A5-58EE-697D-7A53-65D1699392BE}"/>
          </ac:picMkLst>
        </pc:picChg>
        <pc:picChg chg="add del">
          <ac:chgData name="Chong Yao Lim" userId="ca4103af15c5a533" providerId="LiveId" clId="{53D9B04B-08FD-4A5F-9F94-5487B6EF7619}" dt="2024-04-16T13:21:29.251" v="442" actId="478"/>
          <ac:picMkLst>
            <pc:docMk/>
            <pc:sldMk cId="2407723222" sldId="351"/>
            <ac:picMk id="1046" creationId="{2C6F4122-3B6D-4FDD-4A74-FCB58CB8E74B}"/>
          </ac:picMkLst>
        </pc:picChg>
        <pc:picChg chg="add del mod">
          <ac:chgData name="Chong Yao Lim" userId="ca4103af15c5a533" providerId="LiveId" clId="{53D9B04B-08FD-4A5F-9F94-5487B6EF7619}" dt="2024-04-16T12:59:34.313" v="114" actId="478"/>
          <ac:picMkLst>
            <pc:docMk/>
            <pc:sldMk cId="2407723222" sldId="351"/>
            <ac:picMk id="19460" creationId="{E2031723-7C68-2553-66C9-830957300FD7}"/>
          </ac:picMkLst>
        </pc:picChg>
        <pc:picChg chg="add del mod">
          <ac:chgData name="Chong Yao Lim" userId="ca4103af15c5a533" providerId="LiveId" clId="{53D9B04B-08FD-4A5F-9F94-5487B6EF7619}" dt="2024-04-16T13:21:31.856" v="443" actId="478"/>
          <ac:picMkLst>
            <pc:docMk/>
            <pc:sldMk cId="2407723222" sldId="351"/>
            <ac:picMk id="19464" creationId="{C2F72786-8CFC-056A-A955-251FEFEB9D95}"/>
          </ac:picMkLst>
        </pc:picChg>
      </pc:sldChg>
      <pc:sldChg chg="addSp delSp modSp add del">
        <pc:chgData name="Chong Yao Lim" userId="ca4103af15c5a533" providerId="LiveId" clId="{53D9B04B-08FD-4A5F-9F94-5487B6EF7619}" dt="2024-04-16T13:21:55.553" v="446" actId="47"/>
        <pc:sldMkLst>
          <pc:docMk/>
          <pc:sldMk cId="3716820613" sldId="352"/>
        </pc:sldMkLst>
        <pc:spChg chg="del mod">
          <ac:chgData name="Chong Yao Lim" userId="ca4103af15c5a533" providerId="LiveId" clId="{53D9B04B-08FD-4A5F-9F94-5487B6EF7619}" dt="2024-04-16T09:19:47.841" v="40" actId="21"/>
          <ac:spMkLst>
            <pc:docMk/>
            <pc:sldMk cId="3716820613" sldId="352"/>
            <ac:spMk id="14" creationId="{A2E3C01C-39E9-C765-B574-E836A9BF9396}"/>
          </ac:spMkLst>
        </pc:spChg>
        <pc:spChg chg="del mod">
          <ac:chgData name="Chong Yao Lim" userId="ca4103af15c5a533" providerId="LiveId" clId="{53D9B04B-08FD-4A5F-9F94-5487B6EF7619}" dt="2024-04-16T09:19:47.841" v="40" actId="21"/>
          <ac:spMkLst>
            <pc:docMk/>
            <pc:sldMk cId="3716820613" sldId="352"/>
            <ac:spMk id="15" creationId="{3A01395F-9F36-6E8F-F886-16593D2994DD}"/>
          </ac:spMkLst>
        </pc:spChg>
        <pc:picChg chg="add del mod">
          <ac:chgData name="Chong Yao Lim" userId="ca4103af15c5a533" providerId="LiveId" clId="{53D9B04B-08FD-4A5F-9F94-5487B6EF7619}" dt="2024-04-16T09:19:47.841" v="40" actId="21"/>
          <ac:picMkLst>
            <pc:docMk/>
            <pc:sldMk cId="3716820613" sldId="352"/>
            <ac:picMk id="19460" creationId="{E2031723-7C68-2553-66C9-830957300FD7}"/>
          </ac:picMkLst>
        </pc:picChg>
        <pc:picChg chg="add del mod">
          <ac:chgData name="Chong Yao Lim" userId="ca4103af15c5a533" providerId="LiveId" clId="{53D9B04B-08FD-4A5F-9F94-5487B6EF7619}" dt="2024-04-16T09:19:47.841" v="40" actId="21"/>
          <ac:picMkLst>
            <pc:docMk/>
            <pc:sldMk cId="3716820613" sldId="352"/>
            <ac:picMk id="19464" creationId="{C2F72786-8CFC-056A-A955-251FEFEB9D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598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25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270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545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7035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87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34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66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16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257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3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96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5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771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ECECEC"/>
                </a:solidFill>
                <a:effectLst/>
                <a:latin typeface="Söhne"/>
              </a:rPr>
              <a:t>Identifying Fake Jobs:</a:t>
            </a:r>
            <a:endParaRPr lang="en-GB" b="0" i="0" dirty="0">
              <a:solidFill>
                <a:srgbClr val="ECECEC"/>
              </a:solidFill>
              <a:effectLst/>
              <a:latin typeface="Söhne"/>
            </a:endParaRPr>
          </a:p>
          <a:p>
            <a:pPr marL="742950" lvl="1" indent="-285750" algn="l">
              <a:buFont typeface="+mj-lt"/>
              <a:buAutoNum type="arabicPeriod"/>
            </a:pPr>
            <a:r>
              <a:rPr lang="en-GB" b="0" i="0" dirty="0">
                <a:solidFill>
                  <a:srgbClr val="ECECEC"/>
                </a:solidFill>
                <a:effectLst/>
                <a:latin typeface="Söhne"/>
              </a:rPr>
              <a:t>In the context of job postings, false negatives (incorrectly identifying a legitimate job as fake) can waste job seekers' time and potentially deter them from applying for genuine employment opportunities. It can also lead to missed career advancement or financial stability.</a:t>
            </a:r>
          </a:p>
          <a:p>
            <a:pPr marL="742950" lvl="1" indent="-285750" algn="l">
              <a:buFont typeface="+mj-lt"/>
              <a:buAutoNum type="arabicPeriod"/>
            </a:pPr>
            <a:r>
              <a:rPr lang="en-GB" b="0" i="0" dirty="0">
                <a:solidFill>
                  <a:srgbClr val="ECECEC"/>
                </a:solidFill>
                <a:effectLst/>
                <a:latin typeface="Söhne"/>
              </a:rPr>
              <a:t>Prioritizing recall ensures that the model minimizes the number of false negatives, meaning it correctly identifies as many fake job postings as possible to protect job seekers from scams and fraudulent activities.</a:t>
            </a:r>
          </a:p>
          <a:p>
            <a:pPr marL="742950" lvl="1" indent="-285750" algn="l">
              <a:buFont typeface="+mj-lt"/>
              <a:buAutoNum type="arabicPeriod"/>
            </a:pPr>
            <a:r>
              <a:rPr lang="en-GB" b="0" i="0" dirty="0">
                <a:solidFill>
                  <a:srgbClr val="ECECEC"/>
                </a:solidFill>
                <a:effectLst/>
                <a:latin typeface="Söhne"/>
              </a:rPr>
              <a:t>While false positives (legitimate job postings incorrectly flagged as fake) may cause some inconvenience for employers or job platforms by requiring additional verification steps, the primary concern is to minimize the risk of job seekers falling victim to fraudulent job postings.</a:t>
            </a:r>
          </a:p>
          <a:p>
            <a:pPr marL="742950" lvl="1" indent="-285750" algn="l">
              <a:buFont typeface="+mj-lt"/>
              <a:buAutoNum type="arabicPeriod"/>
            </a:pPr>
            <a:r>
              <a:rPr lang="en-GB" b="0" i="0" dirty="0">
                <a:solidFill>
                  <a:srgbClr val="ECECEC"/>
                </a:solidFill>
                <a:effectLst/>
                <a:latin typeface="Söhne"/>
              </a:rPr>
              <a:t>For example, in online job portals or recruitment platforms, false negatives could mean failing to detect fake job postings that promise unrealistic salaries, require upfront payment, or involve other deceptive practices, potentially leading to financial loss or identity theft for job seekers.</a:t>
            </a:r>
          </a:p>
          <a:p>
            <a:pPr algn="l"/>
            <a:r>
              <a:rPr lang="en-GB" b="0" i="0" dirty="0">
                <a:solidFill>
                  <a:srgbClr val="ECECEC"/>
                </a:solidFill>
                <a:effectLst/>
                <a:latin typeface="Söhne"/>
              </a:rPr>
              <a:t>In this scenario, prioritizing recall with the F2 score ensures that the model focuses on correctly identifying fake job postings, which is crucial for safeguarding job seekers from fraudulent activities and maintaining trust in online job platforms.</a:t>
            </a:r>
          </a:p>
        </p:txBody>
      </p:sp>
    </p:spTree>
    <p:extLst>
      <p:ext uri="{BB962C8B-B14F-4D97-AF65-F5344CB8AC3E}">
        <p14:creationId xmlns:p14="http://schemas.microsoft.com/office/powerpoint/2010/main" val="192441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ECECEC"/>
                </a:solidFill>
                <a:effectLst/>
                <a:latin typeface="Söhne"/>
              </a:rPr>
              <a:t>In summary, all four models perform well overall, with high accuracy and relatively high recall. However, each model has its strengths and weaknesses. Decision Tree has the highest recall, while </a:t>
            </a:r>
            <a:r>
              <a:rPr lang="en-GB" b="0" i="0" dirty="0" err="1">
                <a:solidFill>
                  <a:srgbClr val="ECECEC"/>
                </a:solidFill>
                <a:effectLst/>
                <a:latin typeface="Söhne"/>
              </a:rPr>
              <a:t>XGBoost</a:t>
            </a:r>
            <a:r>
              <a:rPr lang="en-GB" b="0" i="0" dirty="0">
                <a:solidFill>
                  <a:srgbClr val="ECECEC"/>
                </a:solidFill>
                <a:effectLst/>
                <a:latin typeface="Söhne"/>
              </a:rPr>
              <a:t> Classifier achieves the highest accuracy and precision. Depending on the specific requirements and priorities of the task, any of these models could be a suitable choice.</a:t>
            </a:r>
            <a:endParaRPr lang="en-SG" dirty="0"/>
          </a:p>
        </p:txBody>
      </p:sp>
    </p:spTree>
    <p:extLst>
      <p:ext uri="{BB962C8B-B14F-4D97-AF65-F5344CB8AC3E}">
        <p14:creationId xmlns:p14="http://schemas.microsoft.com/office/powerpoint/2010/main" val="2618784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72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39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22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6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012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73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21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40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940348" flipH="1">
            <a:off x="802901" y="-557721"/>
            <a:ext cx="8520727" cy="6438185"/>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21252B">
              <a:alpha val="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125800" y="1483500"/>
            <a:ext cx="5305200" cy="1589700"/>
          </a:xfrm>
          <a:prstGeom prst="rect">
            <a:avLst/>
          </a:prstGeom>
          <a:noFill/>
        </p:spPr>
        <p:txBody>
          <a:bodyPr spcFirstLastPara="1" wrap="square" lIns="91425" tIns="91425" rIns="91425" bIns="91425" anchor="t" anchorCtr="0">
            <a:noAutofit/>
          </a:bodyPr>
          <a:lstStyle>
            <a:lvl1pPr lvl="0" algn="ctr" rtl="0">
              <a:lnSpc>
                <a:spcPct val="80000"/>
              </a:lnSpc>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3125800" y="3199825"/>
            <a:ext cx="5305200" cy="4602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700">
                <a:solidFill>
                  <a:schemeClr val="dk1"/>
                </a:solidFill>
                <a:latin typeface="Hind Madurai Medium"/>
                <a:ea typeface="Hind Madurai Medium"/>
                <a:cs typeface="Hind Madurai Medium"/>
                <a:sym typeface="Hind Madurai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rot="-6192663">
            <a:off x="7466800" y="343477"/>
            <a:ext cx="434486" cy="162937"/>
            <a:chOff x="2665615" y="3966103"/>
            <a:chExt cx="345380" cy="129514"/>
          </a:xfrm>
        </p:grpSpPr>
        <p:sp>
          <p:nvSpPr>
            <p:cNvPr id="13" name="Google Shape;13;p2"/>
            <p:cNvSpPr/>
            <p:nvPr/>
          </p:nvSpPr>
          <p:spPr>
            <a:xfrm>
              <a:off x="2668473" y="3992584"/>
              <a:ext cx="279037" cy="67568"/>
            </a:xfrm>
            <a:custGeom>
              <a:avLst/>
              <a:gdLst/>
              <a:ahLst/>
              <a:cxnLst/>
              <a:rect l="l" t="t" r="r" b="b"/>
              <a:pathLst>
                <a:path w="8883" h="2151" extrusionOk="0">
                  <a:moveTo>
                    <a:pt x="7889" y="0"/>
                  </a:moveTo>
                  <a:cubicBezTo>
                    <a:pt x="7841" y="0"/>
                    <a:pt x="7793" y="3"/>
                    <a:pt x="7744" y="9"/>
                  </a:cubicBezTo>
                  <a:lnTo>
                    <a:pt x="918" y="846"/>
                  </a:lnTo>
                  <a:cubicBezTo>
                    <a:pt x="388" y="909"/>
                    <a:pt x="1" y="1320"/>
                    <a:pt x="57" y="1763"/>
                  </a:cubicBezTo>
                  <a:lnTo>
                    <a:pt x="78" y="1953"/>
                  </a:lnTo>
                  <a:cubicBezTo>
                    <a:pt x="82" y="1967"/>
                    <a:pt x="85" y="1985"/>
                    <a:pt x="89" y="1999"/>
                  </a:cubicBezTo>
                  <a:cubicBezTo>
                    <a:pt x="94" y="1997"/>
                    <a:pt x="100" y="1996"/>
                    <a:pt x="105" y="1996"/>
                  </a:cubicBezTo>
                  <a:cubicBezTo>
                    <a:pt x="132" y="1996"/>
                    <a:pt x="154" y="2016"/>
                    <a:pt x="184" y="2016"/>
                  </a:cubicBezTo>
                  <a:cubicBezTo>
                    <a:pt x="184" y="2002"/>
                    <a:pt x="191" y="1960"/>
                    <a:pt x="191" y="1946"/>
                  </a:cubicBezTo>
                  <a:lnTo>
                    <a:pt x="166" y="1767"/>
                  </a:lnTo>
                  <a:cubicBezTo>
                    <a:pt x="117" y="1370"/>
                    <a:pt x="447" y="979"/>
                    <a:pt x="929" y="920"/>
                  </a:cubicBezTo>
                  <a:lnTo>
                    <a:pt x="7754" y="83"/>
                  </a:lnTo>
                  <a:cubicBezTo>
                    <a:pt x="7798" y="78"/>
                    <a:pt x="7842" y="75"/>
                    <a:pt x="7885" y="75"/>
                  </a:cubicBezTo>
                  <a:cubicBezTo>
                    <a:pt x="8311" y="75"/>
                    <a:pt x="8669" y="338"/>
                    <a:pt x="8714" y="702"/>
                  </a:cubicBezTo>
                  <a:lnTo>
                    <a:pt x="8738" y="892"/>
                  </a:lnTo>
                  <a:cubicBezTo>
                    <a:pt x="8788" y="1289"/>
                    <a:pt x="8436" y="1661"/>
                    <a:pt x="7955" y="1721"/>
                  </a:cubicBezTo>
                  <a:lnTo>
                    <a:pt x="5104" y="2073"/>
                  </a:lnTo>
                  <a:cubicBezTo>
                    <a:pt x="5037" y="2076"/>
                    <a:pt x="5044" y="2150"/>
                    <a:pt x="5091" y="2150"/>
                  </a:cubicBezTo>
                  <a:cubicBezTo>
                    <a:pt x="5093" y="2150"/>
                    <a:pt x="5095" y="2150"/>
                    <a:pt x="5097" y="2150"/>
                  </a:cubicBezTo>
                  <a:lnTo>
                    <a:pt x="7965" y="1798"/>
                  </a:lnTo>
                  <a:cubicBezTo>
                    <a:pt x="8496" y="1732"/>
                    <a:pt x="8883" y="1320"/>
                    <a:pt x="8830" y="881"/>
                  </a:cubicBezTo>
                  <a:lnTo>
                    <a:pt x="8805" y="688"/>
                  </a:lnTo>
                  <a:cubicBezTo>
                    <a:pt x="8757" y="289"/>
                    <a:pt x="8359" y="0"/>
                    <a:pt x="7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66714" y="3990731"/>
              <a:ext cx="282681" cy="71086"/>
            </a:xfrm>
            <a:custGeom>
              <a:avLst/>
              <a:gdLst/>
              <a:ahLst/>
              <a:cxnLst/>
              <a:rect l="l" t="t" r="r" b="b"/>
              <a:pathLst>
                <a:path w="8999" h="2263" extrusionOk="0">
                  <a:moveTo>
                    <a:pt x="183" y="1580"/>
                  </a:moveTo>
                  <a:cubicBezTo>
                    <a:pt x="166" y="1647"/>
                    <a:pt x="162" y="1717"/>
                    <a:pt x="166" y="1787"/>
                  </a:cubicBezTo>
                  <a:cubicBezTo>
                    <a:pt x="159" y="1717"/>
                    <a:pt x="166" y="1647"/>
                    <a:pt x="183" y="1580"/>
                  </a:cubicBezTo>
                  <a:close/>
                  <a:moveTo>
                    <a:pt x="7941" y="0"/>
                  </a:moveTo>
                  <a:cubicBezTo>
                    <a:pt x="7893" y="0"/>
                    <a:pt x="7845" y="3"/>
                    <a:pt x="7796" y="9"/>
                  </a:cubicBezTo>
                  <a:lnTo>
                    <a:pt x="971" y="849"/>
                  </a:lnTo>
                  <a:cubicBezTo>
                    <a:pt x="408" y="915"/>
                    <a:pt x="1" y="1355"/>
                    <a:pt x="57" y="1826"/>
                  </a:cubicBezTo>
                  <a:lnTo>
                    <a:pt x="82" y="2019"/>
                  </a:lnTo>
                  <a:cubicBezTo>
                    <a:pt x="82" y="2033"/>
                    <a:pt x="85" y="2047"/>
                    <a:pt x="89" y="2058"/>
                  </a:cubicBezTo>
                  <a:cubicBezTo>
                    <a:pt x="92" y="2075"/>
                    <a:pt x="103" y="2093"/>
                    <a:pt x="117" y="2100"/>
                  </a:cubicBezTo>
                  <a:cubicBezTo>
                    <a:pt x="125" y="2106"/>
                    <a:pt x="139" y="2111"/>
                    <a:pt x="151" y="2111"/>
                  </a:cubicBezTo>
                  <a:cubicBezTo>
                    <a:pt x="154" y="2111"/>
                    <a:pt x="156" y="2111"/>
                    <a:pt x="159" y="2110"/>
                  </a:cubicBezTo>
                  <a:cubicBezTo>
                    <a:pt x="162" y="2110"/>
                    <a:pt x="169" y="2114"/>
                    <a:pt x="180" y="2117"/>
                  </a:cubicBezTo>
                  <a:cubicBezTo>
                    <a:pt x="191" y="2121"/>
                    <a:pt x="205" y="2125"/>
                    <a:pt x="222" y="2128"/>
                  </a:cubicBezTo>
                  <a:cubicBezTo>
                    <a:pt x="229" y="2132"/>
                    <a:pt x="240" y="2132"/>
                    <a:pt x="247" y="2132"/>
                  </a:cubicBezTo>
                  <a:cubicBezTo>
                    <a:pt x="278" y="2128"/>
                    <a:pt x="303" y="2096"/>
                    <a:pt x="296" y="2068"/>
                  </a:cubicBezTo>
                  <a:cubicBezTo>
                    <a:pt x="296" y="2068"/>
                    <a:pt x="296" y="2065"/>
                    <a:pt x="296" y="2065"/>
                  </a:cubicBezTo>
                  <a:cubicBezTo>
                    <a:pt x="296" y="2061"/>
                    <a:pt x="296" y="2054"/>
                    <a:pt x="299" y="2044"/>
                  </a:cubicBezTo>
                  <a:cubicBezTo>
                    <a:pt x="299" y="2026"/>
                    <a:pt x="303" y="2012"/>
                    <a:pt x="299" y="1998"/>
                  </a:cubicBezTo>
                  <a:lnTo>
                    <a:pt x="278" y="1819"/>
                  </a:lnTo>
                  <a:cubicBezTo>
                    <a:pt x="233" y="1439"/>
                    <a:pt x="553" y="1088"/>
                    <a:pt x="992" y="1035"/>
                  </a:cubicBezTo>
                  <a:lnTo>
                    <a:pt x="7817" y="195"/>
                  </a:lnTo>
                  <a:cubicBezTo>
                    <a:pt x="7857" y="190"/>
                    <a:pt x="7897" y="188"/>
                    <a:pt x="7936" y="188"/>
                  </a:cubicBezTo>
                  <a:cubicBezTo>
                    <a:pt x="8336" y="188"/>
                    <a:pt x="8676" y="428"/>
                    <a:pt x="8717" y="764"/>
                  </a:cubicBezTo>
                  <a:lnTo>
                    <a:pt x="8738" y="954"/>
                  </a:lnTo>
                  <a:cubicBezTo>
                    <a:pt x="8784" y="1323"/>
                    <a:pt x="8454" y="1671"/>
                    <a:pt x="8004" y="1724"/>
                  </a:cubicBezTo>
                  <a:lnTo>
                    <a:pt x="5153" y="2075"/>
                  </a:lnTo>
                  <a:cubicBezTo>
                    <a:pt x="5122" y="2079"/>
                    <a:pt x="5094" y="2089"/>
                    <a:pt x="5076" y="2114"/>
                  </a:cubicBezTo>
                  <a:cubicBezTo>
                    <a:pt x="5062" y="2132"/>
                    <a:pt x="5051" y="2160"/>
                    <a:pt x="5055" y="2184"/>
                  </a:cubicBezTo>
                  <a:cubicBezTo>
                    <a:pt x="5061" y="2232"/>
                    <a:pt x="5099" y="2263"/>
                    <a:pt x="5148" y="2263"/>
                  </a:cubicBezTo>
                  <a:cubicBezTo>
                    <a:pt x="5153" y="2263"/>
                    <a:pt x="5159" y="2262"/>
                    <a:pt x="5164" y="2262"/>
                  </a:cubicBezTo>
                  <a:lnTo>
                    <a:pt x="8028" y="1910"/>
                  </a:lnTo>
                  <a:cubicBezTo>
                    <a:pt x="8587" y="1843"/>
                    <a:pt x="8998" y="1404"/>
                    <a:pt x="8942" y="930"/>
                  </a:cubicBezTo>
                  <a:lnTo>
                    <a:pt x="8917" y="740"/>
                  </a:lnTo>
                  <a:cubicBezTo>
                    <a:pt x="8866" y="310"/>
                    <a:pt x="8440" y="0"/>
                    <a:pt x="7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7500" y="3990794"/>
              <a:ext cx="281896" cy="71558"/>
            </a:xfrm>
            <a:custGeom>
              <a:avLst/>
              <a:gdLst/>
              <a:ahLst/>
              <a:cxnLst/>
              <a:rect l="l" t="t" r="r" b="b"/>
              <a:pathLst>
                <a:path w="8974" h="2278" extrusionOk="0">
                  <a:moveTo>
                    <a:pt x="7922" y="1"/>
                  </a:moveTo>
                  <a:cubicBezTo>
                    <a:pt x="7873" y="1"/>
                    <a:pt x="7822" y="4"/>
                    <a:pt x="7771" y="10"/>
                  </a:cubicBezTo>
                  <a:lnTo>
                    <a:pt x="946" y="847"/>
                  </a:lnTo>
                  <a:cubicBezTo>
                    <a:pt x="383" y="913"/>
                    <a:pt x="0" y="1335"/>
                    <a:pt x="60" y="1806"/>
                  </a:cubicBezTo>
                  <a:lnTo>
                    <a:pt x="123" y="2270"/>
                  </a:lnTo>
                  <a:cubicBezTo>
                    <a:pt x="153" y="2261"/>
                    <a:pt x="175" y="2257"/>
                    <a:pt x="196" y="2257"/>
                  </a:cubicBezTo>
                  <a:cubicBezTo>
                    <a:pt x="225" y="2257"/>
                    <a:pt x="253" y="2265"/>
                    <a:pt x="296" y="2277"/>
                  </a:cubicBezTo>
                  <a:lnTo>
                    <a:pt x="250" y="1869"/>
                  </a:lnTo>
                  <a:cubicBezTo>
                    <a:pt x="204" y="1490"/>
                    <a:pt x="528" y="1086"/>
                    <a:pt x="967" y="1033"/>
                  </a:cubicBezTo>
                  <a:lnTo>
                    <a:pt x="7792" y="196"/>
                  </a:lnTo>
                  <a:cubicBezTo>
                    <a:pt x="7835" y="191"/>
                    <a:pt x="7876" y="189"/>
                    <a:pt x="7917" y="189"/>
                  </a:cubicBezTo>
                  <a:cubicBezTo>
                    <a:pt x="8315" y="189"/>
                    <a:pt x="8651" y="428"/>
                    <a:pt x="8692" y="762"/>
                  </a:cubicBezTo>
                  <a:lnTo>
                    <a:pt x="8713" y="956"/>
                  </a:lnTo>
                  <a:cubicBezTo>
                    <a:pt x="8759" y="1325"/>
                    <a:pt x="8432" y="1669"/>
                    <a:pt x="7979" y="1722"/>
                  </a:cubicBezTo>
                  <a:lnTo>
                    <a:pt x="5128" y="2073"/>
                  </a:lnTo>
                  <a:cubicBezTo>
                    <a:pt x="5100" y="2077"/>
                    <a:pt x="5072" y="2087"/>
                    <a:pt x="5051" y="2112"/>
                  </a:cubicBezTo>
                  <a:cubicBezTo>
                    <a:pt x="5037" y="2130"/>
                    <a:pt x="5030" y="2158"/>
                    <a:pt x="5030" y="2182"/>
                  </a:cubicBezTo>
                  <a:cubicBezTo>
                    <a:pt x="5036" y="2230"/>
                    <a:pt x="5074" y="2261"/>
                    <a:pt x="5123" y="2261"/>
                  </a:cubicBezTo>
                  <a:cubicBezTo>
                    <a:pt x="5128" y="2261"/>
                    <a:pt x="5134" y="2260"/>
                    <a:pt x="5139" y="2260"/>
                  </a:cubicBezTo>
                  <a:lnTo>
                    <a:pt x="8003" y="1908"/>
                  </a:lnTo>
                  <a:cubicBezTo>
                    <a:pt x="8566" y="1841"/>
                    <a:pt x="8973" y="1402"/>
                    <a:pt x="8917" y="931"/>
                  </a:cubicBezTo>
                  <a:lnTo>
                    <a:pt x="8892" y="738"/>
                  </a:lnTo>
                  <a:cubicBezTo>
                    <a:pt x="8841" y="310"/>
                    <a:pt x="8419" y="1"/>
                    <a:pt x="7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65615" y="3989035"/>
              <a:ext cx="285665" cy="74982"/>
            </a:xfrm>
            <a:custGeom>
              <a:avLst/>
              <a:gdLst/>
              <a:ahLst/>
              <a:cxnLst/>
              <a:rect l="l" t="t" r="r" b="b"/>
              <a:pathLst>
                <a:path w="9094" h="2387" extrusionOk="0">
                  <a:moveTo>
                    <a:pt x="7977" y="111"/>
                  </a:moveTo>
                  <a:cubicBezTo>
                    <a:pt x="8449" y="111"/>
                    <a:pt x="8848" y="400"/>
                    <a:pt x="8896" y="801"/>
                  </a:cubicBezTo>
                  <a:lnTo>
                    <a:pt x="8921" y="991"/>
                  </a:lnTo>
                  <a:cubicBezTo>
                    <a:pt x="8974" y="1433"/>
                    <a:pt x="8587" y="1845"/>
                    <a:pt x="8056" y="1911"/>
                  </a:cubicBezTo>
                  <a:lnTo>
                    <a:pt x="5192" y="2263"/>
                  </a:lnTo>
                  <a:cubicBezTo>
                    <a:pt x="5190" y="2263"/>
                    <a:pt x="5189" y="2263"/>
                    <a:pt x="5187" y="2263"/>
                  </a:cubicBezTo>
                  <a:cubicBezTo>
                    <a:pt x="5155" y="2263"/>
                    <a:pt x="5136" y="2227"/>
                    <a:pt x="5153" y="2203"/>
                  </a:cubicBezTo>
                  <a:cubicBezTo>
                    <a:pt x="5164" y="2193"/>
                    <a:pt x="5178" y="2186"/>
                    <a:pt x="5195" y="2186"/>
                  </a:cubicBezTo>
                  <a:lnTo>
                    <a:pt x="8049" y="1834"/>
                  </a:lnTo>
                  <a:cubicBezTo>
                    <a:pt x="8527" y="1774"/>
                    <a:pt x="8879" y="1402"/>
                    <a:pt x="8829" y="1005"/>
                  </a:cubicBezTo>
                  <a:lnTo>
                    <a:pt x="8805" y="815"/>
                  </a:lnTo>
                  <a:cubicBezTo>
                    <a:pt x="8760" y="451"/>
                    <a:pt x="8402" y="188"/>
                    <a:pt x="7976" y="188"/>
                  </a:cubicBezTo>
                  <a:cubicBezTo>
                    <a:pt x="7933" y="188"/>
                    <a:pt x="7889" y="191"/>
                    <a:pt x="7845" y="196"/>
                  </a:cubicBezTo>
                  <a:lnTo>
                    <a:pt x="1020" y="1033"/>
                  </a:lnTo>
                  <a:cubicBezTo>
                    <a:pt x="559" y="1089"/>
                    <a:pt x="204" y="1507"/>
                    <a:pt x="254" y="1932"/>
                  </a:cubicBezTo>
                  <a:lnTo>
                    <a:pt x="289" y="2259"/>
                  </a:lnTo>
                  <a:cubicBezTo>
                    <a:pt x="277" y="2259"/>
                    <a:pt x="264" y="2258"/>
                    <a:pt x="250" y="2258"/>
                  </a:cubicBezTo>
                  <a:cubicBezTo>
                    <a:pt x="243" y="2258"/>
                    <a:pt x="236" y="2258"/>
                    <a:pt x="229" y="2259"/>
                  </a:cubicBezTo>
                  <a:lnTo>
                    <a:pt x="173" y="1855"/>
                  </a:lnTo>
                  <a:cubicBezTo>
                    <a:pt x="120" y="1416"/>
                    <a:pt x="489" y="1022"/>
                    <a:pt x="1013" y="955"/>
                  </a:cubicBezTo>
                  <a:lnTo>
                    <a:pt x="7838" y="119"/>
                  </a:lnTo>
                  <a:cubicBezTo>
                    <a:pt x="7885" y="113"/>
                    <a:pt x="7932" y="111"/>
                    <a:pt x="7977" y="111"/>
                  </a:cubicBezTo>
                  <a:close/>
                  <a:moveTo>
                    <a:pt x="7976" y="1"/>
                  </a:moveTo>
                  <a:cubicBezTo>
                    <a:pt x="7926" y="1"/>
                    <a:pt x="7875" y="4"/>
                    <a:pt x="7824" y="10"/>
                  </a:cubicBezTo>
                  <a:lnTo>
                    <a:pt x="999" y="846"/>
                  </a:lnTo>
                  <a:cubicBezTo>
                    <a:pt x="412" y="920"/>
                    <a:pt x="1" y="1370"/>
                    <a:pt x="64" y="1869"/>
                  </a:cubicBezTo>
                  <a:lnTo>
                    <a:pt x="127" y="2337"/>
                  </a:lnTo>
                  <a:cubicBezTo>
                    <a:pt x="131" y="2351"/>
                    <a:pt x="141" y="2365"/>
                    <a:pt x="155" y="2375"/>
                  </a:cubicBezTo>
                  <a:cubicBezTo>
                    <a:pt x="164" y="2380"/>
                    <a:pt x="174" y="2383"/>
                    <a:pt x="184" y="2383"/>
                  </a:cubicBezTo>
                  <a:cubicBezTo>
                    <a:pt x="190" y="2383"/>
                    <a:pt x="196" y="2382"/>
                    <a:pt x="201" y="2379"/>
                  </a:cubicBezTo>
                  <a:cubicBezTo>
                    <a:pt x="223" y="2371"/>
                    <a:pt x="238" y="2368"/>
                    <a:pt x="253" y="2368"/>
                  </a:cubicBezTo>
                  <a:cubicBezTo>
                    <a:pt x="274" y="2368"/>
                    <a:pt x="293" y="2374"/>
                    <a:pt x="327" y="2382"/>
                  </a:cubicBezTo>
                  <a:cubicBezTo>
                    <a:pt x="335" y="2385"/>
                    <a:pt x="342" y="2386"/>
                    <a:pt x="350" y="2386"/>
                  </a:cubicBezTo>
                  <a:cubicBezTo>
                    <a:pt x="363" y="2386"/>
                    <a:pt x="375" y="2382"/>
                    <a:pt x="384" y="2375"/>
                  </a:cubicBezTo>
                  <a:cubicBezTo>
                    <a:pt x="398" y="2361"/>
                    <a:pt x="412" y="2344"/>
                    <a:pt x="408" y="2326"/>
                  </a:cubicBezTo>
                  <a:lnTo>
                    <a:pt x="366" y="1918"/>
                  </a:lnTo>
                  <a:cubicBezTo>
                    <a:pt x="320" y="1560"/>
                    <a:pt x="640" y="1191"/>
                    <a:pt x="1034" y="1142"/>
                  </a:cubicBezTo>
                  <a:lnTo>
                    <a:pt x="7859" y="305"/>
                  </a:lnTo>
                  <a:cubicBezTo>
                    <a:pt x="7897" y="301"/>
                    <a:pt x="7934" y="299"/>
                    <a:pt x="7971" y="299"/>
                  </a:cubicBezTo>
                  <a:cubicBezTo>
                    <a:pt x="8343" y="299"/>
                    <a:pt x="8658" y="518"/>
                    <a:pt x="8696" y="825"/>
                  </a:cubicBezTo>
                  <a:lnTo>
                    <a:pt x="8721" y="1019"/>
                  </a:lnTo>
                  <a:cubicBezTo>
                    <a:pt x="8763" y="1356"/>
                    <a:pt x="8453" y="1672"/>
                    <a:pt x="8035" y="1725"/>
                  </a:cubicBezTo>
                  <a:lnTo>
                    <a:pt x="5181" y="2073"/>
                  </a:lnTo>
                  <a:cubicBezTo>
                    <a:pt x="5139" y="2077"/>
                    <a:pt x="5097" y="2098"/>
                    <a:pt x="5069" y="2133"/>
                  </a:cubicBezTo>
                  <a:cubicBezTo>
                    <a:pt x="5044" y="2164"/>
                    <a:pt x="5030" y="2203"/>
                    <a:pt x="5037" y="2245"/>
                  </a:cubicBezTo>
                  <a:cubicBezTo>
                    <a:pt x="5047" y="2320"/>
                    <a:pt x="5107" y="2373"/>
                    <a:pt x="5185" y="2373"/>
                  </a:cubicBezTo>
                  <a:cubicBezTo>
                    <a:pt x="5192" y="2373"/>
                    <a:pt x="5199" y="2373"/>
                    <a:pt x="5206" y="2372"/>
                  </a:cubicBezTo>
                  <a:lnTo>
                    <a:pt x="8070" y="2020"/>
                  </a:lnTo>
                  <a:cubicBezTo>
                    <a:pt x="8661" y="1947"/>
                    <a:pt x="9093" y="1483"/>
                    <a:pt x="9030" y="980"/>
                  </a:cubicBezTo>
                  <a:lnTo>
                    <a:pt x="9009" y="790"/>
                  </a:lnTo>
                  <a:cubicBezTo>
                    <a:pt x="8951" y="331"/>
                    <a:pt x="8503" y="1"/>
                    <a:pt x="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9479" y="3967863"/>
              <a:ext cx="339758" cy="125964"/>
            </a:xfrm>
            <a:custGeom>
              <a:avLst/>
              <a:gdLst/>
              <a:ahLst/>
              <a:cxnLst/>
              <a:rect l="l" t="t" r="r" b="b"/>
              <a:pathLst>
                <a:path w="10816" h="4010" extrusionOk="0">
                  <a:moveTo>
                    <a:pt x="9475" y="1"/>
                  </a:moveTo>
                  <a:cubicBezTo>
                    <a:pt x="9431" y="1"/>
                    <a:pt x="9387" y="4"/>
                    <a:pt x="9343" y="9"/>
                  </a:cubicBezTo>
                  <a:lnTo>
                    <a:pt x="4271" y="631"/>
                  </a:lnTo>
                  <a:cubicBezTo>
                    <a:pt x="4215" y="638"/>
                    <a:pt x="4190" y="687"/>
                    <a:pt x="4194" y="733"/>
                  </a:cubicBezTo>
                  <a:cubicBezTo>
                    <a:pt x="4201" y="775"/>
                    <a:pt x="4232" y="807"/>
                    <a:pt x="4278" y="807"/>
                  </a:cubicBezTo>
                  <a:lnTo>
                    <a:pt x="9364" y="185"/>
                  </a:lnTo>
                  <a:cubicBezTo>
                    <a:pt x="9402" y="180"/>
                    <a:pt x="9440" y="178"/>
                    <a:pt x="9478" y="178"/>
                  </a:cubicBezTo>
                  <a:cubicBezTo>
                    <a:pt x="9995" y="178"/>
                    <a:pt x="10452" y="614"/>
                    <a:pt x="10524" y="1201"/>
                  </a:cubicBezTo>
                  <a:lnTo>
                    <a:pt x="10559" y="1510"/>
                  </a:lnTo>
                  <a:cubicBezTo>
                    <a:pt x="10636" y="2139"/>
                    <a:pt x="10242" y="2708"/>
                    <a:pt x="9680" y="2775"/>
                  </a:cubicBezTo>
                  <a:lnTo>
                    <a:pt x="1132" y="3826"/>
                  </a:lnTo>
                  <a:cubicBezTo>
                    <a:pt x="1099" y="3830"/>
                    <a:pt x="1066" y="3832"/>
                    <a:pt x="1033" y="3832"/>
                  </a:cubicBezTo>
                  <a:cubicBezTo>
                    <a:pt x="584" y="3832"/>
                    <a:pt x="272" y="3448"/>
                    <a:pt x="190" y="2782"/>
                  </a:cubicBezTo>
                  <a:lnTo>
                    <a:pt x="162" y="2550"/>
                  </a:lnTo>
                  <a:cubicBezTo>
                    <a:pt x="162" y="2543"/>
                    <a:pt x="159" y="2536"/>
                    <a:pt x="152" y="2529"/>
                  </a:cubicBezTo>
                  <a:cubicBezTo>
                    <a:pt x="148" y="2527"/>
                    <a:pt x="144" y="2527"/>
                    <a:pt x="139" y="2527"/>
                  </a:cubicBezTo>
                  <a:cubicBezTo>
                    <a:pt x="135" y="2527"/>
                    <a:pt x="131" y="2527"/>
                    <a:pt x="127" y="2529"/>
                  </a:cubicBezTo>
                  <a:cubicBezTo>
                    <a:pt x="95" y="2540"/>
                    <a:pt x="64" y="2547"/>
                    <a:pt x="29" y="2547"/>
                  </a:cubicBezTo>
                  <a:cubicBezTo>
                    <a:pt x="18" y="2547"/>
                    <a:pt x="11" y="2550"/>
                    <a:pt x="8" y="2554"/>
                  </a:cubicBezTo>
                  <a:cubicBezTo>
                    <a:pt x="1" y="2561"/>
                    <a:pt x="1" y="2568"/>
                    <a:pt x="1" y="2578"/>
                  </a:cubicBezTo>
                  <a:lnTo>
                    <a:pt x="29" y="2800"/>
                  </a:lnTo>
                  <a:cubicBezTo>
                    <a:pt x="120" y="3558"/>
                    <a:pt x="501" y="4010"/>
                    <a:pt x="1031" y="4010"/>
                  </a:cubicBezTo>
                  <a:cubicBezTo>
                    <a:pt x="1071" y="4010"/>
                    <a:pt x="1112" y="4007"/>
                    <a:pt x="1153" y="4002"/>
                  </a:cubicBezTo>
                  <a:lnTo>
                    <a:pt x="9705" y="2954"/>
                  </a:lnTo>
                  <a:cubicBezTo>
                    <a:pt x="10355" y="2874"/>
                    <a:pt x="10815" y="2216"/>
                    <a:pt x="10724" y="1489"/>
                  </a:cubicBezTo>
                  <a:lnTo>
                    <a:pt x="10689" y="1183"/>
                  </a:lnTo>
                  <a:cubicBezTo>
                    <a:pt x="10604" y="505"/>
                    <a:pt x="10073" y="1"/>
                    <a:pt x="9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67594" y="3966103"/>
              <a:ext cx="343401" cy="129514"/>
            </a:xfrm>
            <a:custGeom>
              <a:avLst/>
              <a:gdLst/>
              <a:ahLst/>
              <a:cxnLst/>
              <a:rect l="l" t="t" r="r" b="b"/>
              <a:pathLst>
                <a:path w="10932" h="4123" extrusionOk="0">
                  <a:moveTo>
                    <a:pt x="9531" y="111"/>
                  </a:moveTo>
                  <a:cubicBezTo>
                    <a:pt x="10105" y="111"/>
                    <a:pt x="10614" y="592"/>
                    <a:pt x="10693" y="1246"/>
                  </a:cubicBezTo>
                  <a:lnTo>
                    <a:pt x="10731" y="1552"/>
                  </a:lnTo>
                  <a:cubicBezTo>
                    <a:pt x="10816" y="2248"/>
                    <a:pt x="10380" y="2877"/>
                    <a:pt x="9758" y="2954"/>
                  </a:cubicBezTo>
                  <a:lnTo>
                    <a:pt x="1206" y="4005"/>
                  </a:lnTo>
                  <a:cubicBezTo>
                    <a:pt x="1169" y="4010"/>
                    <a:pt x="1133" y="4012"/>
                    <a:pt x="1097" y="4012"/>
                  </a:cubicBezTo>
                  <a:cubicBezTo>
                    <a:pt x="591" y="4012"/>
                    <a:pt x="230" y="3578"/>
                    <a:pt x="141" y="2852"/>
                  </a:cubicBezTo>
                  <a:lnTo>
                    <a:pt x="117" y="2655"/>
                  </a:lnTo>
                  <a:cubicBezTo>
                    <a:pt x="138" y="2655"/>
                    <a:pt x="155" y="2652"/>
                    <a:pt x="173" y="2648"/>
                  </a:cubicBezTo>
                  <a:lnTo>
                    <a:pt x="198" y="2845"/>
                  </a:lnTo>
                  <a:cubicBezTo>
                    <a:pt x="283" y="3541"/>
                    <a:pt x="610" y="3942"/>
                    <a:pt x="1084" y="3942"/>
                  </a:cubicBezTo>
                  <a:cubicBezTo>
                    <a:pt x="1121" y="3942"/>
                    <a:pt x="1158" y="3940"/>
                    <a:pt x="1196" y="3935"/>
                  </a:cubicBezTo>
                  <a:lnTo>
                    <a:pt x="9747" y="2887"/>
                  </a:lnTo>
                  <a:cubicBezTo>
                    <a:pt x="10341" y="2814"/>
                    <a:pt x="10756" y="2220"/>
                    <a:pt x="10675" y="1559"/>
                  </a:cubicBezTo>
                  <a:lnTo>
                    <a:pt x="10636" y="1250"/>
                  </a:lnTo>
                  <a:cubicBezTo>
                    <a:pt x="10561" y="635"/>
                    <a:pt x="10077" y="178"/>
                    <a:pt x="9532" y="178"/>
                  </a:cubicBezTo>
                  <a:cubicBezTo>
                    <a:pt x="9494" y="178"/>
                    <a:pt x="9455" y="180"/>
                    <a:pt x="9417" y="185"/>
                  </a:cubicBezTo>
                  <a:lnTo>
                    <a:pt x="4331" y="810"/>
                  </a:lnTo>
                  <a:cubicBezTo>
                    <a:pt x="4324" y="810"/>
                    <a:pt x="4310" y="800"/>
                    <a:pt x="4310" y="782"/>
                  </a:cubicBezTo>
                  <a:cubicBezTo>
                    <a:pt x="4310" y="772"/>
                    <a:pt x="4310" y="743"/>
                    <a:pt x="4338" y="740"/>
                  </a:cubicBezTo>
                  <a:lnTo>
                    <a:pt x="9410" y="118"/>
                  </a:lnTo>
                  <a:cubicBezTo>
                    <a:pt x="9450" y="113"/>
                    <a:pt x="9491" y="111"/>
                    <a:pt x="9531" y="111"/>
                  </a:cubicBezTo>
                  <a:close/>
                  <a:moveTo>
                    <a:pt x="9531" y="0"/>
                  </a:moveTo>
                  <a:cubicBezTo>
                    <a:pt x="9485" y="0"/>
                    <a:pt x="9439" y="3"/>
                    <a:pt x="9392" y="9"/>
                  </a:cubicBezTo>
                  <a:lnTo>
                    <a:pt x="4320" y="631"/>
                  </a:lnTo>
                  <a:cubicBezTo>
                    <a:pt x="4233" y="642"/>
                    <a:pt x="4190" y="722"/>
                    <a:pt x="4197" y="796"/>
                  </a:cubicBezTo>
                  <a:cubicBezTo>
                    <a:pt x="4208" y="866"/>
                    <a:pt x="4264" y="919"/>
                    <a:pt x="4334" y="919"/>
                  </a:cubicBezTo>
                  <a:lnTo>
                    <a:pt x="9431" y="297"/>
                  </a:lnTo>
                  <a:cubicBezTo>
                    <a:pt x="9467" y="293"/>
                    <a:pt x="9503" y="290"/>
                    <a:pt x="9538" y="290"/>
                  </a:cubicBezTo>
                  <a:cubicBezTo>
                    <a:pt x="10026" y="290"/>
                    <a:pt x="10459" y="707"/>
                    <a:pt x="10527" y="1264"/>
                  </a:cubicBezTo>
                  <a:lnTo>
                    <a:pt x="10566" y="1573"/>
                  </a:lnTo>
                  <a:cubicBezTo>
                    <a:pt x="10636" y="2170"/>
                    <a:pt x="10264" y="2712"/>
                    <a:pt x="9733" y="2778"/>
                  </a:cubicBezTo>
                  <a:lnTo>
                    <a:pt x="1182" y="3826"/>
                  </a:lnTo>
                  <a:cubicBezTo>
                    <a:pt x="1151" y="3830"/>
                    <a:pt x="1121" y="3831"/>
                    <a:pt x="1091" y="3831"/>
                  </a:cubicBezTo>
                  <a:cubicBezTo>
                    <a:pt x="676" y="3831"/>
                    <a:pt x="385" y="3465"/>
                    <a:pt x="307" y="2831"/>
                  </a:cubicBezTo>
                  <a:lnTo>
                    <a:pt x="279" y="2599"/>
                  </a:lnTo>
                  <a:cubicBezTo>
                    <a:pt x="275" y="2575"/>
                    <a:pt x="261" y="2554"/>
                    <a:pt x="236" y="2539"/>
                  </a:cubicBezTo>
                  <a:cubicBezTo>
                    <a:pt x="224" y="2531"/>
                    <a:pt x="209" y="2528"/>
                    <a:pt x="195" y="2528"/>
                  </a:cubicBezTo>
                  <a:cubicBezTo>
                    <a:pt x="185" y="2528"/>
                    <a:pt x="175" y="2530"/>
                    <a:pt x="166" y="2532"/>
                  </a:cubicBezTo>
                  <a:cubicBezTo>
                    <a:pt x="141" y="2543"/>
                    <a:pt x="117" y="2547"/>
                    <a:pt x="89" y="2547"/>
                  </a:cubicBezTo>
                  <a:cubicBezTo>
                    <a:pt x="64" y="2547"/>
                    <a:pt x="40" y="2557"/>
                    <a:pt x="25" y="2575"/>
                  </a:cubicBezTo>
                  <a:cubicBezTo>
                    <a:pt x="8" y="2592"/>
                    <a:pt x="1" y="2617"/>
                    <a:pt x="4" y="2641"/>
                  </a:cubicBezTo>
                  <a:lnTo>
                    <a:pt x="32" y="2863"/>
                  </a:lnTo>
                  <a:cubicBezTo>
                    <a:pt x="130" y="3653"/>
                    <a:pt x="529" y="4122"/>
                    <a:pt x="1090" y="4122"/>
                  </a:cubicBezTo>
                  <a:cubicBezTo>
                    <a:pt x="1133" y="4122"/>
                    <a:pt x="1176" y="4120"/>
                    <a:pt x="1220" y="4114"/>
                  </a:cubicBezTo>
                  <a:lnTo>
                    <a:pt x="9768" y="3067"/>
                  </a:lnTo>
                  <a:cubicBezTo>
                    <a:pt x="10454" y="2982"/>
                    <a:pt x="10932" y="2297"/>
                    <a:pt x="10837" y="1538"/>
                  </a:cubicBezTo>
                  <a:lnTo>
                    <a:pt x="10801" y="1232"/>
                  </a:lnTo>
                  <a:cubicBezTo>
                    <a:pt x="10713" y="525"/>
                    <a:pt x="10161" y="0"/>
                    <a:pt x="9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207733">
            <a:off x="115290" y="261790"/>
            <a:ext cx="1040988" cy="486848"/>
            <a:chOff x="421595" y="3045210"/>
            <a:chExt cx="695069" cy="325041"/>
          </a:xfrm>
        </p:grpSpPr>
        <p:sp>
          <p:nvSpPr>
            <p:cNvPr id="20" name="Google Shape;20;p2"/>
            <p:cNvSpPr/>
            <p:nvPr/>
          </p:nvSpPr>
          <p:spPr>
            <a:xfrm>
              <a:off x="698112" y="3329473"/>
              <a:ext cx="350770" cy="40777"/>
            </a:xfrm>
            <a:custGeom>
              <a:avLst/>
              <a:gdLst/>
              <a:ahLst/>
              <a:cxnLst/>
              <a:rect l="l" t="t" r="r" b="b"/>
              <a:pathLst>
                <a:path w="13041" h="1516" extrusionOk="0">
                  <a:moveTo>
                    <a:pt x="13040" y="1"/>
                  </a:moveTo>
                  <a:lnTo>
                    <a:pt x="1" y="648"/>
                  </a:lnTo>
                  <a:lnTo>
                    <a:pt x="1" y="1516"/>
                  </a:lnTo>
                  <a:lnTo>
                    <a:pt x="13040" y="869"/>
                  </a:lnTo>
                  <a:lnTo>
                    <a:pt x="1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1595" y="3349916"/>
              <a:ext cx="276533" cy="20335"/>
            </a:xfrm>
            <a:custGeom>
              <a:avLst/>
              <a:gdLst/>
              <a:ahLst/>
              <a:cxnLst/>
              <a:rect l="l" t="t" r="r" b="b"/>
              <a:pathLst>
                <a:path w="10281" h="756" extrusionOk="0">
                  <a:moveTo>
                    <a:pt x="0" y="0"/>
                  </a:moveTo>
                  <a:lnTo>
                    <a:pt x="0" y="756"/>
                  </a:lnTo>
                  <a:lnTo>
                    <a:pt x="10281" y="756"/>
                  </a:lnTo>
                  <a:lnTo>
                    <a:pt x="10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7251" y="3045210"/>
              <a:ext cx="419413" cy="305179"/>
            </a:xfrm>
            <a:custGeom>
              <a:avLst/>
              <a:gdLst/>
              <a:ahLst/>
              <a:cxnLst/>
              <a:rect l="l" t="t" r="r" b="b"/>
              <a:pathLst>
                <a:path w="15593" h="11346" extrusionOk="0">
                  <a:moveTo>
                    <a:pt x="15592" y="0"/>
                  </a:moveTo>
                  <a:lnTo>
                    <a:pt x="2503" y="773"/>
                  </a:lnTo>
                  <a:lnTo>
                    <a:pt x="1" y="11346"/>
                  </a:lnTo>
                  <a:lnTo>
                    <a:pt x="13090" y="10572"/>
                  </a:lnTo>
                  <a:lnTo>
                    <a:pt x="15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1728" y="3174161"/>
              <a:ext cx="67432" cy="67432"/>
            </a:xfrm>
            <a:custGeom>
              <a:avLst/>
              <a:gdLst/>
              <a:ahLst/>
              <a:cxnLst/>
              <a:rect l="l" t="t" r="r" b="b"/>
              <a:pathLst>
                <a:path w="2507" h="2507" extrusionOk="0">
                  <a:moveTo>
                    <a:pt x="1252" y="0"/>
                  </a:moveTo>
                  <a:cubicBezTo>
                    <a:pt x="559" y="0"/>
                    <a:pt x="1" y="559"/>
                    <a:pt x="1" y="1255"/>
                  </a:cubicBezTo>
                  <a:cubicBezTo>
                    <a:pt x="1" y="1947"/>
                    <a:pt x="559" y="2506"/>
                    <a:pt x="1252" y="2506"/>
                  </a:cubicBezTo>
                  <a:cubicBezTo>
                    <a:pt x="1944" y="2506"/>
                    <a:pt x="2507" y="1947"/>
                    <a:pt x="2507" y="1255"/>
                  </a:cubicBezTo>
                  <a:cubicBezTo>
                    <a:pt x="2507" y="559"/>
                    <a:pt x="1944" y="0"/>
                    <a:pt x="1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8675784" y="3426022"/>
            <a:ext cx="225985" cy="540514"/>
            <a:chOff x="5273600" y="602550"/>
            <a:chExt cx="155050" cy="370850"/>
          </a:xfrm>
        </p:grpSpPr>
        <p:sp>
          <p:nvSpPr>
            <p:cNvPr id="25" name="Google Shape;25;p2"/>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rot="5400000">
            <a:off x="699481" y="4548917"/>
            <a:ext cx="27510" cy="798273"/>
            <a:chOff x="6054850" y="1271775"/>
            <a:chExt cx="18875" cy="547700"/>
          </a:xfrm>
        </p:grpSpPr>
        <p:sp>
          <p:nvSpPr>
            <p:cNvPr id="44" name="Google Shape;44;p2"/>
            <p:cNvSpPr/>
            <p:nvPr/>
          </p:nvSpPr>
          <p:spPr>
            <a:xfrm>
              <a:off x="6054850" y="1271775"/>
              <a:ext cx="18875" cy="18875"/>
            </a:xfrm>
            <a:custGeom>
              <a:avLst/>
              <a:gdLst/>
              <a:ahLst/>
              <a:cxnLst/>
              <a:rect l="l" t="t" r="r" b="b"/>
              <a:pathLst>
                <a:path w="755" h="755" extrusionOk="0">
                  <a:moveTo>
                    <a:pt x="1" y="1"/>
                  </a:moveTo>
                  <a:lnTo>
                    <a:pt x="1" y="755"/>
                  </a:lnTo>
                  <a:lnTo>
                    <a:pt x="755" y="755"/>
                  </a:lnTo>
                  <a:lnTo>
                    <a:pt x="7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54850" y="140415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54850" y="153630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54850" y="1668450"/>
              <a:ext cx="18875" cy="18875"/>
            </a:xfrm>
            <a:custGeom>
              <a:avLst/>
              <a:gdLst/>
              <a:ahLst/>
              <a:cxnLst/>
              <a:rect l="l" t="t" r="r" b="b"/>
              <a:pathLst>
                <a:path w="755" h="755" extrusionOk="0">
                  <a:moveTo>
                    <a:pt x="1" y="0"/>
                  </a:moveTo>
                  <a:lnTo>
                    <a:pt x="1" y="754"/>
                  </a:lnTo>
                  <a:lnTo>
                    <a:pt x="755" y="754"/>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54850" y="1800800"/>
              <a:ext cx="18875" cy="18675"/>
            </a:xfrm>
            <a:custGeom>
              <a:avLst/>
              <a:gdLst/>
              <a:ahLst/>
              <a:cxnLst/>
              <a:rect l="l" t="t" r="r" b="b"/>
              <a:pathLst>
                <a:path w="755" h="747" extrusionOk="0">
                  <a:moveTo>
                    <a:pt x="1" y="1"/>
                  </a:moveTo>
                  <a:lnTo>
                    <a:pt x="1" y="746"/>
                  </a:lnTo>
                  <a:lnTo>
                    <a:pt x="755" y="746"/>
                  </a:lnTo>
                  <a:lnTo>
                    <a:pt x="7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09886" y="280231"/>
            <a:ext cx="137078" cy="137078"/>
            <a:chOff x="2495900" y="1640275"/>
            <a:chExt cx="94050" cy="94050"/>
          </a:xfrm>
        </p:grpSpPr>
        <p:sp>
          <p:nvSpPr>
            <p:cNvPr id="50" name="Google Shape;50;p2"/>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872636" y="859481"/>
            <a:ext cx="137078" cy="137078"/>
            <a:chOff x="2495900" y="1640275"/>
            <a:chExt cx="94050" cy="94050"/>
          </a:xfrm>
        </p:grpSpPr>
        <p:sp>
          <p:nvSpPr>
            <p:cNvPr id="53" name="Google Shape;53;p2"/>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8284053" y="194838"/>
            <a:ext cx="634068" cy="689326"/>
            <a:chOff x="1897202" y="4415836"/>
            <a:chExt cx="435786" cy="473763"/>
          </a:xfrm>
        </p:grpSpPr>
        <p:sp>
          <p:nvSpPr>
            <p:cNvPr id="56" name="Google Shape;56;p2"/>
            <p:cNvSpPr/>
            <p:nvPr/>
          </p:nvSpPr>
          <p:spPr>
            <a:xfrm>
              <a:off x="1970959" y="4423407"/>
              <a:ext cx="362029" cy="431953"/>
            </a:xfrm>
            <a:custGeom>
              <a:avLst/>
              <a:gdLst/>
              <a:ahLst/>
              <a:cxnLst/>
              <a:rect l="l" t="t" r="r" b="b"/>
              <a:pathLst>
                <a:path w="11525" h="13751" extrusionOk="0">
                  <a:moveTo>
                    <a:pt x="6615" y="0"/>
                  </a:moveTo>
                  <a:cubicBezTo>
                    <a:pt x="6488" y="0"/>
                    <a:pt x="6358" y="24"/>
                    <a:pt x="6232" y="72"/>
                  </a:cubicBezTo>
                  <a:lnTo>
                    <a:pt x="816" y="2181"/>
                  </a:lnTo>
                  <a:cubicBezTo>
                    <a:pt x="271" y="2395"/>
                    <a:pt x="0" y="3010"/>
                    <a:pt x="211" y="3559"/>
                  </a:cubicBezTo>
                  <a:lnTo>
                    <a:pt x="3916" y="13073"/>
                  </a:lnTo>
                  <a:cubicBezTo>
                    <a:pt x="4080" y="13494"/>
                    <a:pt x="4481" y="13751"/>
                    <a:pt x="4906" y="13751"/>
                  </a:cubicBezTo>
                  <a:cubicBezTo>
                    <a:pt x="5035" y="13751"/>
                    <a:pt x="5166" y="13727"/>
                    <a:pt x="5293" y="13677"/>
                  </a:cubicBezTo>
                  <a:lnTo>
                    <a:pt x="10706" y="11572"/>
                  </a:lnTo>
                  <a:cubicBezTo>
                    <a:pt x="11254" y="11358"/>
                    <a:pt x="11525" y="10743"/>
                    <a:pt x="11314" y="10194"/>
                  </a:cubicBezTo>
                  <a:lnTo>
                    <a:pt x="7609" y="680"/>
                  </a:lnTo>
                  <a:cubicBezTo>
                    <a:pt x="7444" y="258"/>
                    <a:pt x="7042" y="0"/>
                    <a:pt x="6615" y="0"/>
                  </a:cubicBez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02731" y="4492671"/>
              <a:ext cx="232421" cy="396928"/>
            </a:xfrm>
            <a:custGeom>
              <a:avLst/>
              <a:gdLst/>
              <a:ahLst/>
              <a:cxnLst/>
              <a:rect l="l" t="t" r="r" b="b"/>
              <a:pathLst>
                <a:path w="7399" h="12636" extrusionOk="0">
                  <a:moveTo>
                    <a:pt x="2924" y="0"/>
                  </a:moveTo>
                  <a:lnTo>
                    <a:pt x="0" y="1139"/>
                  </a:lnTo>
                  <a:lnTo>
                    <a:pt x="4474" y="12636"/>
                  </a:lnTo>
                  <a:lnTo>
                    <a:pt x="7399" y="11501"/>
                  </a:lnTo>
                  <a:lnTo>
                    <a:pt x="2924"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6645" y="4415836"/>
              <a:ext cx="362186" cy="431985"/>
            </a:xfrm>
            <a:custGeom>
              <a:avLst/>
              <a:gdLst/>
              <a:ahLst/>
              <a:cxnLst/>
              <a:rect l="l" t="t" r="r" b="b"/>
              <a:pathLst>
                <a:path w="11530" h="13752" extrusionOk="0">
                  <a:moveTo>
                    <a:pt x="6622" y="1"/>
                  </a:moveTo>
                  <a:cubicBezTo>
                    <a:pt x="6493" y="1"/>
                    <a:pt x="6363" y="24"/>
                    <a:pt x="6236" y="74"/>
                  </a:cubicBezTo>
                  <a:lnTo>
                    <a:pt x="820" y="2183"/>
                  </a:lnTo>
                  <a:cubicBezTo>
                    <a:pt x="275" y="2394"/>
                    <a:pt x="1" y="3012"/>
                    <a:pt x="215" y="3557"/>
                  </a:cubicBezTo>
                  <a:lnTo>
                    <a:pt x="3920" y="13071"/>
                  </a:lnTo>
                  <a:cubicBezTo>
                    <a:pt x="4082" y="13493"/>
                    <a:pt x="4486" y="13751"/>
                    <a:pt x="4914" y="13751"/>
                  </a:cubicBezTo>
                  <a:cubicBezTo>
                    <a:pt x="5041" y="13751"/>
                    <a:pt x="5171" y="13728"/>
                    <a:pt x="5298" y="13679"/>
                  </a:cubicBezTo>
                  <a:lnTo>
                    <a:pt x="10710" y="11571"/>
                  </a:lnTo>
                  <a:cubicBezTo>
                    <a:pt x="11258" y="11356"/>
                    <a:pt x="11529" y="10741"/>
                    <a:pt x="11315" y="10193"/>
                  </a:cubicBezTo>
                  <a:lnTo>
                    <a:pt x="7610" y="679"/>
                  </a:lnTo>
                  <a:cubicBezTo>
                    <a:pt x="7448" y="258"/>
                    <a:pt x="7046" y="1"/>
                    <a:pt x="6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97202" y="4485038"/>
              <a:ext cx="213982" cy="389766"/>
            </a:xfrm>
            <a:custGeom>
              <a:avLst/>
              <a:gdLst/>
              <a:ahLst/>
              <a:cxnLst/>
              <a:rect l="l" t="t" r="r" b="b"/>
              <a:pathLst>
                <a:path w="6812" h="12408" extrusionOk="0">
                  <a:moveTo>
                    <a:pt x="2338" y="1"/>
                  </a:moveTo>
                  <a:lnTo>
                    <a:pt x="0" y="908"/>
                  </a:lnTo>
                  <a:lnTo>
                    <a:pt x="4475" y="12408"/>
                  </a:lnTo>
                  <a:lnTo>
                    <a:pt x="6812" y="11498"/>
                  </a:lnTo>
                  <a:lnTo>
                    <a:pt x="2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26716" y="4480200"/>
              <a:ext cx="173146" cy="139471"/>
            </a:xfrm>
            <a:custGeom>
              <a:avLst/>
              <a:gdLst/>
              <a:ahLst/>
              <a:cxnLst/>
              <a:rect l="l" t="t" r="r" b="b"/>
              <a:pathLst>
                <a:path w="5512" h="4440" extrusionOk="0">
                  <a:moveTo>
                    <a:pt x="4460" y="0"/>
                  </a:moveTo>
                  <a:lnTo>
                    <a:pt x="0" y="1737"/>
                  </a:lnTo>
                  <a:lnTo>
                    <a:pt x="1055" y="4439"/>
                  </a:lnTo>
                  <a:lnTo>
                    <a:pt x="5511" y="2703"/>
                  </a:lnTo>
                  <a:lnTo>
                    <a:pt x="4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47134" y="4500524"/>
              <a:ext cx="115724" cy="53998"/>
            </a:xfrm>
            <a:custGeom>
              <a:avLst/>
              <a:gdLst/>
              <a:ahLst/>
              <a:cxnLst/>
              <a:rect l="l" t="t" r="r" b="b"/>
              <a:pathLst>
                <a:path w="3684" h="1719" extrusionOk="0">
                  <a:moveTo>
                    <a:pt x="3554" y="0"/>
                  </a:moveTo>
                  <a:lnTo>
                    <a:pt x="0" y="1385"/>
                  </a:lnTo>
                  <a:lnTo>
                    <a:pt x="130" y="1719"/>
                  </a:lnTo>
                  <a:lnTo>
                    <a:pt x="3684" y="337"/>
                  </a:lnTo>
                  <a:lnTo>
                    <a:pt x="3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055396" y="4522921"/>
              <a:ext cx="115755" cy="54029"/>
            </a:xfrm>
            <a:custGeom>
              <a:avLst/>
              <a:gdLst/>
              <a:ahLst/>
              <a:cxnLst/>
              <a:rect l="l" t="t" r="r" b="b"/>
              <a:pathLst>
                <a:path w="3685" h="1720" extrusionOk="0">
                  <a:moveTo>
                    <a:pt x="3551" y="1"/>
                  </a:moveTo>
                  <a:lnTo>
                    <a:pt x="1" y="1385"/>
                  </a:lnTo>
                  <a:lnTo>
                    <a:pt x="131" y="1719"/>
                  </a:lnTo>
                  <a:lnTo>
                    <a:pt x="3684" y="338"/>
                  </a:lnTo>
                  <a:lnTo>
                    <a:pt x="3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64568" y="4545319"/>
              <a:ext cx="115755" cy="54029"/>
            </a:xfrm>
            <a:custGeom>
              <a:avLst/>
              <a:gdLst/>
              <a:ahLst/>
              <a:cxnLst/>
              <a:rect l="l" t="t" r="r" b="b"/>
              <a:pathLst>
                <a:path w="3685" h="1720" extrusionOk="0">
                  <a:moveTo>
                    <a:pt x="3554" y="1"/>
                  </a:moveTo>
                  <a:lnTo>
                    <a:pt x="1" y="1382"/>
                  </a:lnTo>
                  <a:lnTo>
                    <a:pt x="131" y="1720"/>
                  </a:lnTo>
                  <a:lnTo>
                    <a:pt x="3684" y="338"/>
                  </a:lnTo>
                  <a:lnTo>
                    <a:pt x="3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6" name="Google Shape;66;p3"/>
          <p:cNvSpPr txBox="1">
            <a:spLocks noGrp="1"/>
          </p:cNvSpPr>
          <p:nvPr>
            <p:ph type="title" idx="2" hasCustomPrompt="1"/>
          </p:nvPr>
        </p:nvSpPr>
        <p:spPr>
          <a:xfrm>
            <a:off x="3960300" y="1149000"/>
            <a:ext cx="1223100" cy="12231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7" name="Google Shape;67;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5"/>
        <p:cNvGrpSpPr/>
        <p:nvPr/>
      </p:nvGrpSpPr>
      <p:grpSpPr>
        <a:xfrm>
          <a:off x="0" y="0"/>
          <a:ext cx="0" cy="0"/>
          <a:chOff x="0" y="0"/>
          <a:chExt cx="0" cy="0"/>
        </a:xfrm>
      </p:grpSpPr>
      <p:sp>
        <p:nvSpPr>
          <p:cNvPr id="486" name="Google Shape;486;p10"/>
          <p:cNvSpPr txBox="1">
            <a:spLocks noGrp="1"/>
          </p:cNvSpPr>
          <p:nvPr>
            <p:ph type="body" idx="1"/>
          </p:nvPr>
        </p:nvSpPr>
        <p:spPr>
          <a:xfrm>
            <a:off x="720000" y="2269200"/>
            <a:ext cx="7704000" cy="605100"/>
          </a:xfrm>
          <a:prstGeom prst="rect">
            <a:avLst/>
          </a:prstGeom>
          <a:solidFill>
            <a:schemeClr val="lt2"/>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1"/>
              </a:buClr>
              <a:buSzPts val="1400"/>
              <a:buFont typeface="Inconsolata ExtraBold"/>
              <a:buNone/>
              <a:defRPr sz="4000">
                <a:solidFill>
                  <a:schemeClr val="lt1"/>
                </a:solidFill>
                <a:latin typeface="Inconsolata ExtraBold"/>
                <a:ea typeface="Inconsolata ExtraBold"/>
                <a:cs typeface="Inconsolata ExtraBold"/>
                <a:sym typeface="Inconsolata ExtraBold"/>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7"/>
        <p:cNvGrpSpPr/>
        <p:nvPr/>
      </p:nvGrpSpPr>
      <p:grpSpPr>
        <a:xfrm>
          <a:off x="0" y="0"/>
          <a:ext cx="0" cy="0"/>
          <a:chOff x="0" y="0"/>
          <a:chExt cx="0" cy="0"/>
        </a:xfrm>
      </p:grpSpPr>
      <p:sp>
        <p:nvSpPr>
          <p:cNvPr id="488" name="Google Shape;488;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89" name="Google Shape;489;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755"/>
        <p:cNvGrpSpPr/>
        <p:nvPr/>
      </p:nvGrpSpPr>
      <p:grpSpPr>
        <a:xfrm>
          <a:off x="0" y="0"/>
          <a:ext cx="0" cy="0"/>
          <a:chOff x="0" y="0"/>
          <a:chExt cx="0" cy="0"/>
        </a:xfrm>
      </p:grpSpPr>
      <p:sp>
        <p:nvSpPr>
          <p:cNvPr id="756" name="Google Shape;756;p16"/>
          <p:cNvSpPr/>
          <p:nvPr/>
        </p:nvSpPr>
        <p:spPr>
          <a:xfrm rot="-1940348" flipH="1">
            <a:off x="1061176" y="-546521"/>
            <a:ext cx="8520727" cy="6438185"/>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21252B">
              <a:alpha val="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txBox="1">
            <a:spLocks noGrp="1"/>
          </p:cNvSpPr>
          <p:nvPr>
            <p:ph type="title" hasCustomPrompt="1"/>
          </p:nvPr>
        </p:nvSpPr>
        <p:spPr>
          <a:xfrm>
            <a:off x="3217476" y="790425"/>
            <a:ext cx="26067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54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58" name="Google Shape;758;p16"/>
          <p:cNvSpPr txBox="1">
            <a:spLocks noGrp="1"/>
          </p:cNvSpPr>
          <p:nvPr>
            <p:ph type="subTitle" idx="1"/>
          </p:nvPr>
        </p:nvSpPr>
        <p:spPr>
          <a:xfrm>
            <a:off x="3217478" y="1631066"/>
            <a:ext cx="2606700" cy="39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2000" b="1">
                <a:solidFill>
                  <a:schemeClr val="lt2"/>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759" name="Google Shape;759;p16"/>
          <p:cNvSpPr txBox="1">
            <a:spLocks noGrp="1"/>
          </p:cNvSpPr>
          <p:nvPr>
            <p:ph type="title" idx="2" hasCustomPrompt="1"/>
          </p:nvPr>
        </p:nvSpPr>
        <p:spPr>
          <a:xfrm>
            <a:off x="5824116" y="790438"/>
            <a:ext cx="26067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54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60" name="Google Shape;760;p16"/>
          <p:cNvSpPr txBox="1">
            <a:spLocks noGrp="1"/>
          </p:cNvSpPr>
          <p:nvPr>
            <p:ph type="subTitle" idx="3"/>
          </p:nvPr>
        </p:nvSpPr>
        <p:spPr>
          <a:xfrm>
            <a:off x="5824116" y="1631068"/>
            <a:ext cx="26067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61" name="Google Shape;761;p16"/>
          <p:cNvSpPr txBox="1">
            <a:spLocks noGrp="1"/>
          </p:cNvSpPr>
          <p:nvPr>
            <p:ph type="title" idx="4" hasCustomPrompt="1"/>
          </p:nvPr>
        </p:nvSpPr>
        <p:spPr>
          <a:xfrm>
            <a:off x="5824116" y="2761421"/>
            <a:ext cx="26067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54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62" name="Google Shape;762;p16"/>
          <p:cNvSpPr txBox="1">
            <a:spLocks noGrp="1"/>
          </p:cNvSpPr>
          <p:nvPr>
            <p:ph type="subTitle" idx="5"/>
          </p:nvPr>
        </p:nvSpPr>
        <p:spPr>
          <a:xfrm>
            <a:off x="5824116" y="3602052"/>
            <a:ext cx="26067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63" name="Google Shape;763;p16"/>
          <p:cNvSpPr txBox="1">
            <a:spLocks noGrp="1"/>
          </p:cNvSpPr>
          <p:nvPr>
            <p:ph type="title" idx="6" hasCustomPrompt="1"/>
          </p:nvPr>
        </p:nvSpPr>
        <p:spPr>
          <a:xfrm>
            <a:off x="3217478" y="2761420"/>
            <a:ext cx="26067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54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64" name="Google Shape;764;p16"/>
          <p:cNvSpPr txBox="1">
            <a:spLocks noGrp="1"/>
          </p:cNvSpPr>
          <p:nvPr>
            <p:ph type="subTitle" idx="7"/>
          </p:nvPr>
        </p:nvSpPr>
        <p:spPr>
          <a:xfrm>
            <a:off x="3217478" y="3602051"/>
            <a:ext cx="26067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65" name="Google Shape;765;p16"/>
          <p:cNvSpPr txBox="1">
            <a:spLocks noGrp="1"/>
          </p:cNvSpPr>
          <p:nvPr>
            <p:ph type="subTitle" idx="8"/>
          </p:nvPr>
        </p:nvSpPr>
        <p:spPr>
          <a:xfrm>
            <a:off x="3217478" y="1843759"/>
            <a:ext cx="2606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66" name="Google Shape;766;p16"/>
          <p:cNvSpPr txBox="1">
            <a:spLocks noGrp="1"/>
          </p:cNvSpPr>
          <p:nvPr>
            <p:ph type="subTitle" idx="9"/>
          </p:nvPr>
        </p:nvSpPr>
        <p:spPr>
          <a:xfrm>
            <a:off x="5824116" y="1843761"/>
            <a:ext cx="2606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67" name="Google Shape;767;p16"/>
          <p:cNvSpPr txBox="1">
            <a:spLocks noGrp="1"/>
          </p:cNvSpPr>
          <p:nvPr>
            <p:ph type="subTitle" idx="13"/>
          </p:nvPr>
        </p:nvSpPr>
        <p:spPr>
          <a:xfrm>
            <a:off x="5824116" y="3820311"/>
            <a:ext cx="2606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768" name="Google Shape;768;p16"/>
          <p:cNvSpPr txBox="1">
            <a:spLocks noGrp="1"/>
          </p:cNvSpPr>
          <p:nvPr>
            <p:ph type="subTitle" idx="14"/>
          </p:nvPr>
        </p:nvSpPr>
        <p:spPr>
          <a:xfrm>
            <a:off x="3217478" y="3820310"/>
            <a:ext cx="26067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769" name="Google Shape;769;p16"/>
          <p:cNvGrpSpPr/>
          <p:nvPr/>
        </p:nvGrpSpPr>
        <p:grpSpPr>
          <a:xfrm rot="10800000">
            <a:off x="316956" y="993492"/>
            <a:ext cx="27510" cy="798273"/>
            <a:chOff x="6054850" y="1271775"/>
            <a:chExt cx="18875" cy="547700"/>
          </a:xfrm>
        </p:grpSpPr>
        <p:sp>
          <p:nvSpPr>
            <p:cNvPr id="770" name="Google Shape;770;p16"/>
            <p:cNvSpPr/>
            <p:nvPr/>
          </p:nvSpPr>
          <p:spPr>
            <a:xfrm>
              <a:off x="6054850" y="1271775"/>
              <a:ext cx="18875" cy="18875"/>
            </a:xfrm>
            <a:custGeom>
              <a:avLst/>
              <a:gdLst/>
              <a:ahLst/>
              <a:cxnLst/>
              <a:rect l="l" t="t" r="r" b="b"/>
              <a:pathLst>
                <a:path w="755" h="755" extrusionOk="0">
                  <a:moveTo>
                    <a:pt x="1" y="1"/>
                  </a:moveTo>
                  <a:lnTo>
                    <a:pt x="1" y="755"/>
                  </a:lnTo>
                  <a:lnTo>
                    <a:pt x="755" y="755"/>
                  </a:lnTo>
                  <a:lnTo>
                    <a:pt x="7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6054850" y="140415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6054850" y="153630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6054850" y="1668450"/>
              <a:ext cx="18875" cy="18875"/>
            </a:xfrm>
            <a:custGeom>
              <a:avLst/>
              <a:gdLst/>
              <a:ahLst/>
              <a:cxnLst/>
              <a:rect l="l" t="t" r="r" b="b"/>
              <a:pathLst>
                <a:path w="755" h="755" extrusionOk="0">
                  <a:moveTo>
                    <a:pt x="1" y="0"/>
                  </a:moveTo>
                  <a:lnTo>
                    <a:pt x="1" y="754"/>
                  </a:lnTo>
                  <a:lnTo>
                    <a:pt x="755" y="754"/>
                  </a:lnTo>
                  <a:lnTo>
                    <a:pt x="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6054850" y="1800800"/>
              <a:ext cx="18875" cy="18675"/>
            </a:xfrm>
            <a:custGeom>
              <a:avLst/>
              <a:gdLst/>
              <a:ahLst/>
              <a:cxnLst/>
              <a:rect l="l" t="t" r="r" b="b"/>
              <a:pathLst>
                <a:path w="755" h="747" extrusionOk="0">
                  <a:moveTo>
                    <a:pt x="1" y="1"/>
                  </a:moveTo>
                  <a:lnTo>
                    <a:pt x="1" y="746"/>
                  </a:lnTo>
                  <a:lnTo>
                    <a:pt x="755" y="746"/>
                  </a:lnTo>
                  <a:lnTo>
                    <a:pt x="7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16"/>
          <p:cNvGrpSpPr/>
          <p:nvPr/>
        </p:nvGrpSpPr>
        <p:grpSpPr>
          <a:xfrm>
            <a:off x="8139936" y="281218"/>
            <a:ext cx="137078" cy="137078"/>
            <a:chOff x="2495900" y="1640275"/>
            <a:chExt cx="94050" cy="94050"/>
          </a:xfrm>
        </p:grpSpPr>
        <p:sp>
          <p:nvSpPr>
            <p:cNvPr id="776" name="Google Shape;776;p16"/>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16"/>
          <p:cNvGrpSpPr/>
          <p:nvPr/>
        </p:nvGrpSpPr>
        <p:grpSpPr>
          <a:xfrm>
            <a:off x="8608897" y="434755"/>
            <a:ext cx="344232" cy="424544"/>
            <a:chOff x="2700514" y="4184106"/>
            <a:chExt cx="254064" cy="313340"/>
          </a:xfrm>
        </p:grpSpPr>
        <p:sp>
          <p:nvSpPr>
            <p:cNvPr id="779" name="Google Shape;779;p16"/>
            <p:cNvSpPr/>
            <p:nvPr/>
          </p:nvSpPr>
          <p:spPr>
            <a:xfrm>
              <a:off x="2700514" y="4322101"/>
              <a:ext cx="131744" cy="175345"/>
            </a:xfrm>
            <a:custGeom>
              <a:avLst/>
              <a:gdLst/>
              <a:ahLst/>
              <a:cxnLst/>
              <a:rect l="l" t="t" r="r" b="b"/>
              <a:pathLst>
                <a:path w="4194" h="5582" extrusionOk="0">
                  <a:moveTo>
                    <a:pt x="3195" y="0"/>
                  </a:moveTo>
                  <a:lnTo>
                    <a:pt x="0" y="5582"/>
                  </a:lnTo>
                  <a:lnTo>
                    <a:pt x="4193" y="710"/>
                  </a:lnTo>
                  <a:lnTo>
                    <a:pt x="3195"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2817871" y="4184106"/>
              <a:ext cx="136707" cy="103316"/>
            </a:xfrm>
            <a:custGeom>
              <a:avLst/>
              <a:gdLst/>
              <a:ahLst/>
              <a:cxnLst/>
              <a:rect l="l" t="t" r="r" b="b"/>
              <a:pathLst>
                <a:path w="4352" h="3289" extrusionOk="0">
                  <a:moveTo>
                    <a:pt x="541" y="0"/>
                  </a:moveTo>
                  <a:cubicBezTo>
                    <a:pt x="392" y="0"/>
                    <a:pt x="246" y="70"/>
                    <a:pt x="151" y="200"/>
                  </a:cubicBezTo>
                  <a:cubicBezTo>
                    <a:pt x="0" y="415"/>
                    <a:pt x="50" y="713"/>
                    <a:pt x="264" y="865"/>
                  </a:cubicBezTo>
                  <a:lnTo>
                    <a:pt x="3533" y="3198"/>
                  </a:lnTo>
                  <a:cubicBezTo>
                    <a:pt x="3617" y="3259"/>
                    <a:pt x="3715" y="3288"/>
                    <a:pt x="3811" y="3288"/>
                  </a:cubicBezTo>
                  <a:cubicBezTo>
                    <a:pt x="3960" y="3288"/>
                    <a:pt x="4105" y="3219"/>
                    <a:pt x="4197" y="3089"/>
                  </a:cubicBezTo>
                  <a:cubicBezTo>
                    <a:pt x="4352" y="2875"/>
                    <a:pt x="4302" y="2576"/>
                    <a:pt x="4088" y="2422"/>
                  </a:cubicBezTo>
                  <a:lnTo>
                    <a:pt x="816" y="88"/>
                  </a:lnTo>
                  <a:cubicBezTo>
                    <a:pt x="732" y="29"/>
                    <a:pt x="636"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2724576" y="4314719"/>
              <a:ext cx="136833" cy="103221"/>
            </a:xfrm>
            <a:custGeom>
              <a:avLst/>
              <a:gdLst/>
              <a:ahLst/>
              <a:cxnLst/>
              <a:rect l="l" t="t" r="r" b="b"/>
              <a:pathLst>
                <a:path w="4356" h="3286" extrusionOk="0">
                  <a:moveTo>
                    <a:pt x="543" y="0"/>
                  </a:moveTo>
                  <a:cubicBezTo>
                    <a:pt x="394" y="0"/>
                    <a:pt x="247" y="69"/>
                    <a:pt x="155" y="200"/>
                  </a:cubicBezTo>
                  <a:cubicBezTo>
                    <a:pt x="0" y="415"/>
                    <a:pt x="50" y="710"/>
                    <a:pt x="264" y="864"/>
                  </a:cubicBezTo>
                  <a:lnTo>
                    <a:pt x="3536" y="3198"/>
                  </a:lnTo>
                  <a:cubicBezTo>
                    <a:pt x="3620" y="3257"/>
                    <a:pt x="3717" y="3286"/>
                    <a:pt x="3812" y="3286"/>
                  </a:cubicBezTo>
                  <a:cubicBezTo>
                    <a:pt x="3961" y="3286"/>
                    <a:pt x="4108" y="3216"/>
                    <a:pt x="4200" y="3086"/>
                  </a:cubicBezTo>
                  <a:cubicBezTo>
                    <a:pt x="4355" y="2871"/>
                    <a:pt x="4306" y="2576"/>
                    <a:pt x="4088" y="2421"/>
                  </a:cubicBezTo>
                  <a:lnTo>
                    <a:pt x="819" y="88"/>
                  </a:lnTo>
                  <a:cubicBezTo>
                    <a:pt x="736" y="29"/>
                    <a:pt x="639" y="0"/>
                    <a:pt x="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2751402" y="4205718"/>
              <a:ext cx="176790" cy="190266"/>
            </a:xfrm>
            <a:custGeom>
              <a:avLst/>
              <a:gdLst/>
              <a:ahLst/>
              <a:cxnLst/>
              <a:rect l="l" t="t" r="r" b="b"/>
              <a:pathLst>
                <a:path w="5628" h="6057" extrusionOk="0">
                  <a:moveTo>
                    <a:pt x="2967" y="1"/>
                  </a:moveTo>
                  <a:lnTo>
                    <a:pt x="0" y="4155"/>
                  </a:lnTo>
                  <a:lnTo>
                    <a:pt x="2661" y="6057"/>
                  </a:lnTo>
                  <a:lnTo>
                    <a:pt x="5628" y="1899"/>
                  </a:lnTo>
                  <a:lnTo>
                    <a:pt x="2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6"/>
          <p:cNvGrpSpPr/>
          <p:nvPr/>
        </p:nvGrpSpPr>
        <p:grpSpPr>
          <a:xfrm>
            <a:off x="81798" y="377864"/>
            <a:ext cx="631432" cy="538309"/>
            <a:chOff x="3163880" y="4192776"/>
            <a:chExt cx="466036" cy="397305"/>
          </a:xfrm>
        </p:grpSpPr>
        <p:sp>
          <p:nvSpPr>
            <p:cNvPr id="784" name="Google Shape;784;p16"/>
            <p:cNvSpPr/>
            <p:nvPr/>
          </p:nvSpPr>
          <p:spPr>
            <a:xfrm>
              <a:off x="3191366" y="4209707"/>
              <a:ext cx="391211" cy="348899"/>
            </a:xfrm>
            <a:custGeom>
              <a:avLst/>
              <a:gdLst/>
              <a:ahLst/>
              <a:cxnLst/>
              <a:rect l="l" t="t" r="r" b="b"/>
              <a:pathLst>
                <a:path w="12454" h="11107" extrusionOk="0">
                  <a:moveTo>
                    <a:pt x="1621" y="0"/>
                  </a:moveTo>
                  <a:lnTo>
                    <a:pt x="1" y="1912"/>
                  </a:lnTo>
                  <a:lnTo>
                    <a:pt x="10833" y="11107"/>
                  </a:lnTo>
                  <a:lnTo>
                    <a:pt x="12453" y="9198"/>
                  </a:lnTo>
                  <a:lnTo>
                    <a:pt x="1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3206821" y="4227801"/>
              <a:ext cx="360270" cy="312492"/>
            </a:xfrm>
            <a:custGeom>
              <a:avLst/>
              <a:gdLst/>
              <a:ahLst/>
              <a:cxnLst/>
              <a:rect l="l" t="t" r="r" b="b"/>
              <a:pathLst>
                <a:path w="11469" h="9948" extrusionOk="0">
                  <a:moveTo>
                    <a:pt x="637" y="1"/>
                  </a:moveTo>
                  <a:lnTo>
                    <a:pt x="1" y="749"/>
                  </a:lnTo>
                  <a:lnTo>
                    <a:pt x="10836" y="9947"/>
                  </a:lnTo>
                  <a:lnTo>
                    <a:pt x="11469" y="9199"/>
                  </a:lnTo>
                  <a:lnTo>
                    <a:pt x="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3531186" y="4497854"/>
              <a:ext cx="98729" cy="92227"/>
            </a:xfrm>
            <a:custGeom>
              <a:avLst/>
              <a:gdLst/>
              <a:ahLst/>
              <a:cxnLst/>
              <a:rect l="l" t="t" r="r" b="b"/>
              <a:pathLst>
                <a:path w="3143" h="2936" extrusionOk="0">
                  <a:moveTo>
                    <a:pt x="1621" y="1"/>
                  </a:moveTo>
                  <a:lnTo>
                    <a:pt x="1" y="1909"/>
                  </a:lnTo>
                  <a:lnTo>
                    <a:pt x="3143" y="2935"/>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3594451" y="4556941"/>
              <a:ext cx="35465" cy="33140"/>
            </a:xfrm>
            <a:custGeom>
              <a:avLst/>
              <a:gdLst/>
              <a:ahLst/>
              <a:cxnLst/>
              <a:rect l="l" t="t" r="r" b="b"/>
              <a:pathLst>
                <a:path w="1129" h="1055" extrusionOk="0">
                  <a:moveTo>
                    <a:pt x="584" y="0"/>
                  </a:moveTo>
                  <a:lnTo>
                    <a:pt x="1" y="685"/>
                  </a:lnTo>
                  <a:lnTo>
                    <a:pt x="1129" y="1054"/>
                  </a:lnTo>
                  <a:lnTo>
                    <a:pt x="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3163880" y="4192776"/>
              <a:ext cx="70678" cy="70050"/>
            </a:xfrm>
            <a:custGeom>
              <a:avLst/>
              <a:gdLst/>
              <a:ahLst/>
              <a:cxnLst/>
              <a:rect l="l" t="t" r="r" b="b"/>
              <a:pathLst>
                <a:path w="2250" h="2230" extrusionOk="0">
                  <a:moveTo>
                    <a:pt x="1391" y="0"/>
                  </a:moveTo>
                  <a:cubicBezTo>
                    <a:pt x="1036" y="0"/>
                    <a:pt x="688" y="146"/>
                    <a:pt x="447" y="434"/>
                  </a:cubicBezTo>
                  <a:cubicBezTo>
                    <a:pt x="0" y="961"/>
                    <a:pt x="78" y="1762"/>
                    <a:pt x="626" y="2230"/>
                  </a:cubicBezTo>
                  <a:lnTo>
                    <a:pt x="2250" y="318"/>
                  </a:lnTo>
                  <a:cubicBezTo>
                    <a:pt x="1998" y="105"/>
                    <a:pt x="1692" y="0"/>
                    <a:pt x="1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3178015" y="4197111"/>
              <a:ext cx="87798" cy="92541"/>
            </a:xfrm>
            <a:custGeom>
              <a:avLst/>
              <a:gdLst/>
              <a:ahLst/>
              <a:cxnLst/>
              <a:rect l="l" t="t" r="r" b="b"/>
              <a:pathLst>
                <a:path w="2795" h="2946" extrusionOk="0">
                  <a:moveTo>
                    <a:pt x="1747" y="1"/>
                  </a:moveTo>
                  <a:lnTo>
                    <a:pt x="0" y="2057"/>
                  </a:lnTo>
                  <a:lnTo>
                    <a:pt x="1051" y="2946"/>
                  </a:lnTo>
                  <a:lnTo>
                    <a:pt x="2794" y="890"/>
                  </a:lnTo>
                  <a:lnTo>
                    <a:pt x="17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6"/>
          <p:cNvGrpSpPr/>
          <p:nvPr/>
        </p:nvGrpSpPr>
        <p:grpSpPr>
          <a:xfrm>
            <a:off x="604079" y="113618"/>
            <a:ext cx="218294" cy="325760"/>
            <a:chOff x="2010570" y="3984637"/>
            <a:chExt cx="161115" cy="240431"/>
          </a:xfrm>
        </p:grpSpPr>
        <p:sp>
          <p:nvSpPr>
            <p:cNvPr id="791" name="Google Shape;791;p16"/>
            <p:cNvSpPr/>
            <p:nvPr/>
          </p:nvSpPr>
          <p:spPr>
            <a:xfrm>
              <a:off x="2013554" y="4029054"/>
              <a:ext cx="124456" cy="188412"/>
            </a:xfrm>
            <a:custGeom>
              <a:avLst/>
              <a:gdLst/>
              <a:ahLst/>
              <a:cxnLst/>
              <a:rect l="l" t="t" r="r" b="b"/>
              <a:pathLst>
                <a:path w="3962" h="5998" extrusionOk="0">
                  <a:moveTo>
                    <a:pt x="3210" y="1"/>
                  </a:moveTo>
                  <a:cubicBezTo>
                    <a:pt x="2969" y="1"/>
                    <a:pt x="2716" y="158"/>
                    <a:pt x="2577" y="423"/>
                  </a:cubicBezTo>
                  <a:lnTo>
                    <a:pt x="187" y="4992"/>
                  </a:lnTo>
                  <a:cubicBezTo>
                    <a:pt x="1" y="5347"/>
                    <a:pt x="89" y="5762"/>
                    <a:pt x="384" y="5916"/>
                  </a:cubicBezTo>
                  <a:lnTo>
                    <a:pt x="514" y="5983"/>
                  </a:lnTo>
                  <a:cubicBezTo>
                    <a:pt x="525" y="5990"/>
                    <a:pt x="535" y="5994"/>
                    <a:pt x="546" y="5997"/>
                  </a:cubicBezTo>
                  <a:cubicBezTo>
                    <a:pt x="553" y="5973"/>
                    <a:pt x="581" y="5969"/>
                    <a:pt x="595" y="5945"/>
                  </a:cubicBezTo>
                  <a:cubicBezTo>
                    <a:pt x="588" y="5941"/>
                    <a:pt x="567" y="5920"/>
                    <a:pt x="556" y="5913"/>
                  </a:cubicBezTo>
                  <a:lnTo>
                    <a:pt x="437" y="5850"/>
                  </a:lnTo>
                  <a:cubicBezTo>
                    <a:pt x="170" y="5713"/>
                    <a:pt x="68" y="5340"/>
                    <a:pt x="236" y="5020"/>
                  </a:cubicBezTo>
                  <a:lnTo>
                    <a:pt x="2626" y="451"/>
                  </a:lnTo>
                  <a:cubicBezTo>
                    <a:pt x="2752" y="211"/>
                    <a:pt x="2980" y="68"/>
                    <a:pt x="3199" y="68"/>
                  </a:cubicBezTo>
                  <a:cubicBezTo>
                    <a:pt x="3274" y="68"/>
                    <a:pt x="3349" y="85"/>
                    <a:pt x="3417" y="121"/>
                  </a:cubicBezTo>
                  <a:lnTo>
                    <a:pt x="3544" y="188"/>
                  </a:lnTo>
                  <a:cubicBezTo>
                    <a:pt x="3811" y="328"/>
                    <a:pt x="3892" y="701"/>
                    <a:pt x="3723" y="1024"/>
                  </a:cubicBezTo>
                  <a:lnTo>
                    <a:pt x="2725" y="2933"/>
                  </a:lnTo>
                  <a:cubicBezTo>
                    <a:pt x="2708" y="2963"/>
                    <a:pt x="2727" y="2986"/>
                    <a:pt x="2746" y="2986"/>
                  </a:cubicBezTo>
                  <a:cubicBezTo>
                    <a:pt x="2755" y="2986"/>
                    <a:pt x="2765" y="2980"/>
                    <a:pt x="2770" y="2968"/>
                  </a:cubicBezTo>
                  <a:lnTo>
                    <a:pt x="3776" y="1049"/>
                  </a:lnTo>
                  <a:cubicBezTo>
                    <a:pt x="3962" y="694"/>
                    <a:pt x="3871" y="279"/>
                    <a:pt x="3575" y="124"/>
                  </a:cubicBezTo>
                  <a:lnTo>
                    <a:pt x="3449" y="57"/>
                  </a:lnTo>
                  <a:cubicBezTo>
                    <a:pt x="3374" y="19"/>
                    <a:pt x="3293" y="1"/>
                    <a:pt x="3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2012015" y="4027766"/>
              <a:ext cx="127441" cy="190925"/>
            </a:xfrm>
            <a:custGeom>
              <a:avLst/>
              <a:gdLst/>
              <a:ahLst/>
              <a:cxnLst/>
              <a:rect l="l" t="t" r="r" b="b"/>
              <a:pathLst>
                <a:path w="4057" h="6078" extrusionOk="0">
                  <a:moveTo>
                    <a:pt x="3256" y="1"/>
                  </a:moveTo>
                  <a:cubicBezTo>
                    <a:pt x="3000" y="1"/>
                    <a:pt x="2734" y="167"/>
                    <a:pt x="2587" y="446"/>
                  </a:cubicBezTo>
                  <a:lnTo>
                    <a:pt x="197" y="5016"/>
                  </a:lnTo>
                  <a:cubicBezTo>
                    <a:pt x="1" y="5392"/>
                    <a:pt x="99" y="5831"/>
                    <a:pt x="415" y="5996"/>
                  </a:cubicBezTo>
                  <a:lnTo>
                    <a:pt x="542" y="6063"/>
                  </a:lnTo>
                  <a:cubicBezTo>
                    <a:pt x="549" y="6066"/>
                    <a:pt x="559" y="6070"/>
                    <a:pt x="570" y="6073"/>
                  </a:cubicBezTo>
                  <a:cubicBezTo>
                    <a:pt x="576" y="6076"/>
                    <a:pt x="583" y="6078"/>
                    <a:pt x="590" y="6078"/>
                  </a:cubicBezTo>
                  <a:cubicBezTo>
                    <a:pt x="596" y="6078"/>
                    <a:pt x="601" y="6076"/>
                    <a:pt x="605" y="6073"/>
                  </a:cubicBezTo>
                  <a:cubicBezTo>
                    <a:pt x="616" y="6070"/>
                    <a:pt x="630" y="6063"/>
                    <a:pt x="633" y="6052"/>
                  </a:cubicBezTo>
                  <a:cubicBezTo>
                    <a:pt x="633" y="6052"/>
                    <a:pt x="637" y="6045"/>
                    <a:pt x="644" y="6042"/>
                  </a:cubicBezTo>
                  <a:cubicBezTo>
                    <a:pt x="651" y="6038"/>
                    <a:pt x="661" y="6031"/>
                    <a:pt x="668" y="6021"/>
                  </a:cubicBezTo>
                  <a:cubicBezTo>
                    <a:pt x="675" y="6017"/>
                    <a:pt x="679" y="6014"/>
                    <a:pt x="682" y="6007"/>
                  </a:cubicBezTo>
                  <a:cubicBezTo>
                    <a:pt x="693" y="5986"/>
                    <a:pt x="686" y="5957"/>
                    <a:pt x="665" y="5950"/>
                  </a:cubicBezTo>
                  <a:lnTo>
                    <a:pt x="661" y="5950"/>
                  </a:lnTo>
                  <a:cubicBezTo>
                    <a:pt x="661" y="5947"/>
                    <a:pt x="654" y="5943"/>
                    <a:pt x="651" y="5940"/>
                  </a:cubicBezTo>
                  <a:cubicBezTo>
                    <a:pt x="640" y="5929"/>
                    <a:pt x="633" y="5922"/>
                    <a:pt x="623" y="5919"/>
                  </a:cubicBezTo>
                  <a:lnTo>
                    <a:pt x="503" y="5856"/>
                  </a:lnTo>
                  <a:cubicBezTo>
                    <a:pt x="250" y="5722"/>
                    <a:pt x="169" y="5374"/>
                    <a:pt x="320" y="5079"/>
                  </a:cubicBezTo>
                  <a:lnTo>
                    <a:pt x="2710" y="510"/>
                  </a:lnTo>
                  <a:cubicBezTo>
                    <a:pt x="2829" y="284"/>
                    <a:pt x="3043" y="148"/>
                    <a:pt x="3246" y="148"/>
                  </a:cubicBezTo>
                  <a:cubicBezTo>
                    <a:pt x="3315" y="148"/>
                    <a:pt x="3383" y="164"/>
                    <a:pt x="3445" y="197"/>
                  </a:cubicBezTo>
                  <a:lnTo>
                    <a:pt x="3575" y="264"/>
                  </a:lnTo>
                  <a:cubicBezTo>
                    <a:pt x="3821" y="394"/>
                    <a:pt x="3895" y="745"/>
                    <a:pt x="3737" y="1044"/>
                  </a:cubicBezTo>
                  <a:lnTo>
                    <a:pt x="2739" y="2956"/>
                  </a:lnTo>
                  <a:cubicBezTo>
                    <a:pt x="2725" y="2974"/>
                    <a:pt x="2721" y="2998"/>
                    <a:pt x="2728" y="3019"/>
                  </a:cubicBezTo>
                  <a:cubicBezTo>
                    <a:pt x="2732" y="3037"/>
                    <a:pt x="2746" y="3054"/>
                    <a:pt x="2763" y="3061"/>
                  </a:cubicBezTo>
                  <a:cubicBezTo>
                    <a:pt x="2773" y="3067"/>
                    <a:pt x="2784" y="3069"/>
                    <a:pt x="2794" y="3069"/>
                  </a:cubicBezTo>
                  <a:cubicBezTo>
                    <a:pt x="2819" y="3069"/>
                    <a:pt x="2843" y="3055"/>
                    <a:pt x="2858" y="3030"/>
                  </a:cubicBezTo>
                  <a:lnTo>
                    <a:pt x="3860" y="1111"/>
                  </a:lnTo>
                  <a:cubicBezTo>
                    <a:pt x="4057" y="735"/>
                    <a:pt x="3962" y="295"/>
                    <a:pt x="3642" y="130"/>
                  </a:cubicBezTo>
                  <a:lnTo>
                    <a:pt x="3515" y="63"/>
                  </a:lnTo>
                  <a:cubicBezTo>
                    <a:pt x="3434" y="21"/>
                    <a:pt x="3346" y="1"/>
                    <a:pt x="3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2012015" y="4027766"/>
              <a:ext cx="127441" cy="192559"/>
            </a:xfrm>
            <a:custGeom>
              <a:avLst/>
              <a:gdLst/>
              <a:ahLst/>
              <a:cxnLst/>
              <a:rect l="l" t="t" r="r" b="b"/>
              <a:pathLst>
                <a:path w="4057" h="6130" extrusionOk="0">
                  <a:moveTo>
                    <a:pt x="3258" y="1"/>
                  </a:moveTo>
                  <a:cubicBezTo>
                    <a:pt x="3001" y="1"/>
                    <a:pt x="2734" y="167"/>
                    <a:pt x="2587" y="446"/>
                  </a:cubicBezTo>
                  <a:lnTo>
                    <a:pt x="197" y="5016"/>
                  </a:lnTo>
                  <a:cubicBezTo>
                    <a:pt x="1" y="5392"/>
                    <a:pt x="99" y="5806"/>
                    <a:pt x="415" y="5972"/>
                  </a:cubicBezTo>
                  <a:lnTo>
                    <a:pt x="728" y="6130"/>
                  </a:lnTo>
                  <a:cubicBezTo>
                    <a:pt x="742" y="6073"/>
                    <a:pt x="760" y="6063"/>
                    <a:pt x="806" y="6028"/>
                  </a:cubicBezTo>
                  <a:lnTo>
                    <a:pt x="531" y="5880"/>
                  </a:lnTo>
                  <a:cubicBezTo>
                    <a:pt x="278" y="5747"/>
                    <a:pt x="169" y="5374"/>
                    <a:pt x="324" y="5079"/>
                  </a:cubicBezTo>
                  <a:lnTo>
                    <a:pt x="2714" y="510"/>
                  </a:lnTo>
                  <a:cubicBezTo>
                    <a:pt x="2830" y="284"/>
                    <a:pt x="3044" y="150"/>
                    <a:pt x="3247" y="150"/>
                  </a:cubicBezTo>
                  <a:cubicBezTo>
                    <a:pt x="3316" y="150"/>
                    <a:pt x="3383" y="165"/>
                    <a:pt x="3445" y="197"/>
                  </a:cubicBezTo>
                  <a:lnTo>
                    <a:pt x="3575" y="264"/>
                  </a:lnTo>
                  <a:cubicBezTo>
                    <a:pt x="3821" y="394"/>
                    <a:pt x="3895" y="745"/>
                    <a:pt x="3737" y="1044"/>
                  </a:cubicBezTo>
                  <a:lnTo>
                    <a:pt x="2739" y="2956"/>
                  </a:lnTo>
                  <a:cubicBezTo>
                    <a:pt x="2725" y="2974"/>
                    <a:pt x="2721" y="2998"/>
                    <a:pt x="2728" y="3019"/>
                  </a:cubicBezTo>
                  <a:cubicBezTo>
                    <a:pt x="2735" y="3037"/>
                    <a:pt x="2746" y="3051"/>
                    <a:pt x="2763" y="3061"/>
                  </a:cubicBezTo>
                  <a:cubicBezTo>
                    <a:pt x="2773" y="3067"/>
                    <a:pt x="2784" y="3069"/>
                    <a:pt x="2794" y="3069"/>
                  </a:cubicBezTo>
                  <a:cubicBezTo>
                    <a:pt x="2819" y="3069"/>
                    <a:pt x="2842" y="3055"/>
                    <a:pt x="2855" y="3030"/>
                  </a:cubicBezTo>
                  <a:lnTo>
                    <a:pt x="3860" y="1111"/>
                  </a:lnTo>
                  <a:cubicBezTo>
                    <a:pt x="4057" y="735"/>
                    <a:pt x="3958" y="295"/>
                    <a:pt x="3645" y="130"/>
                  </a:cubicBezTo>
                  <a:lnTo>
                    <a:pt x="3515" y="63"/>
                  </a:lnTo>
                  <a:cubicBezTo>
                    <a:pt x="3435" y="21"/>
                    <a:pt x="3347" y="1"/>
                    <a:pt x="3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2010570" y="4026415"/>
              <a:ext cx="130425" cy="195197"/>
            </a:xfrm>
            <a:custGeom>
              <a:avLst/>
              <a:gdLst/>
              <a:ahLst/>
              <a:cxnLst/>
              <a:rect l="l" t="t" r="r" b="b"/>
              <a:pathLst>
                <a:path w="4152" h="6214" extrusionOk="0">
                  <a:moveTo>
                    <a:pt x="3302" y="86"/>
                  </a:moveTo>
                  <a:cubicBezTo>
                    <a:pt x="3386" y="86"/>
                    <a:pt x="3468" y="105"/>
                    <a:pt x="3544" y="145"/>
                  </a:cubicBezTo>
                  <a:lnTo>
                    <a:pt x="3670" y="212"/>
                  </a:lnTo>
                  <a:cubicBezTo>
                    <a:pt x="3966" y="366"/>
                    <a:pt x="4053" y="781"/>
                    <a:pt x="3871" y="1136"/>
                  </a:cubicBezTo>
                  <a:lnTo>
                    <a:pt x="2865" y="3052"/>
                  </a:lnTo>
                  <a:cubicBezTo>
                    <a:pt x="2860" y="3063"/>
                    <a:pt x="2850" y="3069"/>
                    <a:pt x="2839" y="3069"/>
                  </a:cubicBezTo>
                  <a:cubicBezTo>
                    <a:pt x="2828" y="3069"/>
                    <a:pt x="2816" y="3063"/>
                    <a:pt x="2813" y="3052"/>
                  </a:cubicBezTo>
                  <a:cubicBezTo>
                    <a:pt x="2813" y="3041"/>
                    <a:pt x="2813" y="3031"/>
                    <a:pt x="2820" y="3020"/>
                  </a:cubicBezTo>
                  <a:lnTo>
                    <a:pt x="3818" y="1108"/>
                  </a:lnTo>
                  <a:cubicBezTo>
                    <a:pt x="3987" y="785"/>
                    <a:pt x="3906" y="409"/>
                    <a:pt x="3639" y="272"/>
                  </a:cubicBezTo>
                  <a:lnTo>
                    <a:pt x="3512" y="205"/>
                  </a:lnTo>
                  <a:cubicBezTo>
                    <a:pt x="3444" y="169"/>
                    <a:pt x="3369" y="152"/>
                    <a:pt x="3294" y="152"/>
                  </a:cubicBezTo>
                  <a:cubicBezTo>
                    <a:pt x="3075" y="152"/>
                    <a:pt x="2847" y="295"/>
                    <a:pt x="2721" y="535"/>
                  </a:cubicBezTo>
                  <a:lnTo>
                    <a:pt x="331" y="5104"/>
                  </a:lnTo>
                  <a:cubicBezTo>
                    <a:pt x="170" y="5414"/>
                    <a:pt x="275" y="5811"/>
                    <a:pt x="560" y="5958"/>
                  </a:cubicBezTo>
                  <a:lnTo>
                    <a:pt x="778" y="6078"/>
                  </a:lnTo>
                  <a:cubicBezTo>
                    <a:pt x="767" y="6088"/>
                    <a:pt x="760" y="6099"/>
                    <a:pt x="753" y="6116"/>
                  </a:cubicBezTo>
                  <a:lnTo>
                    <a:pt x="479" y="5979"/>
                  </a:lnTo>
                  <a:cubicBezTo>
                    <a:pt x="184" y="5825"/>
                    <a:pt x="99" y="5428"/>
                    <a:pt x="282" y="5080"/>
                  </a:cubicBezTo>
                  <a:lnTo>
                    <a:pt x="2672" y="507"/>
                  </a:lnTo>
                  <a:cubicBezTo>
                    <a:pt x="2810" y="243"/>
                    <a:pt x="3061" y="86"/>
                    <a:pt x="3302" y="86"/>
                  </a:cubicBezTo>
                  <a:close/>
                  <a:moveTo>
                    <a:pt x="3304" y="0"/>
                  </a:moveTo>
                  <a:cubicBezTo>
                    <a:pt x="3032" y="0"/>
                    <a:pt x="2752" y="175"/>
                    <a:pt x="2598" y="468"/>
                  </a:cubicBezTo>
                  <a:lnTo>
                    <a:pt x="208" y="5037"/>
                  </a:lnTo>
                  <a:cubicBezTo>
                    <a:pt x="1" y="5431"/>
                    <a:pt x="103" y="5877"/>
                    <a:pt x="440" y="6053"/>
                  </a:cubicBezTo>
                  <a:lnTo>
                    <a:pt x="753" y="6211"/>
                  </a:lnTo>
                  <a:cubicBezTo>
                    <a:pt x="760" y="6213"/>
                    <a:pt x="766" y="6214"/>
                    <a:pt x="772" y="6214"/>
                  </a:cubicBezTo>
                  <a:cubicBezTo>
                    <a:pt x="779" y="6214"/>
                    <a:pt x="785" y="6213"/>
                    <a:pt x="792" y="6211"/>
                  </a:cubicBezTo>
                  <a:cubicBezTo>
                    <a:pt x="802" y="6204"/>
                    <a:pt x="809" y="6197"/>
                    <a:pt x="813" y="6183"/>
                  </a:cubicBezTo>
                  <a:cubicBezTo>
                    <a:pt x="823" y="6145"/>
                    <a:pt x="834" y="6138"/>
                    <a:pt x="869" y="6106"/>
                  </a:cubicBezTo>
                  <a:cubicBezTo>
                    <a:pt x="880" y="6099"/>
                    <a:pt x="890" y="6081"/>
                    <a:pt x="887" y="6067"/>
                  </a:cubicBezTo>
                  <a:cubicBezTo>
                    <a:pt x="887" y="6053"/>
                    <a:pt x="883" y="6039"/>
                    <a:pt x="869" y="6032"/>
                  </a:cubicBezTo>
                  <a:lnTo>
                    <a:pt x="598" y="5885"/>
                  </a:lnTo>
                  <a:cubicBezTo>
                    <a:pt x="359" y="5761"/>
                    <a:pt x="268" y="5407"/>
                    <a:pt x="405" y="5143"/>
                  </a:cubicBezTo>
                  <a:lnTo>
                    <a:pt x="2795" y="574"/>
                  </a:lnTo>
                  <a:cubicBezTo>
                    <a:pt x="2906" y="363"/>
                    <a:pt x="3104" y="235"/>
                    <a:pt x="3293" y="235"/>
                  </a:cubicBezTo>
                  <a:cubicBezTo>
                    <a:pt x="3355" y="235"/>
                    <a:pt x="3417" y="249"/>
                    <a:pt x="3473" y="279"/>
                  </a:cubicBezTo>
                  <a:lnTo>
                    <a:pt x="3600" y="345"/>
                  </a:lnTo>
                  <a:cubicBezTo>
                    <a:pt x="3828" y="461"/>
                    <a:pt x="3892" y="788"/>
                    <a:pt x="3744" y="1069"/>
                  </a:cubicBezTo>
                  <a:lnTo>
                    <a:pt x="2746" y="2978"/>
                  </a:lnTo>
                  <a:cubicBezTo>
                    <a:pt x="2728" y="3006"/>
                    <a:pt x="2725" y="3041"/>
                    <a:pt x="2735" y="3073"/>
                  </a:cubicBezTo>
                  <a:cubicBezTo>
                    <a:pt x="2742" y="3101"/>
                    <a:pt x="2763" y="3125"/>
                    <a:pt x="2788" y="3140"/>
                  </a:cubicBezTo>
                  <a:cubicBezTo>
                    <a:pt x="2805" y="3149"/>
                    <a:pt x="2823" y="3153"/>
                    <a:pt x="2840" y="3153"/>
                  </a:cubicBezTo>
                  <a:cubicBezTo>
                    <a:pt x="2881" y="3153"/>
                    <a:pt x="2920" y="3130"/>
                    <a:pt x="2939" y="3090"/>
                  </a:cubicBezTo>
                  <a:lnTo>
                    <a:pt x="3944" y="1171"/>
                  </a:lnTo>
                  <a:cubicBezTo>
                    <a:pt x="4152" y="778"/>
                    <a:pt x="4046" y="310"/>
                    <a:pt x="3709" y="134"/>
                  </a:cubicBezTo>
                  <a:lnTo>
                    <a:pt x="3582" y="68"/>
                  </a:lnTo>
                  <a:cubicBezTo>
                    <a:pt x="3494" y="22"/>
                    <a:pt x="3400" y="0"/>
                    <a:pt x="3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2025491" y="3985956"/>
              <a:ext cx="144655" cy="237761"/>
            </a:xfrm>
            <a:custGeom>
              <a:avLst/>
              <a:gdLst/>
              <a:ahLst/>
              <a:cxnLst/>
              <a:rect l="l" t="t" r="r" b="b"/>
              <a:pathLst>
                <a:path w="4605" h="7569" extrusionOk="0">
                  <a:moveTo>
                    <a:pt x="3202" y="0"/>
                  </a:moveTo>
                  <a:cubicBezTo>
                    <a:pt x="2867" y="0"/>
                    <a:pt x="2557" y="164"/>
                    <a:pt x="2404" y="456"/>
                  </a:cubicBezTo>
                  <a:lnTo>
                    <a:pt x="626" y="3851"/>
                  </a:lnTo>
                  <a:cubicBezTo>
                    <a:pt x="608" y="3890"/>
                    <a:pt x="630" y="3925"/>
                    <a:pt x="658" y="3942"/>
                  </a:cubicBezTo>
                  <a:cubicBezTo>
                    <a:pt x="669" y="3947"/>
                    <a:pt x="679" y="3950"/>
                    <a:pt x="690" y="3950"/>
                  </a:cubicBezTo>
                  <a:cubicBezTo>
                    <a:pt x="710" y="3950"/>
                    <a:pt x="728" y="3941"/>
                    <a:pt x="742" y="3925"/>
                  </a:cubicBezTo>
                  <a:lnTo>
                    <a:pt x="2524" y="519"/>
                  </a:lnTo>
                  <a:cubicBezTo>
                    <a:pt x="2656" y="268"/>
                    <a:pt x="2924" y="128"/>
                    <a:pt x="3213" y="128"/>
                  </a:cubicBezTo>
                  <a:cubicBezTo>
                    <a:pt x="3357" y="128"/>
                    <a:pt x="3505" y="162"/>
                    <a:pt x="3645" y="234"/>
                  </a:cubicBezTo>
                  <a:lnTo>
                    <a:pt x="3849" y="343"/>
                  </a:lnTo>
                  <a:cubicBezTo>
                    <a:pt x="4271" y="565"/>
                    <a:pt x="4454" y="1050"/>
                    <a:pt x="4257" y="1426"/>
                  </a:cubicBezTo>
                  <a:lnTo>
                    <a:pt x="1262" y="7151"/>
                  </a:lnTo>
                  <a:cubicBezTo>
                    <a:pt x="1163" y="7344"/>
                    <a:pt x="989" y="7442"/>
                    <a:pt x="768" y="7442"/>
                  </a:cubicBezTo>
                  <a:cubicBezTo>
                    <a:pt x="607" y="7442"/>
                    <a:pt x="420" y="7390"/>
                    <a:pt x="218" y="7285"/>
                  </a:cubicBezTo>
                  <a:lnTo>
                    <a:pt x="64" y="7204"/>
                  </a:lnTo>
                  <a:cubicBezTo>
                    <a:pt x="62" y="7202"/>
                    <a:pt x="59" y="7201"/>
                    <a:pt x="56" y="7201"/>
                  </a:cubicBezTo>
                  <a:cubicBezTo>
                    <a:pt x="53" y="7201"/>
                    <a:pt x="50" y="7202"/>
                    <a:pt x="46" y="7204"/>
                  </a:cubicBezTo>
                  <a:cubicBezTo>
                    <a:pt x="39" y="7208"/>
                    <a:pt x="36" y="7211"/>
                    <a:pt x="36" y="7218"/>
                  </a:cubicBezTo>
                  <a:cubicBezTo>
                    <a:pt x="29" y="7243"/>
                    <a:pt x="18" y="7264"/>
                    <a:pt x="4" y="7285"/>
                  </a:cubicBezTo>
                  <a:cubicBezTo>
                    <a:pt x="0" y="7292"/>
                    <a:pt x="0" y="7299"/>
                    <a:pt x="0" y="7303"/>
                  </a:cubicBezTo>
                  <a:cubicBezTo>
                    <a:pt x="0" y="7310"/>
                    <a:pt x="7" y="7313"/>
                    <a:pt x="11" y="7317"/>
                  </a:cubicBezTo>
                  <a:lnTo>
                    <a:pt x="162" y="7394"/>
                  </a:lnTo>
                  <a:cubicBezTo>
                    <a:pt x="385" y="7510"/>
                    <a:pt x="595" y="7568"/>
                    <a:pt x="779" y="7568"/>
                  </a:cubicBezTo>
                  <a:cubicBezTo>
                    <a:pt x="1046" y="7568"/>
                    <a:pt x="1259" y="7448"/>
                    <a:pt x="1382" y="7211"/>
                  </a:cubicBezTo>
                  <a:lnTo>
                    <a:pt x="4376" y="1486"/>
                  </a:lnTo>
                  <a:cubicBezTo>
                    <a:pt x="4605" y="1050"/>
                    <a:pt x="4394" y="488"/>
                    <a:pt x="3909" y="231"/>
                  </a:cubicBezTo>
                  <a:lnTo>
                    <a:pt x="3701" y="126"/>
                  </a:lnTo>
                  <a:cubicBezTo>
                    <a:pt x="3540" y="41"/>
                    <a:pt x="3368" y="0"/>
                    <a:pt x="3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2024046" y="3984637"/>
              <a:ext cx="147639" cy="240431"/>
            </a:xfrm>
            <a:custGeom>
              <a:avLst/>
              <a:gdLst/>
              <a:ahLst/>
              <a:cxnLst/>
              <a:rect l="l" t="t" r="r" b="b"/>
              <a:pathLst>
                <a:path w="4700" h="7654" extrusionOk="0">
                  <a:moveTo>
                    <a:pt x="3250" y="84"/>
                  </a:moveTo>
                  <a:cubicBezTo>
                    <a:pt x="3409" y="84"/>
                    <a:pt x="3575" y="122"/>
                    <a:pt x="3730" y="203"/>
                  </a:cubicBezTo>
                  <a:lnTo>
                    <a:pt x="3934" y="312"/>
                  </a:lnTo>
                  <a:cubicBezTo>
                    <a:pt x="4401" y="554"/>
                    <a:pt x="4605" y="1092"/>
                    <a:pt x="4387" y="1510"/>
                  </a:cubicBezTo>
                  <a:lnTo>
                    <a:pt x="1393" y="7236"/>
                  </a:lnTo>
                  <a:cubicBezTo>
                    <a:pt x="1277" y="7455"/>
                    <a:pt x="1074" y="7568"/>
                    <a:pt x="820" y="7568"/>
                  </a:cubicBezTo>
                  <a:cubicBezTo>
                    <a:pt x="643" y="7568"/>
                    <a:pt x="441" y="7513"/>
                    <a:pt x="226" y="7401"/>
                  </a:cubicBezTo>
                  <a:lnTo>
                    <a:pt x="96" y="7330"/>
                  </a:lnTo>
                  <a:cubicBezTo>
                    <a:pt x="103" y="7320"/>
                    <a:pt x="110" y="7306"/>
                    <a:pt x="113" y="7295"/>
                  </a:cubicBezTo>
                  <a:lnTo>
                    <a:pt x="247" y="7362"/>
                  </a:lnTo>
                  <a:cubicBezTo>
                    <a:pt x="455" y="7472"/>
                    <a:pt x="648" y="7526"/>
                    <a:pt x="815" y="7526"/>
                  </a:cubicBezTo>
                  <a:cubicBezTo>
                    <a:pt x="1050" y="7526"/>
                    <a:pt x="1236" y="7420"/>
                    <a:pt x="1347" y="7211"/>
                  </a:cubicBezTo>
                  <a:lnTo>
                    <a:pt x="4341" y="1486"/>
                  </a:lnTo>
                  <a:cubicBezTo>
                    <a:pt x="4549" y="1088"/>
                    <a:pt x="4355" y="579"/>
                    <a:pt x="3916" y="347"/>
                  </a:cubicBezTo>
                  <a:lnTo>
                    <a:pt x="3709" y="238"/>
                  </a:lnTo>
                  <a:cubicBezTo>
                    <a:pt x="3562" y="162"/>
                    <a:pt x="3407" y="126"/>
                    <a:pt x="3257" y="126"/>
                  </a:cubicBezTo>
                  <a:cubicBezTo>
                    <a:pt x="2952" y="126"/>
                    <a:pt x="2670" y="274"/>
                    <a:pt x="2531" y="540"/>
                  </a:cubicBezTo>
                  <a:lnTo>
                    <a:pt x="749" y="3946"/>
                  </a:lnTo>
                  <a:cubicBezTo>
                    <a:pt x="747" y="3948"/>
                    <a:pt x="743" y="3950"/>
                    <a:pt x="738" y="3950"/>
                  </a:cubicBezTo>
                  <a:cubicBezTo>
                    <a:pt x="734" y="3950"/>
                    <a:pt x="729" y="3949"/>
                    <a:pt x="725" y="3946"/>
                  </a:cubicBezTo>
                  <a:cubicBezTo>
                    <a:pt x="718" y="3942"/>
                    <a:pt x="704" y="3928"/>
                    <a:pt x="711" y="3914"/>
                  </a:cubicBezTo>
                  <a:lnTo>
                    <a:pt x="2486" y="515"/>
                  </a:lnTo>
                  <a:cubicBezTo>
                    <a:pt x="2631" y="239"/>
                    <a:pt x="2929" y="84"/>
                    <a:pt x="3250" y="84"/>
                  </a:cubicBezTo>
                  <a:close/>
                  <a:moveTo>
                    <a:pt x="3247" y="0"/>
                  </a:moveTo>
                  <a:cubicBezTo>
                    <a:pt x="2897" y="0"/>
                    <a:pt x="2572" y="171"/>
                    <a:pt x="2412" y="477"/>
                  </a:cubicBezTo>
                  <a:lnTo>
                    <a:pt x="637" y="3876"/>
                  </a:lnTo>
                  <a:cubicBezTo>
                    <a:pt x="605" y="3935"/>
                    <a:pt x="637" y="3995"/>
                    <a:pt x="686" y="4020"/>
                  </a:cubicBezTo>
                  <a:cubicBezTo>
                    <a:pt x="702" y="4028"/>
                    <a:pt x="720" y="4033"/>
                    <a:pt x="737" y="4033"/>
                  </a:cubicBezTo>
                  <a:cubicBezTo>
                    <a:pt x="769" y="4033"/>
                    <a:pt x="799" y="4019"/>
                    <a:pt x="820" y="3992"/>
                  </a:cubicBezTo>
                  <a:lnTo>
                    <a:pt x="2605" y="579"/>
                  </a:lnTo>
                  <a:cubicBezTo>
                    <a:pt x="2729" y="343"/>
                    <a:pt x="2982" y="211"/>
                    <a:pt x="3255" y="211"/>
                  </a:cubicBezTo>
                  <a:cubicBezTo>
                    <a:pt x="3393" y="211"/>
                    <a:pt x="3536" y="244"/>
                    <a:pt x="3670" y="315"/>
                  </a:cubicBezTo>
                  <a:lnTo>
                    <a:pt x="3877" y="421"/>
                  </a:lnTo>
                  <a:cubicBezTo>
                    <a:pt x="4278" y="631"/>
                    <a:pt x="4454" y="1092"/>
                    <a:pt x="4268" y="1447"/>
                  </a:cubicBezTo>
                  <a:lnTo>
                    <a:pt x="1273" y="7172"/>
                  </a:lnTo>
                  <a:cubicBezTo>
                    <a:pt x="1178" y="7352"/>
                    <a:pt x="1016" y="7444"/>
                    <a:pt x="809" y="7444"/>
                  </a:cubicBezTo>
                  <a:cubicBezTo>
                    <a:pt x="656" y="7444"/>
                    <a:pt x="478" y="7393"/>
                    <a:pt x="285" y="7292"/>
                  </a:cubicBezTo>
                  <a:lnTo>
                    <a:pt x="131" y="7211"/>
                  </a:lnTo>
                  <a:cubicBezTo>
                    <a:pt x="121" y="7205"/>
                    <a:pt x="110" y="7203"/>
                    <a:pt x="100" y="7203"/>
                  </a:cubicBezTo>
                  <a:cubicBezTo>
                    <a:pt x="91" y="7203"/>
                    <a:pt x="82" y="7204"/>
                    <a:pt x="75" y="7207"/>
                  </a:cubicBezTo>
                  <a:cubicBezTo>
                    <a:pt x="57" y="7218"/>
                    <a:pt x="46" y="7232"/>
                    <a:pt x="39" y="7253"/>
                  </a:cubicBezTo>
                  <a:cubicBezTo>
                    <a:pt x="36" y="7271"/>
                    <a:pt x="29" y="7288"/>
                    <a:pt x="15" y="7306"/>
                  </a:cubicBezTo>
                  <a:cubicBezTo>
                    <a:pt x="4" y="7320"/>
                    <a:pt x="1" y="7338"/>
                    <a:pt x="8" y="7355"/>
                  </a:cubicBezTo>
                  <a:cubicBezTo>
                    <a:pt x="11" y="7373"/>
                    <a:pt x="22" y="7387"/>
                    <a:pt x="39" y="7397"/>
                  </a:cubicBezTo>
                  <a:lnTo>
                    <a:pt x="187" y="7475"/>
                  </a:lnTo>
                  <a:cubicBezTo>
                    <a:pt x="417" y="7594"/>
                    <a:pt x="635" y="7653"/>
                    <a:pt x="826" y="7653"/>
                  </a:cubicBezTo>
                  <a:cubicBezTo>
                    <a:pt x="1108" y="7653"/>
                    <a:pt x="1335" y="7525"/>
                    <a:pt x="1466" y="7274"/>
                  </a:cubicBezTo>
                  <a:lnTo>
                    <a:pt x="4461" y="1549"/>
                  </a:lnTo>
                  <a:cubicBezTo>
                    <a:pt x="4700" y="1092"/>
                    <a:pt x="4482" y="505"/>
                    <a:pt x="3972" y="238"/>
                  </a:cubicBezTo>
                  <a:lnTo>
                    <a:pt x="3765" y="129"/>
                  </a:lnTo>
                  <a:cubicBezTo>
                    <a:pt x="3598" y="42"/>
                    <a:pt x="3420" y="0"/>
                    <a:pt x="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16"/>
          <p:cNvGrpSpPr/>
          <p:nvPr/>
        </p:nvGrpSpPr>
        <p:grpSpPr>
          <a:xfrm rot="-4317267">
            <a:off x="8589444" y="1247234"/>
            <a:ext cx="344233" cy="290803"/>
            <a:chOff x="4241863" y="4536209"/>
            <a:chExt cx="205501" cy="173617"/>
          </a:xfrm>
        </p:grpSpPr>
        <p:sp>
          <p:nvSpPr>
            <p:cNvPr id="798" name="Google Shape;798;p16"/>
            <p:cNvSpPr/>
            <p:nvPr/>
          </p:nvSpPr>
          <p:spPr>
            <a:xfrm>
              <a:off x="4244313" y="4569443"/>
              <a:ext cx="164193" cy="124519"/>
            </a:xfrm>
            <a:custGeom>
              <a:avLst/>
              <a:gdLst/>
              <a:ahLst/>
              <a:cxnLst/>
              <a:rect l="l" t="t" r="r" b="b"/>
              <a:pathLst>
                <a:path w="5227" h="3964" extrusionOk="0">
                  <a:moveTo>
                    <a:pt x="4549" y="0"/>
                  </a:moveTo>
                  <a:cubicBezTo>
                    <a:pt x="4400" y="0"/>
                    <a:pt x="4242" y="53"/>
                    <a:pt x="4105" y="157"/>
                  </a:cubicBezTo>
                  <a:lnTo>
                    <a:pt x="376" y="2997"/>
                  </a:lnTo>
                  <a:cubicBezTo>
                    <a:pt x="88" y="3219"/>
                    <a:pt x="0" y="3595"/>
                    <a:pt x="183" y="3837"/>
                  </a:cubicBezTo>
                  <a:lnTo>
                    <a:pt x="264" y="3939"/>
                  </a:lnTo>
                  <a:cubicBezTo>
                    <a:pt x="271" y="3950"/>
                    <a:pt x="278" y="3957"/>
                    <a:pt x="285" y="3964"/>
                  </a:cubicBezTo>
                  <a:cubicBezTo>
                    <a:pt x="302" y="3946"/>
                    <a:pt x="327" y="3953"/>
                    <a:pt x="348" y="3939"/>
                  </a:cubicBezTo>
                  <a:cubicBezTo>
                    <a:pt x="341" y="3936"/>
                    <a:pt x="330" y="3908"/>
                    <a:pt x="327" y="3901"/>
                  </a:cubicBezTo>
                  <a:lnTo>
                    <a:pt x="253" y="3802"/>
                  </a:lnTo>
                  <a:cubicBezTo>
                    <a:pt x="84" y="3584"/>
                    <a:pt x="144" y="3240"/>
                    <a:pt x="408" y="3039"/>
                  </a:cubicBezTo>
                  <a:lnTo>
                    <a:pt x="4137" y="196"/>
                  </a:lnTo>
                  <a:cubicBezTo>
                    <a:pt x="4259" y="103"/>
                    <a:pt x="4402" y="58"/>
                    <a:pt x="4536" y="58"/>
                  </a:cubicBezTo>
                  <a:cubicBezTo>
                    <a:pt x="4686" y="58"/>
                    <a:pt x="4826" y="116"/>
                    <a:pt x="4914" y="231"/>
                  </a:cubicBezTo>
                  <a:lnTo>
                    <a:pt x="4994" y="333"/>
                  </a:lnTo>
                  <a:cubicBezTo>
                    <a:pt x="5160" y="551"/>
                    <a:pt x="5082" y="892"/>
                    <a:pt x="4819" y="1092"/>
                  </a:cubicBezTo>
                  <a:lnTo>
                    <a:pt x="3262" y="2280"/>
                  </a:lnTo>
                  <a:cubicBezTo>
                    <a:pt x="3231" y="2302"/>
                    <a:pt x="3244" y="2333"/>
                    <a:pt x="3265" y="2333"/>
                  </a:cubicBezTo>
                  <a:cubicBezTo>
                    <a:pt x="3271" y="2333"/>
                    <a:pt x="3277" y="2331"/>
                    <a:pt x="3283" y="2326"/>
                  </a:cubicBezTo>
                  <a:lnTo>
                    <a:pt x="4850" y="1134"/>
                  </a:lnTo>
                  <a:cubicBezTo>
                    <a:pt x="5139" y="913"/>
                    <a:pt x="5226" y="537"/>
                    <a:pt x="5044" y="294"/>
                  </a:cubicBezTo>
                  <a:lnTo>
                    <a:pt x="4963" y="193"/>
                  </a:lnTo>
                  <a:cubicBezTo>
                    <a:pt x="4867" y="65"/>
                    <a:pt x="4714" y="0"/>
                    <a:pt x="4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4242962" y="4568281"/>
              <a:ext cx="166863" cy="126781"/>
            </a:xfrm>
            <a:custGeom>
              <a:avLst/>
              <a:gdLst/>
              <a:ahLst/>
              <a:cxnLst/>
              <a:rect l="l" t="t" r="r" b="b"/>
              <a:pathLst>
                <a:path w="5312" h="4036" extrusionOk="0">
                  <a:moveTo>
                    <a:pt x="187" y="3709"/>
                  </a:moveTo>
                  <a:cubicBezTo>
                    <a:pt x="201" y="3751"/>
                    <a:pt x="219" y="3797"/>
                    <a:pt x="247" y="3836"/>
                  </a:cubicBezTo>
                  <a:cubicBezTo>
                    <a:pt x="219" y="3797"/>
                    <a:pt x="198" y="3755"/>
                    <a:pt x="187" y="3709"/>
                  </a:cubicBezTo>
                  <a:close/>
                  <a:moveTo>
                    <a:pt x="4591" y="0"/>
                  </a:moveTo>
                  <a:cubicBezTo>
                    <a:pt x="4435" y="0"/>
                    <a:pt x="4268" y="54"/>
                    <a:pt x="4124" y="163"/>
                  </a:cubicBezTo>
                  <a:lnTo>
                    <a:pt x="398" y="3006"/>
                  </a:lnTo>
                  <a:cubicBezTo>
                    <a:pt x="89" y="3242"/>
                    <a:pt x="1" y="3639"/>
                    <a:pt x="198" y="3895"/>
                  </a:cubicBezTo>
                  <a:lnTo>
                    <a:pt x="275" y="4001"/>
                  </a:lnTo>
                  <a:cubicBezTo>
                    <a:pt x="282" y="4008"/>
                    <a:pt x="289" y="4015"/>
                    <a:pt x="296" y="4022"/>
                  </a:cubicBezTo>
                  <a:cubicBezTo>
                    <a:pt x="303" y="4029"/>
                    <a:pt x="314" y="4036"/>
                    <a:pt x="324" y="4036"/>
                  </a:cubicBezTo>
                  <a:cubicBezTo>
                    <a:pt x="335" y="4036"/>
                    <a:pt x="345" y="4036"/>
                    <a:pt x="356" y="4029"/>
                  </a:cubicBezTo>
                  <a:cubicBezTo>
                    <a:pt x="356" y="4025"/>
                    <a:pt x="363" y="4025"/>
                    <a:pt x="370" y="4025"/>
                  </a:cubicBezTo>
                  <a:cubicBezTo>
                    <a:pt x="377" y="4022"/>
                    <a:pt x="388" y="4022"/>
                    <a:pt x="398" y="4018"/>
                  </a:cubicBezTo>
                  <a:cubicBezTo>
                    <a:pt x="402" y="4015"/>
                    <a:pt x="409" y="4015"/>
                    <a:pt x="412" y="4008"/>
                  </a:cubicBezTo>
                  <a:cubicBezTo>
                    <a:pt x="430" y="3997"/>
                    <a:pt x="433" y="3969"/>
                    <a:pt x="419" y="3955"/>
                  </a:cubicBezTo>
                  <a:cubicBezTo>
                    <a:pt x="419" y="3952"/>
                    <a:pt x="416" y="3948"/>
                    <a:pt x="412" y="3941"/>
                  </a:cubicBezTo>
                  <a:cubicBezTo>
                    <a:pt x="409" y="3927"/>
                    <a:pt x="405" y="3920"/>
                    <a:pt x="398" y="3913"/>
                  </a:cubicBezTo>
                  <a:lnTo>
                    <a:pt x="324" y="3814"/>
                  </a:lnTo>
                  <a:cubicBezTo>
                    <a:pt x="166" y="3607"/>
                    <a:pt x="233" y="3291"/>
                    <a:pt x="475" y="3108"/>
                  </a:cubicBezTo>
                  <a:lnTo>
                    <a:pt x="4201" y="265"/>
                  </a:lnTo>
                  <a:cubicBezTo>
                    <a:pt x="4318" y="176"/>
                    <a:pt x="4454" y="132"/>
                    <a:pt x="4581" y="132"/>
                  </a:cubicBezTo>
                  <a:cubicBezTo>
                    <a:pt x="4719" y="132"/>
                    <a:pt x="4846" y="185"/>
                    <a:pt x="4925" y="289"/>
                  </a:cubicBezTo>
                  <a:lnTo>
                    <a:pt x="5006" y="395"/>
                  </a:lnTo>
                  <a:cubicBezTo>
                    <a:pt x="5160" y="595"/>
                    <a:pt x="5083" y="911"/>
                    <a:pt x="4837" y="1101"/>
                  </a:cubicBezTo>
                  <a:lnTo>
                    <a:pt x="3280" y="2286"/>
                  </a:lnTo>
                  <a:cubicBezTo>
                    <a:pt x="3263" y="2300"/>
                    <a:pt x="3252" y="2317"/>
                    <a:pt x="3248" y="2335"/>
                  </a:cubicBezTo>
                  <a:cubicBezTo>
                    <a:pt x="3245" y="2352"/>
                    <a:pt x="3252" y="2370"/>
                    <a:pt x="3259" y="2384"/>
                  </a:cubicBezTo>
                  <a:cubicBezTo>
                    <a:pt x="3273" y="2400"/>
                    <a:pt x="3292" y="2410"/>
                    <a:pt x="3311" y="2410"/>
                  </a:cubicBezTo>
                  <a:cubicBezTo>
                    <a:pt x="3325" y="2410"/>
                    <a:pt x="3339" y="2405"/>
                    <a:pt x="3350" y="2395"/>
                  </a:cubicBezTo>
                  <a:lnTo>
                    <a:pt x="4918" y="1203"/>
                  </a:lnTo>
                  <a:cubicBezTo>
                    <a:pt x="5224" y="968"/>
                    <a:pt x="5312" y="567"/>
                    <a:pt x="5115" y="310"/>
                  </a:cubicBezTo>
                  <a:lnTo>
                    <a:pt x="5037" y="208"/>
                  </a:lnTo>
                  <a:cubicBezTo>
                    <a:pt x="4933" y="70"/>
                    <a:pt x="4768" y="0"/>
                    <a:pt x="4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4243308" y="4568250"/>
              <a:ext cx="166643" cy="129702"/>
            </a:xfrm>
            <a:custGeom>
              <a:avLst/>
              <a:gdLst/>
              <a:ahLst/>
              <a:cxnLst/>
              <a:rect l="l" t="t" r="r" b="b"/>
              <a:pathLst>
                <a:path w="5305" h="4129" extrusionOk="0">
                  <a:moveTo>
                    <a:pt x="4582" y="1"/>
                  </a:moveTo>
                  <a:cubicBezTo>
                    <a:pt x="4426" y="1"/>
                    <a:pt x="4260" y="55"/>
                    <a:pt x="4116" y="164"/>
                  </a:cubicBezTo>
                  <a:lnTo>
                    <a:pt x="387" y="3007"/>
                  </a:lnTo>
                  <a:cubicBezTo>
                    <a:pt x="81" y="3239"/>
                    <a:pt x="0" y="3619"/>
                    <a:pt x="197" y="3879"/>
                  </a:cubicBezTo>
                  <a:lnTo>
                    <a:pt x="394" y="4128"/>
                  </a:lnTo>
                  <a:cubicBezTo>
                    <a:pt x="429" y="4090"/>
                    <a:pt x="447" y="4086"/>
                    <a:pt x="496" y="4072"/>
                  </a:cubicBezTo>
                  <a:lnTo>
                    <a:pt x="331" y="3847"/>
                  </a:lnTo>
                  <a:cubicBezTo>
                    <a:pt x="173" y="3640"/>
                    <a:pt x="222" y="3292"/>
                    <a:pt x="464" y="3109"/>
                  </a:cubicBezTo>
                  <a:lnTo>
                    <a:pt x="4193" y="266"/>
                  </a:lnTo>
                  <a:cubicBezTo>
                    <a:pt x="4309" y="177"/>
                    <a:pt x="4444" y="133"/>
                    <a:pt x="4570" y="133"/>
                  </a:cubicBezTo>
                  <a:cubicBezTo>
                    <a:pt x="4709" y="133"/>
                    <a:pt x="4837" y="186"/>
                    <a:pt x="4918" y="290"/>
                  </a:cubicBezTo>
                  <a:lnTo>
                    <a:pt x="4995" y="396"/>
                  </a:lnTo>
                  <a:cubicBezTo>
                    <a:pt x="5149" y="596"/>
                    <a:pt x="5076" y="912"/>
                    <a:pt x="4830" y="1102"/>
                  </a:cubicBezTo>
                  <a:lnTo>
                    <a:pt x="3269" y="2287"/>
                  </a:lnTo>
                  <a:cubicBezTo>
                    <a:pt x="3255" y="2301"/>
                    <a:pt x="3241" y="2318"/>
                    <a:pt x="3237" y="2336"/>
                  </a:cubicBezTo>
                  <a:cubicBezTo>
                    <a:pt x="3234" y="2353"/>
                    <a:pt x="3241" y="2371"/>
                    <a:pt x="3252" y="2385"/>
                  </a:cubicBezTo>
                  <a:cubicBezTo>
                    <a:pt x="3264" y="2401"/>
                    <a:pt x="3282" y="2411"/>
                    <a:pt x="3301" y="2411"/>
                  </a:cubicBezTo>
                  <a:cubicBezTo>
                    <a:pt x="3314" y="2411"/>
                    <a:pt x="3328" y="2406"/>
                    <a:pt x="3339" y="2396"/>
                  </a:cubicBezTo>
                  <a:lnTo>
                    <a:pt x="4907" y="1201"/>
                  </a:lnTo>
                  <a:cubicBezTo>
                    <a:pt x="5213" y="969"/>
                    <a:pt x="5304" y="568"/>
                    <a:pt x="5107" y="311"/>
                  </a:cubicBezTo>
                  <a:lnTo>
                    <a:pt x="5026" y="206"/>
                  </a:lnTo>
                  <a:cubicBezTo>
                    <a:pt x="4922" y="70"/>
                    <a:pt x="4758" y="1"/>
                    <a:pt x="4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4241863" y="4567056"/>
              <a:ext cx="169282" cy="132090"/>
            </a:xfrm>
            <a:custGeom>
              <a:avLst/>
              <a:gdLst/>
              <a:ahLst/>
              <a:cxnLst/>
              <a:rect l="l" t="t" r="r" b="b"/>
              <a:pathLst>
                <a:path w="5389" h="4205" extrusionOk="0">
                  <a:moveTo>
                    <a:pt x="4627" y="76"/>
                  </a:moveTo>
                  <a:cubicBezTo>
                    <a:pt x="4792" y="76"/>
                    <a:pt x="4945" y="141"/>
                    <a:pt x="5041" y="269"/>
                  </a:cubicBezTo>
                  <a:lnTo>
                    <a:pt x="5122" y="370"/>
                  </a:lnTo>
                  <a:cubicBezTo>
                    <a:pt x="5304" y="613"/>
                    <a:pt x="5217" y="989"/>
                    <a:pt x="4928" y="1210"/>
                  </a:cubicBezTo>
                  <a:lnTo>
                    <a:pt x="3364" y="2402"/>
                  </a:lnTo>
                  <a:cubicBezTo>
                    <a:pt x="3358" y="2407"/>
                    <a:pt x="3352" y="2409"/>
                    <a:pt x="3346" y="2409"/>
                  </a:cubicBezTo>
                  <a:cubicBezTo>
                    <a:pt x="3331" y="2409"/>
                    <a:pt x="3320" y="2396"/>
                    <a:pt x="3322" y="2381"/>
                  </a:cubicBezTo>
                  <a:cubicBezTo>
                    <a:pt x="3322" y="2374"/>
                    <a:pt x="3329" y="2363"/>
                    <a:pt x="3336" y="2356"/>
                  </a:cubicBezTo>
                  <a:lnTo>
                    <a:pt x="4897" y="1168"/>
                  </a:lnTo>
                  <a:cubicBezTo>
                    <a:pt x="5160" y="968"/>
                    <a:pt x="5238" y="627"/>
                    <a:pt x="5072" y="409"/>
                  </a:cubicBezTo>
                  <a:lnTo>
                    <a:pt x="4992" y="307"/>
                  </a:lnTo>
                  <a:cubicBezTo>
                    <a:pt x="4904" y="191"/>
                    <a:pt x="4764" y="132"/>
                    <a:pt x="4613" y="132"/>
                  </a:cubicBezTo>
                  <a:cubicBezTo>
                    <a:pt x="4480" y="132"/>
                    <a:pt x="4338" y="178"/>
                    <a:pt x="4215" y="272"/>
                  </a:cubicBezTo>
                  <a:lnTo>
                    <a:pt x="486" y="3115"/>
                  </a:lnTo>
                  <a:cubicBezTo>
                    <a:pt x="236" y="3309"/>
                    <a:pt x="169" y="3678"/>
                    <a:pt x="345" y="3910"/>
                  </a:cubicBezTo>
                  <a:lnTo>
                    <a:pt x="479" y="4089"/>
                  </a:lnTo>
                  <a:cubicBezTo>
                    <a:pt x="465" y="4096"/>
                    <a:pt x="454" y="4103"/>
                    <a:pt x="444" y="4110"/>
                  </a:cubicBezTo>
                  <a:lnTo>
                    <a:pt x="271" y="3892"/>
                  </a:lnTo>
                  <a:cubicBezTo>
                    <a:pt x="89" y="3653"/>
                    <a:pt x="169" y="3291"/>
                    <a:pt x="454" y="3073"/>
                  </a:cubicBezTo>
                  <a:lnTo>
                    <a:pt x="4183" y="233"/>
                  </a:lnTo>
                  <a:cubicBezTo>
                    <a:pt x="4320" y="129"/>
                    <a:pt x="4478" y="76"/>
                    <a:pt x="4627" y="76"/>
                  </a:cubicBezTo>
                  <a:close/>
                  <a:moveTo>
                    <a:pt x="4624" y="0"/>
                  </a:moveTo>
                  <a:cubicBezTo>
                    <a:pt x="4460" y="0"/>
                    <a:pt x="4287" y="56"/>
                    <a:pt x="4138" y="170"/>
                  </a:cubicBezTo>
                  <a:lnTo>
                    <a:pt x="408" y="3013"/>
                  </a:lnTo>
                  <a:cubicBezTo>
                    <a:pt x="89" y="3260"/>
                    <a:pt x="1" y="3664"/>
                    <a:pt x="212" y="3938"/>
                  </a:cubicBezTo>
                  <a:lnTo>
                    <a:pt x="408" y="4191"/>
                  </a:lnTo>
                  <a:cubicBezTo>
                    <a:pt x="416" y="4198"/>
                    <a:pt x="426" y="4205"/>
                    <a:pt x="437" y="4205"/>
                  </a:cubicBezTo>
                  <a:cubicBezTo>
                    <a:pt x="451" y="4205"/>
                    <a:pt x="461" y="4198"/>
                    <a:pt x="468" y="4191"/>
                  </a:cubicBezTo>
                  <a:cubicBezTo>
                    <a:pt x="493" y="4163"/>
                    <a:pt x="503" y="4159"/>
                    <a:pt x="546" y="4149"/>
                  </a:cubicBezTo>
                  <a:cubicBezTo>
                    <a:pt x="556" y="4145"/>
                    <a:pt x="570" y="4135"/>
                    <a:pt x="574" y="4124"/>
                  </a:cubicBezTo>
                  <a:cubicBezTo>
                    <a:pt x="577" y="4114"/>
                    <a:pt x="581" y="4100"/>
                    <a:pt x="570" y="4089"/>
                  </a:cubicBezTo>
                  <a:lnTo>
                    <a:pt x="405" y="3861"/>
                  </a:lnTo>
                  <a:cubicBezTo>
                    <a:pt x="257" y="3667"/>
                    <a:pt x="317" y="3340"/>
                    <a:pt x="531" y="3175"/>
                  </a:cubicBezTo>
                  <a:lnTo>
                    <a:pt x="4261" y="332"/>
                  </a:lnTo>
                  <a:cubicBezTo>
                    <a:pt x="4370" y="249"/>
                    <a:pt x="4497" y="208"/>
                    <a:pt x="4615" y="208"/>
                  </a:cubicBezTo>
                  <a:cubicBezTo>
                    <a:pt x="4742" y="208"/>
                    <a:pt x="4859" y="256"/>
                    <a:pt x="4932" y="353"/>
                  </a:cubicBezTo>
                  <a:lnTo>
                    <a:pt x="5013" y="455"/>
                  </a:lnTo>
                  <a:cubicBezTo>
                    <a:pt x="5153" y="641"/>
                    <a:pt x="5079" y="933"/>
                    <a:pt x="4851" y="1109"/>
                  </a:cubicBezTo>
                  <a:lnTo>
                    <a:pt x="3294" y="2296"/>
                  </a:lnTo>
                  <a:cubicBezTo>
                    <a:pt x="3269" y="2311"/>
                    <a:pt x="3252" y="2339"/>
                    <a:pt x="3245" y="2370"/>
                  </a:cubicBezTo>
                  <a:cubicBezTo>
                    <a:pt x="3241" y="2395"/>
                    <a:pt x="3248" y="2423"/>
                    <a:pt x="3266" y="2448"/>
                  </a:cubicBezTo>
                  <a:cubicBezTo>
                    <a:pt x="3286" y="2472"/>
                    <a:pt x="3314" y="2486"/>
                    <a:pt x="3344" y="2486"/>
                  </a:cubicBezTo>
                  <a:cubicBezTo>
                    <a:pt x="3366" y="2486"/>
                    <a:pt x="3389" y="2478"/>
                    <a:pt x="3410" y="2462"/>
                  </a:cubicBezTo>
                  <a:lnTo>
                    <a:pt x="4974" y="1270"/>
                  </a:lnTo>
                  <a:cubicBezTo>
                    <a:pt x="5297" y="1024"/>
                    <a:pt x="5389" y="602"/>
                    <a:pt x="5181" y="325"/>
                  </a:cubicBezTo>
                  <a:lnTo>
                    <a:pt x="5101" y="223"/>
                  </a:lnTo>
                  <a:cubicBezTo>
                    <a:pt x="4989" y="76"/>
                    <a:pt x="4813" y="0"/>
                    <a:pt x="4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4249810" y="4537371"/>
              <a:ext cx="196108" cy="171230"/>
            </a:xfrm>
            <a:custGeom>
              <a:avLst/>
              <a:gdLst/>
              <a:ahLst/>
              <a:cxnLst/>
              <a:rect l="l" t="t" r="r" b="b"/>
              <a:pathLst>
                <a:path w="6243" h="5451" extrusionOk="0">
                  <a:moveTo>
                    <a:pt x="5076" y="1"/>
                  </a:moveTo>
                  <a:cubicBezTo>
                    <a:pt x="4912" y="1"/>
                    <a:pt x="4751" y="50"/>
                    <a:pt x="4616" y="152"/>
                  </a:cubicBezTo>
                  <a:lnTo>
                    <a:pt x="1846" y="2264"/>
                  </a:lnTo>
                  <a:cubicBezTo>
                    <a:pt x="1818" y="2289"/>
                    <a:pt x="1818" y="2328"/>
                    <a:pt x="1839" y="2352"/>
                  </a:cubicBezTo>
                  <a:cubicBezTo>
                    <a:pt x="1851" y="2368"/>
                    <a:pt x="1867" y="2377"/>
                    <a:pt x="1884" y="2377"/>
                  </a:cubicBezTo>
                  <a:cubicBezTo>
                    <a:pt x="1894" y="2377"/>
                    <a:pt x="1903" y="2375"/>
                    <a:pt x="1913" y="2370"/>
                  </a:cubicBezTo>
                  <a:lnTo>
                    <a:pt x="4689" y="250"/>
                  </a:lnTo>
                  <a:cubicBezTo>
                    <a:pt x="4806" y="162"/>
                    <a:pt x="4945" y="119"/>
                    <a:pt x="5086" y="119"/>
                  </a:cubicBezTo>
                  <a:cubicBezTo>
                    <a:pt x="5320" y="119"/>
                    <a:pt x="5561" y="235"/>
                    <a:pt x="5723" y="447"/>
                  </a:cubicBezTo>
                  <a:lnTo>
                    <a:pt x="5853" y="616"/>
                  </a:lnTo>
                  <a:cubicBezTo>
                    <a:pt x="6113" y="960"/>
                    <a:pt x="6078" y="1431"/>
                    <a:pt x="5772" y="1663"/>
                  </a:cubicBezTo>
                  <a:lnTo>
                    <a:pt x="1101" y="5227"/>
                  </a:lnTo>
                  <a:cubicBezTo>
                    <a:pt x="1009" y="5297"/>
                    <a:pt x="910" y="5331"/>
                    <a:pt x="808" y="5331"/>
                  </a:cubicBezTo>
                  <a:cubicBezTo>
                    <a:pt x="604" y="5331"/>
                    <a:pt x="386" y="5195"/>
                    <a:pt x="187" y="4936"/>
                  </a:cubicBezTo>
                  <a:lnTo>
                    <a:pt x="92" y="4809"/>
                  </a:lnTo>
                  <a:cubicBezTo>
                    <a:pt x="89" y="4806"/>
                    <a:pt x="82" y="4802"/>
                    <a:pt x="78" y="4802"/>
                  </a:cubicBezTo>
                  <a:cubicBezTo>
                    <a:pt x="71" y="4802"/>
                    <a:pt x="64" y="4806"/>
                    <a:pt x="61" y="4809"/>
                  </a:cubicBezTo>
                  <a:cubicBezTo>
                    <a:pt x="50" y="4827"/>
                    <a:pt x="32" y="4841"/>
                    <a:pt x="11" y="4855"/>
                  </a:cubicBezTo>
                  <a:cubicBezTo>
                    <a:pt x="4" y="4855"/>
                    <a:pt x="1" y="4862"/>
                    <a:pt x="1" y="4865"/>
                  </a:cubicBezTo>
                  <a:cubicBezTo>
                    <a:pt x="1" y="4872"/>
                    <a:pt x="1" y="4876"/>
                    <a:pt x="4" y="4883"/>
                  </a:cubicBezTo>
                  <a:lnTo>
                    <a:pt x="99" y="5006"/>
                  </a:lnTo>
                  <a:cubicBezTo>
                    <a:pt x="322" y="5298"/>
                    <a:pt x="576" y="5451"/>
                    <a:pt x="817" y="5451"/>
                  </a:cubicBezTo>
                  <a:cubicBezTo>
                    <a:pt x="942" y="5451"/>
                    <a:pt x="1063" y="5410"/>
                    <a:pt x="1175" y="5326"/>
                  </a:cubicBezTo>
                  <a:lnTo>
                    <a:pt x="5846" y="1762"/>
                  </a:lnTo>
                  <a:cubicBezTo>
                    <a:pt x="6201" y="1491"/>
                    <a:pt x="6243" y="946"/>
                    <a:pt x="5941" y="549"/>
                  </a:cubicBezTo>
                  <a:lnTo>
                    <a:pt x="5814" y="381"/>
                  </a:lnTo>
                  <a:cubicBezTo>
                    <a:pt x="5624" y="133"/>
                    <a:pt x="5345" y="1"/>
                    <a:pt x="5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4248616" y="4536209"/>
              <a:ext cx="198747" cy="173617"/>
            </a:xfrm>
            <a:custGeom>
              <a:avLst/>
              <a:gdLst/>
              <a:ahLst/>
              <a:cxnLst/>
              <a:rect l="l" t="t" r="r" b="b"/>
              <a:pathLst>
                <a:path w="6327" h="5527" extrusionOk="0">
                  <a:moveTo>
                    <a:pt x="5115" y="78"/>
                  </a:moveTo>
                  <a:cubicBezTo>
                    <a:pt x="5373" y="78"/>
                    <a:pt x="5641" y="205"/>
                    <a:pt x="5820" y="442"/>
                  </a:cubicBezTo>
                  <a:lnTo>
                    <a:pt x="5951" y="611"/>
                  </a:lnTo>
                  <a:cubicBezTo>
                    <a:pt x="6239" y="990"/>
                    <a:pt x="6200" y="1511"/>
                    <a:pt x="5859" y="1771"/>
                  </a:cubicBezTo>
                  <a:lnTo>
                    <a:pt x="1188" y="5331"/>
                  </a:lnTo>
                  <a:cubicBezTo>
                    <a:pt x="1085" y="5409"/>
                    <a:pt x="972" y="5448"/>
                    <a:pt x="855" y="5448"/>
                  </a:cubicBezTo>
                  <a:cubicBezTo>
                    <a:pt x="625" y="5448"/>
                    <a:pt x="380" y="5300"/>
                    <a:pt x="165" y="5018"/>
                  </a:cubicBezTo>
                  <a:lnTo>
                    <a:pt x="85" y="4913"/>
                  </a:lnTo>
                  <a:cubicBezTo>
                    <a:pt x="95" y="4906"/>
                    <a:pt x="106" y="4899"/>
                    <a:pt x="113" y="4888"/>
                  </a:cubicBezTo>
                  <a:lnTo>
                    <a:pt x="197" y="4997"/>
                  </a:lnTo>
                  <a:cubicBezTo>
                    <a:pt x="402" y="5267"/>
                    <a:pt x="629" y="5408"/>
                    <a:pt x="845" y="5408"/>
                  </a:cubicBezTo>
                  <a:cubicBezTo>
                    <a:pt x="955" y="5408"/>
                    <a:pt x="1061" y="5371"/>
                    <a:pt x="1160" y="5296"/>
                  </a:cubicBezTo>
                  <a:lnTo>
                    <a:pt x="5831" y="1732"/>
                  </a:lnTo>
                  <a:cubicBezTo>
                    <a:pt x="6154" y="1486"/>
                    <a:pt x="6197" y="994"/>
                    <a:pt x="5919" y="632"/>
                  </a:cubicBezTo>
                  <a:lnTo>
                    <a:pt x="5792" y="463"/>
                  </a:lnTo>
                  <a:cubicBezTo>
                    <a:pt x="5620" y="241"/>
                    <a:pt x="5368" y="120"/>
                    <a:pt x="5124" y="120"/>
                  </a:cubicBezTo>
                  <a:cubicBezTo>
                    <a:pt x="4975" y="120"/>
                    <a:pt x="4829" y="165"/>
                    <a:pt x="4706" y="259"/>
                  </a:cubicBezTo>
                  <a:lnTo>
                    <a:pt x="1926" y="2375"/>
                  </a:lnTo>
                  <a:cubicBezTo>
                    <a:pt x="1925" y="2376"/>
                    <a:pt x="1924" y="2377"/>
                    <a:pt x="1922" y="2377"/>
                  </a:cubicBezTo>
                  <a:cubicBezTo>
                    <a:pt x="1917" y="2377"/>
                    <a:pt x="1910" y="2373"/>
                    <a:pt x="1905" y="2368"/>
                  </a:cubicBezTo>
                  <a:cubicBezTo>
                    <a:pt x="1902" y="2361"/>
                    <a:pt x="1895" y="2344"/>
                    <a:pt x="1909" y="2333"/>
                  </a:cubicBezTo>
                  <a:lnTo>
                    <a:pt x="4678" y="221"/>
                  </a:lnTo>
                  <a:cubicBezTo>
                    <a:pt x="4806" y="124"/>
                    <a:pt x="4959" y="78"/>
                    <a:pt x="5115" y="78"/>
                  </a:cubicBezTo>
                  <a:close/>
                  <a:moveTo>
                    <a:pt x="5115" y="1"/>
                  </a:moveTo>
                  <a:cubicBezTo>
                    <a:pt x="4943" y="1"/>
                    <a:pt x="4774" y="53"/>
                    <a:pt x="4633" y="161"/>
                  </a:cubicBezTo>
                  <a:lnTo>
                    <a:pt x="1863" y="2273"/>
                  </a:lnTo>
                  <a:cubicBezTo>
                    <a:pt x="1814" y="2312"/>
                    <a:pt x="1817" y="2372"/>
                    <a:pt x="1845" y="2414"/>
                  </a:cubicBezTo>
                  <a:cubicBezTo>
                    <a:pt x="1866" y="2438"/>
                    <a:pt x="1893" y="2452"/>
                    <a:pt x="1921" y="2452"/>
                  </a:cubicBezTo>
                  <a:cubicBezTo>
                    <a:pt x="1937" y="2452"/>
                    <a:pt x="1953" y="2447"/>
                    <a:pt x="1968" y="2438"/>
                  </a:cubicBezTo>
                  <a:lnTo>
                    <a:pt x="4752" y="319"/>
                  </a:lnTo>
                  <a:cubicBezTo>
                    <a:pt x="4862" y="236"/>
                    <a:pt x="4993" y="196"/>
                    <a:pt x="5127" y="196"/>
                  </a:cubicBezTo>
                  <a:cubicBezTo>
                    <a:pt x="5348" y="196"/>
                    <a:pt x="5577" y="305"/>
                    <a:pt x="5733" y="509"/>
                  </a:cubicBezTo>
                  <a:lnTo>
                    <a:pt x="5859" y="678"/>
                  </a:lnTo>
                  <a:cubicBezTo>
                    <a:pt x="6109" y="1004"/>
                    <a:pt x="6077" y="1451"/>
                    <a:pt x="5785" y="1672"/>
                  </a:cubicBezTo>
                  <a:lnTo>
                    <a:pt x="1114" y="5236"/>
                  </a:lnTo>
                  <a:cubicBezTo>
                    <a:pt x="1032" y="5299"/>
                    <a:pt x="941" y="5330"/>
                    <a:pt x="847" y="5330"/>
                  </a:cubicBezTo>
                  <a:cubicBezTo>
                    <a:pt x="654" y="5330"/>
                    <a:pt x="446" y="5200"/>
                    <a:pt x="257" y="4951"/>
                  </a:cubicBezTo>
                  <a:lnTo>
                    <a:pt x="158" y="4825"/>
                  </a:lnTo>
                  <a:cubicBezTo>
                    <a:pt x="148" y="4811"/>
                    <a:pt x="134" y="4800"/>
                    <a:pt x="116" y="4800"/>
                  </a:cubicBezTo>
                  <a:cubicBezTo>
                    <a:pt x="99" y="4804"/>
                    <a:pt x="81" y="4811"/>
                    <a:pt x="70" y="4825"/>
                  </a:cubicBezTo>
                  <a:cubicBezTo>
                    <a:pt x="60" y="4839"/>
                    <a:pt x="46" y="4850"/>
                    <a:pt x="28" y="4860"/>
                  </a:cubicBezTo>
                  <a:cubicBezTo>
                    <a:pt x="14" y="4867"/>
                    <a:pt x="4" y="4881"/>
                    <a:pt x="4" y="4899"/>
                  </a:cubicBezTo>
                  <a:cubicBezTo>
                    <a:pt x="0" y="4913"/>
                    <a:pt x="4" y="4930"/>
                    <a:pt x="14" y="4941"/>
                  </a:cubicBezTo>
                  <a:lnTo>
                    <a:pt x="106" y="5064"/>
                  </a:lnTo>
                  <a:cubicBezTo>
                    <a:pt x="338" y="5367"/>
                    <a:pt x="603" y="5527"/>
                    <a:pt x="854" y="5527"/>
                  </a:cubicBezTo>
                  <a:cubicBezTo>
                    <a:pt x="987" y="5527"/>
                    <a:pt x="1116" y="5482"/>
                    <a:pt x="1234" y="5391"/>
                  </a:cubicBezTo>
                  <a:lnTo>
                    <a:pt x="5905" y="1830"/>
                  </a:lnTo>
                  <a:cubicBezTo>
                    <a:pt x="6277" y="1546"/>
                    <a:pt x="6327" y="976"/>
                    <a:pt x="6010" y="565"/>
                  </a:cubicBezTo>
                  <a:lnTo>
                    <a:pt x="5880" y="396"/>
                  </a:lnTo>
                  <a:cubicBezTo>
                    <a:pt x="5686" y="139"/>
                    <a:pt x="5396"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6"/>
          <p:cNvGrpSpPr/>
          <p:nvPr/>
        </p:nvGrpSpPr>
        <p:grpSpPr>
          <a:xfrm>
            <a:off x="8816036" y="4540031"/>
            <a:ext cx="137078" cy="137078"/>
            <a:chOff x="2495900" y="1640275"/>
            <a:chExt cx="94050" cy="94050"/>
          </a:xfrm>
        </p:grpSpPr>
        <p:sp>
          <p:nvSpPr>
            <p:cNvPr id="805" name="Google Shape;805;p16"/>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16"/>
          <p:cNvGrpSpPr/>
          <p:nvPr/>
        </p:nvGrpSpPr>
        <p:grpSpPr>
          <a:xfrm rot="-5400000">
            <a:off x="8317784" y="4567972"/>
            <a:ext cx="225985" cy="540514"/>
            <a:chOff x="5273600" y="602550"/>
            <a:chExt cx="155050" cy="370850"/>
          </a:xfrm>
        </p:grpSpPr>
        <p:sp>
          <p:nvSpPr>
            <p:cNvPr id="808" name="Google Shape;808;p16"/>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354"/>
        <p:cNvGrpSpPr/>
        <p:nvPr/>
      </p:nvGrpSpPr>
      <p:grpSpPr>
        <a:xfrm>
          <a:off x="0" y="0"/>
          <a:ext cx="0" cy="0"/>
          <a:chOff x="0" y="0"/>
          <a:chExt cx="0" cy="0"/>
        </a:xfrm>
      </p:grpSpPr>
      <p:grpSp>
        <p:nvGrpSpPr>
          <p:cNvPr id="1355" name="Google Shape;1355;p24"/>
          <p:cNvGrpSpPr/>
          <p:nvPr/>
        </p:nvGrpSpPr>
        <p:grpSpPr>
          <a:xfrm rot="-6192663">
            <a:off x="8504475" y="4361102"/>
            <a:ext cx="434486" cy="162937"/>
            <a:chOff x="2665615" y="3966103"/>
            <a:chExt cx="345380" cy="129514"/>
          </a:xfrm>
        </p:grpSpPr>
        <p:sp>
          <p:nvSpPr>
            <p:cNvPr id="1356" name="Google Shape;1356;p24"/>
            <p:cNvSpPr/>
            <p:nvPr/>
          </p:nvSpPr>
          <p:spPr>
            <a:xfrm>
              <a:off x="2668473" y="3992584"/>
              <a:ext cx="279037" cy="67568"/>
            </a:xfrm>
            <a:custGeom>
              <a:avLst/>
              <a:gdLst/>
              <a:ahLst/>
              <a:cxnLst/>
              <a:rect l="l" t="t" r="r" b="b"/>
              <a:pathLst>
                <a:path w="8883" h="2151" extrusionOk="0">
                  <a:moveTo>
                    <a:pt x="7889" y="0"/>
                  </a:moveTo>
                  <a:cubicBezTo>
                    <a:pt x="7841" y="0"/>
                    <a:pt x="7793" y="3"/>
                    <a:pt x="7744" y="9"/>
                  </a:cubicBezTo>
                  <a:lnTo>
                    <a:pt x="918" y="846"/>
                  </a:lnTo>
                  <a:cubicBezTo>
                    <a:pt x="388" y="909"/>
                    <a:pt x="1" y="1320"/>
                    <a:pt x="57" y="1763"/>
                  </a:cubicBezTo>
                  <a:lnTo>
                    <a:pt x="78" y="1953"/>
                  </a:lnTo>
                  <a:cubicBezTo>
                    <a:pt x="82" y="1967"/>
                    <a:pt x="85" y="1985"/>
                    <a:pt x="89" y="1999"/>
                  </a:cubicBezTo>
                  <a:cubicBezTo>
                    <a:pt x="94" y="1997"/>
                    <a:pt x="100" y="1996"/>
                    <a:pt x="105" y="1996"/>
                  </a:cubicBezTo>
                  <a:cubicBezTo>
                    <a:pt x="132" y="1996"/>
                    <a:pt x="154" y="2016"/>
                    <a:pt x="184" y="2016"/>
                  </a:cubicBezTo>
                  <a:cubicBezTo>
                    <a:pt x="184" y="2002"/>
                    <a:pt x="191" y="1960"/>
                    <a:pt x="191" y="1946"/>
                  </a:cubicBezTo>
                  <a:lnTo>
                    <a:pt x="166" y="1767"/>
                  </a:lnTo>
                  <a:cubicBezTo>
                    <a:pt x="117" y="1370"/>
                    <a:pt x="447" y="979"/>
                    <a:pt x="929" y="920"/>
                  </a:cubicBezTo>
                  <a:lnTo>
                    <a:pt x="7754" y="83"/>
                  </a:lnTo>
                  <a:cubicBezTo>
                    <a:pt x="7798" y="78"/>
                    <a:pt x="7842" y="75"/>
                    <a:pt x="7885" y="75"/>
                  </a:cubicBezTo>
                  <a:cubicBezTo>
                    <a:pt x="8311" y="75"/>
                    <a:pt x="8669" y="338"/>
                    <a:pt x="8714" y="702"/>
                  </a:cubicBezTo>
                  <a:lnTo>
                    <a:pt x="8738" y="892"/>
                  </a:lnTo>
                  <a:cubicBezTo>
                    <a:pt x="8788" y="1289"/>
                    <a:pt x="8436" y="1661"/>
                    <a:pt x="7955" y="1721"/>
                  </a:cubicBezTo>
                  <a:lnTo>
                    <a:pt x="5104" y="2073"/>
                  </a:lnTo>
                  <a:cubicBezTo>
                    <a:pt x="5037" y="2076"/>
                    <a:pt x="5044" y="2150"/>
                    <a:pt x="5091" y="2150"/>
                  </a:cubicBezTo>
                  <a:cubicBezTo>
                    <a:pt x="5093" y="2150"/>
                    <a:pt x="5095" y="2150"/>
                    <a:pt x="5097" y="2150"/>
                  </a:cubicBezTo>
                  <a:lnTo>
                    <a:pt x="7965" y="1798"/>
                  </a:lnTo>
                  <a:cubicBezTo>
                    <a:pt x="8496" y="1732"/>
                    <a:pt x="8883" y="1320"/>
                    <a:pt x="8830" y="881"/>
                  </a:cubicBezTo>
                  <a:lnTo>
                    <a:pt x="8805" y="688"/>
                  </a:lnTo>
                  <a:cubicBezTo>
                    <a:pt x="8757" y="289"/>
                    <a:pt x="8359" y="0"/>
                    <a:pt x="7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4"/>
            <p:cNvSpPr/>
            <p:nvPr/>
          </p:nvSpPr>
          <p:spPr>
            <a:xfrm>
              <a:off x="2666714" y="3990731"/>
              <a:ext cx="282681" cy="71086"/>
            </a:xfrm>
            <a:custGeom>
              <a:avLst/>
              <a:gdLst/>
              <a:ahLst/>
              <a:cxnLst/>
              <a:rect l="l" t="t" r="r" b="b"/>
              <a:pathLst>
                <a:path w="8999" h="2263" extrusionOk="0">
                  <a:moveTo>
                    <a:pt x="183" y="1580"/>
                  </a:moveTo>
                  <a:cubicBezTo>
                    <a:pt x="166" y="1647"/>
                    <a:pt x="162" y="1717"/>
                    <a:pt x="166" y="1787"/>
                  </a:cubicBezTo>
                  <a:cubicBezTo>
                    <a:pt x="159" y="1717"/>
                    <a:pt x="166" y="1647"/>
                    <a:pt x="183" y="1580"/>
                  </a:cubicBezTo>
                  <a:close/>
                  <a:moveTo>
                    <a:pt x="7941" y="0"/>
                  </a:moveTo>
                  <a:cubicBezTo>
                    <a:pt x="7893" y="0"/>
                    <a:pt x="7845" y="3"/>
                    <a:pt x="7796" y="9"/>
                  </a:cubicBezTo>
                  <a:lnTo>
                    <a:pt x="971" y="849"/>
                  </a:lnTo>
                  <a:cubicBezTo>
                    <a:pt x="408" y="915"/>
                    <a:pt x="1" y="1355"/>
                    <a:pt x="57" y="1826"/>
                  </a:cubicBezTo>
                  <a:lnTo>
                    <a:pt x="82" y="2019"/>
                  </a:lnTo>
                  <a:cubicBezTo>
                    <a:pt x="82" y="2033"/>
                    <a:pt x="85" y="2047"/>
                    <a:pt x="89" y="2058"/>
                  </a:cubicBezTo>
                  <a:cubicBezTo>
                    <a:pt x="92" y="2075"/>
                    <a:pt x="103" y="2093"/>
                    <a:pt x="117" y="2100"/>
                  </a:cubicBezTo>
                  <a:cubicBezTo>
                    <a:pt x="125" y="2106"/>
                    <a:pt x="139" y="2111"/>
                    <a:pt x="151" y="2111"/>
                  </a:cubicBezTo>
                  <a:cubicBezTo>
                    <a:pt x="154" y="2111"/>
                    <a:pt x="156" y="2111"/>
                    <a:pt x="159" y="2110"/>
                  </a:cubicBezTo>
                  <a:cubicBezTo>
                    <a:pt x="162" y="2110"/>
                    <a:pt x="169" y="2114"/>
                    <a:pt x="180" y="2117"/>
                  </a:cubicBezTo>
                  <a:cubicBezTo>
                    <a:pt x="191" y="2121"/>
                    <a:pt x="205" y="2125"/>
                    <a:pt x="222" y="2128"/>
                  </a:cubicBezTo>
                  <a:cubicBezTo>
                    <a:pt x="229" y="2132"/>
                    <a:pt x="240" y="2132"/>
                    <a:pt x="247" y="2132"/>
                  </a:cubicBezTo>
                  <a:cubicBezTo>
                    <a:pt x="278" y="2128"/>
                    <a:pt x="303" y="2096"/>
                    <a:pt x="296" y="2068"/>
                  </a:cubicBezTo>
                  <a:cubicBezTo>
                    <a:pt x="296" y="2068"/>
                    <a:pt x="296" y="2065"/>
                    <a:pt x="296" y="2065"/>
                  </a:cubicBezTo>
                  <a:cubicBezTo>
                    <a:pt x="296" y="2061"/>
                    <a:pt x="296" y="2054"/>
                    <a:pt x="299" y="2044"/>
                  </a:cubicBezTo>
                  <a:cubicBezTo>
                    <a:pt x="299" y="2026"/>
                    <a:pt x="303" y="2012"/>
                    <a:pt x="299" y="1998"/>
                  </a:cubicBezTo>
                  <a:lnTo>
                    <a:pt x="278" y="1819"/>
                  </a:lnTo>
                  <a:cubicBezTo>
                    <a:pt x="233" y="1439"/>
                    <a:pt x="553" y="1088"/>
                    <a:pt x="992" y="1035"/>
                  </a:cubicBezTo>
                  <a:lnTo>
                    <a:pt x="7817" y="195"/>
                  </a:lnTo>
                  <a:cubicBezTo>
                    <a:pt x="7857" y="190"/>
                    <a:pt x="7897" y="188"/>
                    <a:pt x="7936" y="188"/>
                  </a:cubicBezTo>
                  <a:cubicBezTo>
                    <a:pt x="8336" y="188"/>
                    <a:pt x="8676" y="428"/>
                    <a:pt x="8717" y="764"/>
                  </a:cubicBezTo>
                  <a:lnTo>
                    <a:pt x="8738" y="954"/>
                  </a:lnTo>
                  <a:cubicBezTo>
                    <a:pt x="8784" y="1323"/>
                    <a:pt x="8454" y="1671"/>
                    <a:pt x="8004" y="1724"/>
                  </a:cubicBezTo>
                  <a:lnTo>
                    <a:pt x="5153" y="2075"/>
                  </a:lnTo>
                  <a:cubicBezTo>
                    <a:pt x="5122" y="2079"/>
                    <a:pt x="5094" y="2089"/>
                    <a:pt x="5076" y="2114"/>
                  </a:cubicBezTo>
                  <a:cubicBezTo>
                    <a:pt x="5062" y="2132"/>
                    <a:pt x="5051" y="2160"/>
                    <a:pt x="5055" y="2184"/>
                  </a:cubicBezTo>
                  <a:cubicBezTo>
                    <a:pt x="5061" y="2232"/>
                    <a:pt x="5099" y="2263"/>
                    <a:pt x="5148" y="2263"/>
                  </a:cubicBezTo>
                  <a:cubicBezTo>
                    <a:pt x="5153" y="2263"/>
                    <a:pt x="5159" y="2262"/>
                    <a:pt x="5164" y="2262"/>
                  </a:cubicBezTo>
                  <a:lnTo>
                    <a:pt x="8028" y="1910"/>
                  </a:lnTo>
                  <a:cubicBezTo>
                    <a:pt x="8587" y="1843"/>
                    <a:pt x="8998" y="1404"/>
                    <a:pt x="8942" y="930"/>
                  </a:cubicBezTo>
                  <a:lnTo>
                    <a:pt x="8917" y="740"/>
                  </a:lnTo>
                  <a:cubicBezTo>
                    <a:pt x="8866" y="310"/>
                    <a:pt x="8440" y="0"/>
                    <a:pt x="7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4"/>
            <p:cNvSpPr/>
            <p:nvPr/>
          </p:nvSpPr>
          <p:spPr>
            <a:xfrm>
              <a:off x="2667500" y="3990794"/>
              <a:ext cx="281896" cy="71558"/>
            </a:xfrm>
            <a:custGeom>
              <a:avLst/>
              <a:gdLst/>
              <a:ahLst/>
              <a:cxnLst/>
              <a:rect l="l" t="t" r="r" b="b"/>
              <a:pathLst>
                <a:path w="8974" h="2278" extrusionOk="0">
                  <a:moveTo>
                    <a:pt x="7922" y="1"/>
                  </a:moveTo>
                  <a:cubicBezTo>
                    <a:pt x="7873" y="1"/>
                    <a:pt x="7822" y="4"/>
                    <a:pt x="7771" y="10"/>
                  </a:cubicBezTo>
                  <a:lnTo>
                    <a:pt x="946" y="847"/>
                  </a:lnTo>
                  <a:cubicBezTo>
                    <a:pt x="383" y="913"/>
                    <a:pt x="0" y="1335"/>
                    <a:pt x="60" y="1806"/>
                  </a:cubicBezTo>
                  <a:lnTo>
                    <a:pt x="123" y="2270"/>
                  </a:lnTo>
                  <a:cubicBezTo>
                    <a:pt x="153" y="2261"/>
                    <a:pt x="175" y="2257"/>
                    <a:pt x="196" y="2257"/>
                  </a:cubicBezTo>
                  <a:cubicBezTo>
                    <a:pt x="225" y="2257"/>
                    <a:pt x="253" y="2265"/>
                    <a:pt x="296" y="2277"/>
                  </a:cubicBezTo>
                  <a:lnTo>
                    <a:pt x="250" y="1869"/>
                  </a:lnTo>
                  <a:cubicBezTo>
                    <a:pt x="204" y="1490"/>
                    <a:pt x="528" y="1086"/>
                    <a:pt x="967" y="1033"/>
                  </a:cubicBezTo>
                  <a:lnTo>
                    <a:pt x="7792" y="196"/>
                  </a:lnTo>
                  <a:cubicBezTo>
                    <a:pt x="7835" y="191"/>
                    <a:pt x="7876" y="189"/>
                    <a:pt x="7917" y="189"/>
                  </a:cubicBezTo>
                  <a:cubicBezTo>
                    <a:pt x="8315" y="189"/>
                    <a:pt x="8651" y="428"/>
                    <a:pt x="8692" y="762"/>
                  </a:cubicBezTo>
                  <a:lnTo>
                    <a:pt x="8713" y="956"/>
                  </a:lnTo>
                  <a:cubicBezTo>
                    <a:pt x="8759" y="1325"/>
                    <a:pt x="8432" y="1669"/>
                    <a:pt x="7979" y="1722"/>
                  </a:cubicBezTo>
                  <a:lnTo>
                    <a:pt x="5128" y="2073"/>
                  </a:lnTo>
                  <a:cubicBezTo>
                    <a:pt x="5100" y="2077"/>
                    <a:pt x="5072" y="2087"/>
                    <a:pt x="5051" y="2112"/>
                  </a:cubicBezTo>
                  <a:cubicBezTo>
                    <a:pt x="5037" y="2130"/>
                    <a:pt x="5030" y="2158"/>
                    <a:pt x="5030" y="2182"/>
                  </a:cubicBezTo>
                  <a:cubicBezTo>
                    <a:pt x="5036" y="2230"/>
                    <a:pt x="5074" y="2261"/>
                    <a:pt x="5123" y="2261"/>
                  </a:cubicBezTo>
                  <a:cubicBezTo>
                    <a:pt x="5128" y="2261"/>
                    <a:pt x="5134" y="2260"/>
                    <a:pt x="5139" y="2260"/>
                  </a:cubicBezTo>
                  <a:lnTo>
                    <a:pt x="8003" y="1908"/>
                  </a:lnTo>
                  <a:cubicBezTo>
                    <a:pt x="8566" y="1841"/>
                    <a:pt x="8973" y="1402"/>
                    <a:pt x="8917" y="931"/>
                  </a:cubicBezTo>
                  <a:lnTo>
                    <a:pt x="8892" y="738"/>
                  </a:lnTo>
                  <a:cubicBezTo>
                    <a:pt x="8841" y="310"/>
                    <a:pt x="8419" y="1"/>
                    <a:pt x="7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4"/>
            <p:cNvSpPr/>
            <p:nvPr/>
          </p:nvSpPr>
          <p:spPr>
            <a:xfrm>
              <a:off x="2665615" y="3989035"/>
              <a:ext cx="285665" cy="74982"/>
            </a:xfrm>
            <a:custGeom>
              <a:avLst/>
              <a:gdLst/>
              <a:ahLst/>
              <a:cxnLst/>
              <a:rect l="l" t="t" r="r" b="b"/>
              <a:pathLst>
                <a:path w="9094" h="2387" extrusionOk="0">
                  <a:moveTo>
                    <a:pt x="7977" y="111"/>
                  </a:moveTo>
                  <a:cubicBezTo>
                    <a:pt x="8449" y="111"/>
                    <a:pt x="8848" y="400"/>
                    <a:pt x="8896" y="801"/>
                  </a:cubicBezTo>
                  <a:lnTo>
                    <a:pt x="8921" y="991"/>
                  </a:lnTo>
                  <a:cubicBezTo>
                    <a:pt x="8974" y="1433"/>
                    <a:pt x="8587" y="1845"/>
                    <a:pt x="8056" y="1911"/>
                  </a:cubicBezTo>
                  <a:lnTo>
                    <a:pt x="5192" y="2263"/>
                  </a:lnTo>
                  <a:cubicBezTo>
                    <a:pt x="5190" y="2263"/>
                    <a:pt x="5189" y="2263"/>
                    <a:pt x="5187" y="2263"/>
                  </a:cubicBezTo>
                  <a:cubicBezTo>
                    <a:pt x="5155" y="2263"/>
                    <a:pt x="5136" y="2227"/>
                    <a:pt x="5153" y="2203"/>
                  </a:cubicBezTo>
                  <a:cubicBezTo>
                    <a:pt x="5164" y="2193"/>
                    <a:pt x="5178" y="2186"/>
                    <a:pt x="5195" y="2186"/>
                  </a:cubicBezTo>
                  <a:lnTo>
                    <a:pt x="8049" y="1834"/>
                  </a:lnTo>
                  <a:cubicBezTo>
                    <a:pt x="8527" y="1774"/>
                    <a:pt x="8879" y="1402"/>
                    <a:pt x="8829" y="1005"/>
                  </a:cubicBezTo>
                  <a:lnTo>
                    <a:pt x="8805" y="815"/>
                  </a:lnTo>
                  <a:cubicBezTo>
                    <a:pt x="8760" y="451"/>
                    <a:pt x="8402" y="188"/>
                    <a:pt x="7976" y="188"/>
                  </a:cubicBezTo>
                  <a:cubicBezTo>
                    <a:pt x="7933" y="188"/>
                    <a:pt x="7889" y="191"/>
                    <a:pt x="7845" y="196"/>
                  </a:cubicBezTo>
                  <a:lnTo>
                    <a:pt x="1020" y="1033"/>
                  </a:lnTo>
                  <a:cubicBezTo>
                    <a:pt x="559" y="1089"/>
                    <a:pt x="204" y="1507"/>
                    <a:pt x="254" y="1932"/>
                  </a:cubicBezTo>
                  <a:lnTo>
                    <a:pt x="289" y="2259"/>
                  </a:lnTo>
                  <a:cubicBezTo>
                    <a:pt x="277" y="2259"/>
                    <a:pt x="264" y="2258"/>
                    <a:pt x="250" y="2258"/>
                  </a:cubicBezTo>
                  <a:cubicBezTo>
                    <a:pt x="243" y="2258"/>
                    <a:pt x="236" y="2258"/>
                    <a:pt x="229" y="2259"/>
                  </a:cubicBezTo>
                  <a:lnTo>
                    <a:pt x="173" y="1855"/>
                  </a:lnTo>
                  <a:cubicBezTo>
                    <a:pt x="120" y="1416"/>
                    <a:pt x="489" y="1022"/>
                    <a:pt x="1013" y="955"/>
                  </a:cubicBezTo>
                  <a:lnTo>
                    <a:pt x="7838" y="119"/>
                  </a:lnTo>
                  <a:cubicBezTo>
                    <a:pt x="7885" y="113"/>
                    <a:pt x="7932" y="111"/>
                    <a:pt x="7977" y="111"/>
                  </a:cubicBezTo>
                  <a:close/>
                  <a:moveTo>
                    <a:pt x="7976" y="1"/>
                  </a:moveTo>
                  <a:cubicBezTo>
                    <a:pt x="7926" y="1"/>
                    <a:pt x="7875" y="4"/>
                    <a:pt x="7824" y="10"/>
                  </a:cubicBezTo>
                  <a:lnTo>
                    <a:pt x="999" y="846"/>
                  </a:lnTo>
                  <a:cubicBezTo>
                    <a:pt x="412" y="920"/>
                    <a:pt x="1" y="1370"/>
                    <a:pt x="64" y="1869"/>
                  </a:cubicBezTo>
                  <a:lnTo>
                    <a:pt x="127" y="2337"/>
                  </a:lnTo>
                  <a:cubicBezTo>
                    <a:pt x="131" y="2351"/>
                    <a:pt x="141" y="2365"/>
                    <a:pt x="155" y="2375"/>
                  </a:cubicBezTo>
                  <a:cubicBezTo>
                    <a:pt x="164" y="2380"/>
                    <a:pt x="174" y="2383"/>
                    <a:pt x="184" y="2383"/>
                  </a:cubicBezTo>
                  <a:cubicBezTo>
                    <a:pt x="190" y="2383"/>
                    <a:pt x="196" y="2382"/>
                    <a:pt x="201" y="2379"/>
                  </a:cubicBezTo>
                  <a:cubicBezTo>
                    <a:pt x="223" y="2371"/>
                    <a:pt x="238" y="2368"/>
                    <a:pt x="253" y="2368"/>
                  </a:cubicBezTo>
                  <a:cubicBezTo>
                    <a:pt x="274" y="2368"/>
                    <a:pt x="293" y="2374"/>
                    <a:pt x="327" y="2382"/>
                  </a:cubicBezTo>
                  <a:cubicBezTo>
                    <a:pt x="335" y="2385"/>
                    <a:pt x="342" y="2386"/>
                    <a:pt x="350" y="2386"/>
                  </a:cubicBezTo>
                  <a:cubicBezTo>
                    <a:pt x="363" y="2386"/>
                    <a:pt x="375" y="2382"/>
                    <a:pt x="384" y="2375"/>
                  </a:cubicBezTo>
                  <a:cubicBezTo>
                    <a:pt x="398" y="2361"/>
                    <a:pt x="412" y="2344"/>
                    <a:pt x="408" y="2326"/>
                  </a:cubicBezTo>
                  <a:lnTo>
                    <a:pt x="366" y="1918"/>
                  </a:lnTo>
                  <a:cubicBezTo>
                    <a:pt x="320" y="1560"/>
                    <a:pt x="640" y="1191"/>
                    <a:pt x="1034" y="1142"/>
                  </a:cubicBezTo>
                  <a:lnTo>
                    <a:pt x="7859" y="305"/>
                  </a:lnTo>
                  <a:cubicBezTo>
                    <a:pt x="7897" y="301"/>
                    <a:pt x="7934" y="299"/>
                    <a:pt x="7971" y="299"/>
                  </a:cubicBezTo>
                  <a:cubicBezTo>
                    <a:pt x="8343" y="299"/>
                    <a:pt x="8658" y="518"/>
                    <a:pt x="8696" y="825"/>
                  </a:cubicBezTo>
                  <a:lnTo>
                    <a:pt x="8721" y="1019"/>
                  </a:lnTo>
                  <a:cubicBezTo>
                    <a:pt x="8763" y="1356"/>
                    <a:pt x="8453" y="1672"/>
                    <a:pt x="8035" y="1725"/>
                  </a:cubicBezTo>
                  <a:lnTo>
                    <a:pt x="5181" y="2073"/>
                  </a:lnTo>
                  <a:cubicBezTo>
                    <a:pt x="5139" y="2077"/>
                    <a:pt x="5097" y="2098"/>
                    <a:pt x="5069" y="2133"/>
                  </a:cubicBezTo>
                  <a:cubicBezTo>
                    <a:pt x="5044" y="2164"/>
                    <a:pt x="5030" y="2203"/>
                    <a:pt x="5037" y="2245"/>
                  </a:cubicBezTo>
                  <a:cubicBezTo>
                    <a:pt x="5047" y="2320"/>
                    <a:pt x="5107" y="2373"/>
                    <a:pt x="5185" y="2373"/>
                  </a:cubicBezTo>
                  <a:cubicBezTo>
                    <a:pt x="5192" y="2373"/>
                    <a:pt x="5199" y="2373"/>
                    <a:pt x="5206" y="2372"/>
                  </a:cubicBezTo>
                  <a:lnTo>
                    <a:pt x="8070" y="2020"/>
                  </a:lnTo>
                  <a:cubicBezTo>
                    <a:pt x="8661" y="1947"/>
                    <a:pt x="9093" y="1483"/>
                    <a:pt x="9030" y="980"/>
                  </a:cubicBezTo>
                  <a:lnTo>
                    <a:pt x="9009" y="790"/>
                  </a:lnTo>
                  <a:cubicBezTo>
                    <a:pt x="8951" y="331"/>
                    <a:pt x="8503" y="1"/>
                    <a:pt x="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4"/>
            <p:cNvSpPr/>
            <p:nvPr/>
          </p:nvSpPr>
          <p:spPr>
            <a:xfrm>
              <a:off x="2669479" y="3967863"/>
              <a:ext cx="339758" cy="125964"/>
            </a:xfrm>
            <a:custGeom>
              <a:avLst/>
              <a:gdLst/>
              <a:ahLst/>
              <a:cxnLst/>
              <a:rect l="l" t="t" r="r" b="b"/>
              <a:pathLst>
                <a:path w="10816" h="4010" extrusionOk="0">
                  <a:moveTo>
                    <a:pt x="9475" y="1"/>
                  </a:moveTo>
                  <a:cubicBezTo>
                    <a:pt x="9431" y="1"/>
                    <a:pt x="9387" y="4"/>
                    <a:pt x="9343" y="9"/>
                  </a:cubicBezTo>
                  <a:lnTo>
                    <a:pt x="4271" y="631"/>
                  </a:lnTo>
                  <a:cubicBezTo>
                    <a:pt x="4215" y="638"/>
                    <a:pt x="4190" y="687"/>
                    <a:pt x="4194" y="733"/>
                  </a:cubicBezTo>
                  <a:cubicBezTo>
                    <a:pt x="4201" y="775"/>
                    <a:pt x="4232" y="807"/>
                    <a:pt x="4278" y="807"/>
                  </a:cubicBezTo>
                  <a:lnTo>
                    <a:pt x="9364" y="185"/>
                  </a:lnTo>
                  <a:cubicBezTo>
                    <a:pt x="9402" y="180"/>
                    <a:pt x="9440" y="178"/>
                    <a:pt x="9478" y="178"/>
                  </a:cubicBezTo>
                  <a:cubicBezTo>
                    <a:pt x="9995" y="178"/>
                    <a:pt x="10452" y="614"/>
                    <a:pt x="10524" y="1201"/>
                  </a:cubicBezTo>
                  <a:lnTo>
                    <a:pt x="10559" y="1510"/>
                  </a:lnTo>
                  <a:cubicBezTo>
                    <a:pt x="10636" y="2139"/>
                    <a:pt x="10242" y="2708"/>
                    <a:pt x="9680" y="2775"/>
                  </a:cubicBezTo>
                  <a:lnTo>
                    <a:pt x="1132" y="3826"/>
                  </a:lnTo>
                  <a:cubicBezTo>
                    <a:pt x="1099" y="3830"/>
                    <a:pt x="1066" y="3832"/>
                    <a:pt x="1033" y="3832"/>
                  </a:cubicBezTo>
                  <a:cubicBezTo>
                    <a:pt x="584" y="3832"/>
                    <a:pt x="272" y="3448"/>
                    <a:pt x="190" y="2782"/>
                  </a:cubicBezTo>
                  <a:lnTo>
                    <a:pt x="162" y="2550"/>
                  </a:lnTo>
                  <a:cubicBezTo>
                    <a:pt x="162" y="2543"/>
                    <a:pt x="159" y="2536"/>
                    <a:pt x="152" y="2529"/>
                  </a:cubicBezTo>
                  <a:cubicBezTo>
                    <a:pt x="148" y="2527"/>
                    <a:pt x="144" y="2527"/>
                    <a:pt x="139" y="2527"/>
                  </a:cubicBezTo>
                  <a:cubicBezTo>
                    <a:pt x="135" y="2527"/>
                    <a:pt x="131" y="2527"/>
                    <a:pt x="127" y="2529"/>
                  </a:cubicBezTo>
                  <a:cubicBezTo>
                    <a:pt x="95" y="2540"/>
                    <a:pt x="64" y="2547"/>
                    <a:pt x="29" y="2547"/>
                  </a:cubicBezTo>
                  <a:cubicBezTo>
                    <a:pt x="18" y="2547"/>
                    <a:pt x="11" y="2550"/>
                    <a:pt x="8" y="2554"/>
                  </a:cubicBezTo>
                  <a:cubicBezTo>
                    <a:pt x="1" y="2561"/>
                    <a:pt x="1" y="2568"/>
                    <a:pt x="1" y="2578"/>
                  </a:cubicBezTo>
                  <a:lnTo>
                    <a:pt x="29" y="2800"/>
                  </a:lnTo>
                  <a:cubicBezTo>
                    <a:pt x="120" y="3558"/>
                    <a:pt x="501" y="4010"/>
                    <a:pt x="1031" y="4010"/>
                  </a:cubicBezTo>
                  <a:cubicBezTo>
                    <a:pt x="1071" y="4010"/>
                    <a:pt x="1112" y="4007"/>
                    <a:pt x="1153" y="4002"/>
                  </a:cubicBezTo>
                  <a:lnTo>
                    <a:pt x="9705" y="2954"/>
                  </a:lnTo>
                  <a:cubicBezTo>
                    <a:pt x="10355" y="2874"/>
                    <a:pt x="10815" y="2216"/>
                    <a:pt x="10724" y="1489"/>
                  </a:cubicBezTo>
                  <a:lnTo>
                    <a:pt x="10689" y="1183"/>
                  </a:lnTo>
                  <a:cubicBezTo>
                    <a:pt x="10604" y="505"/>
                    <a:pt x="10073" y="1"/>
                    <a:pt x="9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4"/>
            <p:cNvSpPr/>
            <p:nvPr/>
          </p:nvSpPr>
          <p:spPr>
            <a:xfrm>
              <a:off x="2667594" y="3966103"/>
              <a:ext cx="343401" cy="129514"/>
            </a:xfrm>
            <a:custGeom>
              <a:avLst/>
              <a:gdLst/>
              <a:ahLst/>
              <a:cxnLst/>
              <a:rect l="l" t="t" r="r" b="b"/>
              <a:pathLst>
                <a:path w="10932" h="4123" extrusionOk="0">
                  <a:moveTo>
                    <a:pt x="9531" y="111"/>
                  </a:moveTo>
                  <a:cubicBezTo>
                    <a:pt x="10105" y="111"/>
                    <a:pt x="10614" y="592"/>
                    <a:pt x="10693" y="1246"/>
                  </a:cubicBezTo>
                  <a:lnTo>
                    <a:pt x="10731" y="1552"/>
                  </a:lnTo>
                  <a:cubicBezTo>
                    <a:pt x="10816" y="2248"/>
                    <a:pt x="10380" y="2877"/>
                    <a:pt x="9758" y="2954"/>
                  </a:cubicBezTo>
                  <a:lnTo>
                    <a:pt x="1206" y="4005"/>
                  </a:lnTo>
                  <a:cubicBezTo>
                    <a:pt x="1169" y="4010"/>
                    <a:pt x="1133" y="4012"/>
                    <a:pt x="1097" y="4012"/>
                  </a:cubicBezTo>
                  <a:cubicBezTo>
                    <a:pt x="591" y="4012"/>
                    <a:pt x="230" y="3578"/>
                    <a:pt x="141" y="2852"/>
                  </a:cubicBezTo>
                  <a:lnTo>
                    <a:pt x="117" y="2655"/>
                  </a:lnTo>
                  <a:cubicBezTo>
                    <a:pt x="138" y="2655"/>
                    <a:pt x="155" y="2652"/>
                    <a:pt x="173" y="2648"/>
                  </a:cubicBezTo>
                  <a:lnTo>
                    <a:pt x="198" y="2845"/>
                  </a:lnTo>
                  <a:cubicBezTo>
                    <a:pt x="283" y="3541"/>
                    <a:pt x="610" y="3942"/>
                    <a:pt x="1084" y="3942"/>
                  </a:cubicBezTo>
                  <a:cubicBezTo>
                    <a:pt x="1121" y="3942"/>
                    <a:pt x="1158" y="3940"/>
                    <a:pt x="1196" y="3935"/>
                  </a:cubicBezTo>
                  <a:lnTo>
                    <a:pt x="9747" y="2887"/>
                  </a:lnTo>
                  <a:cubicBezTo>
                    <a:pt x="10341" y="2814"/>
                    <a:pt x="10756" y="2220"/>
                    <a:pt x="10675" y="1559"/>
                  </a:cubicBezTo>
                  <a:lnTo>
                    <a:pt x="10636" y="1250"/>
                  </a:lnTo>
                  <a:cubicBezTo>
                    <a:pt x="10561" y="635"/>
                    <a:pt x="10077" y="178"/>
                    <a:pt x="9532" y="178"/>
                  </a:cubicBezTo>
                  <a:cubicBezTo>
                    <a:pt x="9494" y="178"/>
                    <a:pt x="9455" y="180"/>
                    <a:pt x="9417" y="185"/>
                  </a:cubicBezTo>
                  <a:lnTo>
                    <a:pt x="4331" y="810"/>
                  </a:lnTo>
                  <a:cubicBezTo>
                    <a:pt x="4324" y="810"/>
                    <a:pt x="4310" y="800"/>
                    <a:pt x="4310" y="782"/>
                  </a:cubicBezTo>
                  <a:cubicBezTo>
                    <a:pt x="4310" y="772"/>
                    <a:pt x="4310" y="743"/>
                    <a:pt x="4338" y="740"/>
                  </a:cubicBezTo>
                  <a:lnTo>
                    <a:pt x="9410" y="118"/>
                  </a:lnTo>
                  <a:cubicBezTo>
                    <a:pt x="9450" y="113"/>
                    <a:pt x="9491" y="111"/>
                    <a:pt x="9531" y="111"/>
                  </a:cubicBezTo>
                  <a:close/>
                  <a:moveTo>
                    <a:pt x="9531" y="0"/>
                  </a:moveTo>
                  <a:cubicBezTo>
                    <a:pt x="9485" y="0"/>
                    <a:pt x="9439" y="3"/>
                    <a:pt x="9392" y="9"/>
                  </a:cubicBezTo>
                  <a:lnTo>
                    <a:pt x="4320" y="631"/>
                  </a:lnTo>
                  <a:cubicBezTo>
                    <a:pt x="4233" y="642"/>
                    <a:pt x="4190" y="722"/>
                    <a:pt x="4197" y="796"/>
                  </a:cubicBezTo>
                  <a:cubicBezTo>
                    <a:pt x="4208" y="866"/>
                    <a:pt x="4264" y="919"/>
                    <a:pt x="4334" y="919"/>
                  </a:cubicBezTo>
                  <a:lnTo>
                    <a:pt x="9431" y="297"/>
                  </a:lnTo>
                  <a:cubicBezTo>
                    <a:pt x="9467" y="293"/>
                    <a:pt x="9503" y="290"/>
                    <a:pt x="9538" y="290"/>
                  </a:cubicBezTo>
                  <a:cubicBezTo>
                    <a:pt x="10026" y="290"/>
                    <a:pt x="10459" y="707"/>
                    <a:pt x="10527" y="1264"/>
                  </a:cubicBezTo>
                  <a:lnTo>
                    <a:pt x="10566" y="1573"/>
                  </a:lnTo>
                  <a:cubicBezTo>
                    <a:pt x="10636" y="2170"/>
                    <a:pt x="10264" y="2712"/>
                    <a:pt x="9733" y="2778"/>
                  </a:cubicBezTo>
                  <a:lnTo>
                    <a:pt x="1182" y="3826"/>
                  </a:lnTo>
                  <a:cubicBezTo>
                    <a:pt x="1151" y="3830"/>
                    <a:pt x="1121" y="3831"/>
                    <a:pt x="1091" y="3831"/>
                  </a:cubicBezTo>
                  <a:cubicBezTo>
                    <a:pt x="676" y="3831"/>
                    <a:pt x="385" y="3465"/>
                    <a:pt x="307" y="2831"/>
                  </a:cubicBezTo>
                  <a:lnTo>
                    <a:pt x="279" y="2599"/>
                  </a:lnTo>
                  <a:cubicBezTo>
                    <a:pt x="275" y="2575"/>
                    <a:pt x="261" y="2554"/>
                    <a:pt x="236" y="2539"/>
                  </a:cubicBezTo>
                  <a:cubicBezTo>
                    <a:pt x="224" y="2531"/>
                    <a:pt x="209" y="2528"/>
                    <a:pt x="195" y="2528"/>
                  </a:cubicBezTo>
                  <a:cubicBezTo>
                    <a:pt x="185" y="2528"/>
                    <a:pt x="175" y="2530"/>
                    <a:pt x="166" y="2532"/>
                  </a:cubicBezTo>
                  <a:cubicBezTo>
                    <a:pt x="141" y="2543"/>
                    <a:pt x="117" y="2547"/>
                    <a:pt x="89" y="2547"/>
                  </a:cubicBezTo>
                  <a:cubicBezTo>
                    <a:pt x="64" y="2547"/>
                    <a:pt x="40" y="2557"/>
                    <a:pt x="25" y="2575"/>
                  </a:cubicBezTo>
                  <a:cubicBezTo>
                    <a:pt x="8" y="2592"/>
                    <a:pt x="1" y="2617"/>
                    <a:pt x="4" y="2641"/>
                  </a:cubicBezTo>
                  <a:lnTo>
                    <a:pt x="32" y="2863"/>
                  </a:lnTo>
                  <a:cubicBezTo>
                    <a:pt x="130" y="3653"/>
                    <a:pt x="529" y="4122"/>
                    <a:pt x="1090" y="4122"/>
                  </a:cubicBezTo>
                  <a:cubicBezTo>
                    <a:pt x="1133" y="4122"/>
                    <a:pt x="1176" y="4120"/>
                    <a:pt x="1220" y="4114"/>
                  </a:cubicBezTo>
                  <a:lnTo>
                    <a:pt x="9768" y="3067"/>
                  </a:lnTo>
                  <a:cubicBezTo>
                    <a:pt x="10454" y="2982"/>
                    <a:pt x="10932" y="2297"/>
                    <a:pt x="10837" y="1538"/>
                  </a:cubicBezTo>
                  <a:lnTo>
                    <a:pt x="10801" y="1232"/>
                  </a:lnTo>
                  <a:cubicBezTo>
                    <a:pt x="10713" y="525"/>
                    <a:pt x="10161" y="0"/>
                    <a:pt x="9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24"/>
          <p:cNvGrpSpPr/>
          <p:nvPr/>
        </p:nvGrpSpPr>
        <p:grpSpPr>
          <a:xfrm rot="-1207733">
            <a:off x="-242072" y="4283215"/>
            <a:ext cx="1040988" cy="486848"/>
            <a:chOff x="421595" y="3045210"/>
            <a:chExt cx="695069" cy="325041"/>
          </a:xfrm>
        </p:grpSpPr>
        <p:sp>
          <p:nvSpPr>
            <p:cNvPr id="1363" name="Google Shape;1363;p24"/>
            <p:cNvSpPr/>
            <p:nvPr/>
          </p:nvSpPr>
          <p:spPr>
            <a:xfrm>
              <a:off x="698112" y="3329473"/>
              <a:ext cx="350770" cy="40777"/>
            </a:xfrm>
            <a:custGeom>
              <a:avLst/>
              <a:gdLst/>
              <a:ahLst/>
              <a:cxnLst/>
              <a:rect l="l" t="t" r="r" b="b"/>
              <a:pathLst>
                <a:path w="13041" h="1516" extrusionOk="0">
                  <a:moveTo>
                    <a:pt x="13040" y="1"/>
                  </a:moveTo>
                  <a:lnTo>
                    <a:pt x="1" y="648"/>
                  </a:lnTo>
                  <a:lnTo>
                    <a:pt x="1" y="1516"/>
                  </a:lnTo>
                  <a:lnTo>
                    <a:pt x="13040" y="869"/>
                  </a:lnTo>
                  <a:lnTo>
                    <a:pt x="1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4"/>
            <p:cNvSpPr/>
            <p:nvPr/>
          </p:nvSpPr>
          <p:spPr>
            <a:xfrm>
              <a:off x="421595" y="3349916"/>
              <a:ext cx="276533" cy="20335"/>
            </a:xfrm>
            <a:custGeom>
              <a:avLst/>
              <a:gdLst/>
              <a:ahLst/>
              <a:cxnLst/>
              <a:rect l="l" t="t" r="r" b="b"/>
              <a:pathLst>
                <a:path w="10281" h="756" extrusionOk="0">
                  <a:moveTo>
                    <a:pt x="0" y="0"/>
                  </a:moveTo>
                  <a:lnTo>
                    <a:pt x="0" y="756"/>
                  </a:lnTo>
                  <a:lnTo>
                    <a:pt x="10281" y="756"/>
                  </a:lnTo>
                  <a:lnTo>
                    <a:pt x="10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4"/>
            <p:cNvSpPr/>
            <p:nvPr/>
          </p:nvSpPr>
          <p:spPr>
            <a:xfrm>
              <a:off x="697251" y="3045210"/>
              <a:ext cx="419413" cy="305179"/>
            </a:xfrm>
            <a:custGeom>
              <a:avLst/>
              <a:gdLst/>
              <a:ahLst/>
              <a:cxnLst/>
              <a:rect l="l" t="t" r="r" b="b"/>
              <a:pathLst>
                <a:path w="15593" h="11346" extrusionOk="0">
                  <a:moveTo>
                    <a:pt x="15592" y="0"/>
                  </a:moveTo>
                  <a:lnTo>
                    <a:pt x="2503" y="773"/>
                  </a:lnTo>
                  <a:lnTo>
                    <a:pt x="1" y="11346"/>
                  </a:lnTo>
                  <a:lnTo>
                    <a:pt x="13090" y="10572"/>
                  </a:lnTo>
                  <a:lnTo>
                    <a:pt x="15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4"/>
            <p:cNvSpPr/>
            <p:nvPr/>
          </p:nvSpPr>
          <p:spPr>
            <a:xfrm>
              <a:off x="891728" y="3174161"/>
              <a:ext cx="67432" cy="67432"/>
            </a:xfrm>
            <a:custGeom>
              <a:avLst/>
              <a:gdLst/>
              <a:ahLst/>
              <a:cxnLst/>
              <a:rect l="l" t="t" r="r" b="b"/>
              <a:pathLst>
                <a:path w="2507" h="2507" extrusionOk="0">
                  <a:moveTo>
                    <a:pt x="1252" y="0"/>
                  </a:moveTo>
                  <a:cubicBezTo>
                    <a:pt x="559" y="0"/>
                    <a:pt x="1" y="559"/>
                    <a:pt x="1" y="1255"/>
                  </a:cubicBezTo>
                  <a:cubicBezTo>
                    <a:pt x="1" y="1947"/>
                    <a:pt x="559" y="2506"/>
                    <a:pt x="1252" y="2506"/>
                  </a:cubicBezTo>
                  <a:cubicBezTo>
                    <a:pt x="1944" y="2506"/>
                    <a:pt x="2507" y="1947"/>
                    <a:pt x="2507" y="1255"/>
                  </a:cubicBezTo>
                  <a:cubicBezTo>
                    <a:pt x="2507" y="559"/>
                    <a:pt x="1944" y="0"/>
                    <a:pt x="1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24"/>
          <p:cNvGrpSpPr/>
          <p:nvPr/>
        </p:nvGrpSpPr>
        <p:grpSpPr>
          <a:xfrm>
            <a:off x="8608721" y="206347"/>
            <a:ext cx="225985" cy="540514"/>
            <a:chOff x="5273600" y="602550"/>
            <a:chExt cx="155050" cy="370850"/>
          </a:xfrm>
        </p:grpSpPr>
        <p:sp>
          <p:nvSpPr>
            <p:cNvPr id="1368" name="Google Shape;1368;p24"/>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4"/>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4"/>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4"/>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4"/>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4"/>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4"/>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4"/>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4"/>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4"/>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4"/>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4"/>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4"/>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4"/>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4"/>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4"/>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24"/>
          <p:cNvGrpSpPr/>
          <p:nvPr/>
        </p:nvGrpSpPr>
        <p:grpSpPr>
          <a:xfrm rot="5400000">
            <a:off x="699481" y="4548917"/>
            <a:ext cx="27510" cy="798273"/>
            <a:chOff x="6054850" y="1271775"/>
            <a:chExt cx="18875" cy="547700"/>
          </a:xfrm>
        </p:grpSpPr>
        <p:sp>
          <p:nvSpPr>
            <p:cNvPr id="1387" name="Google Shape;1387;p24"/>
            <p:cNvSpPr/>
            <p:nvPr/>
          </p:nvSpPr>
          <p:spPr>
            <a:xfrm>
              <a:off x="6054850" y="1271775"/>
              <a:ext cx="18875" cy="18875"/>
            </a:xfrm>
            <a:custGeom>
              <a:avLst/>
              <a:gdLst/>
              <a:ahLst/>
              <a:cxnLst/>
              <a:rect l="l" t="t" r="r" b="b"/>
              <a:pathLst>
                <a:path w="755" h="755" extrusionOk="0">
                  <a:moveTo>
                    <a:pt x="1" y="1"/>
                  </a:moveTo>
                  <a:lnTo>
                    <a:pt x="1" y="755"/>
                  </a:lnTo>
                  <a:lnTo>
                    <a:pt x="755" y="755"/>
                  </a:lnTo>
                  <a:lnTo>
                    <a:pt x="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6054850" y="140415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6054850" y="153630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6054850" y="1668450"/>
              <a:ext cx="18875" cy="18875"/>
            </a:xfrm>
            <a:custGeom>
              <a:avLst/>
              <a:gdLst/>
              <a:ahLst/>
              <a:cxnLst/>
              <a:rect l="l" t="t" r="r" b="b"/>
              <a:pathLst>
                <a:path w="755" h="755" extrusionOk="0">
                  <a:moveTo>
                    <a:pt x="1" y="0"/>
                  </a:moveTo>
                  <a:lnTo>
                    <a:pt x="1" y="754"/>
                  </a:lnTo>
                  <a:lnTo>
                    <a:pt x="755" y="754"/>
                  </a:lnTo>
                  <a:lnTo>
                    <a:pt x="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6054850" y="1800800"/>
              <a:ext cx="18875" cy="18675"/>
            </a:xfrm>
            <a:custGeom>
              <a:avLst/>
              <a:gdLst/>
              <a:ahLst/>
              <a:cxnLst/>
              <a:rect l="l" t="t" r="r" b="b"/>
              <a:pathLst>
                <a:path w="755" h="747" extrusionOk="0">
                  <a:moveTo>
                    <a:pt x="1" y="1"/>
                  </a:moveTo>
                  <a:lnTo>
                    <a:pt x="1" y="746"/>
                  </a:lnTo>
                  <a:lnTo>
                    <a:pt x="755" y="746"/>
                  </a:lnTo>
                  <a:lnTo>
                    <a:pt x="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24"/>
          <p:cNvGrpSpPr/>
          <p:nvPr/>
        </p:nvGrpSpPr>
        <p:grpSpPr>
          <a:xfrm>
            <a:off x="397836" y="3719181"/>
            <a:ext cx="137078" cy="137078"/>
            <a:chOff x="2495900" y="1640275"/>
            <a:chExt cx="94050" cy="94050"/>
          </a:xfrm>
        </p:grpSpPr>
        <p:sp>
          <p:nvSpPr>
            <p:cNvPr id="1393" name="Google Shape;1393;p24"/>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4"/>
          <p:cNvGrpSpPr/>
          <p:nvPr/>
        </p:nvGrpSpPr>
        <p:grpSpPr>
          <a:xfrm>
            <a:off x="8656665" y="3242464"/>
            <a:ext cx="570733" cy="746527"/>
            <a:chOff x="5578779" y="4244952"/>
            <a:chExt cx="403431" cy="527730"/>
          </a:xfrm>
        </p:grpSpPr>
        <p:sp>
          <p:nvSpPr>
            <p:cNvPr id="1396" name="Google Shape;1396;p24"/>
            <p:cNvSpPr/>
            <p:nvPr/>
          </p:nvSpPr>
          <p:spPr>
            <a:xfrm>
              <a:off x="5588579" y="4305767"/>
              <a:ext cx="393630" cy="466915"/>
            </a:xfrm>
            <a:custGeom>
              <a:avLst/>
              <a:gdLst/>
              <a:ahLst/>
              <a:cxnLst/>
              <a:rect l="l" t="t" r="r" b="b"/>
              <a:pathLst>
                <a:path w="12531" h="14864" extrusionOk="0">
                  <a:moveTo>
                    <a:pt x="3737" y="0"/>
                  </a:moveTo>
                  <a:lnTo>
                    <a:pt x="1" y="12161"/>
                  </a:lnTo>
                  <a:lnTo>
                    <a:pt x="8795" y="14864"/>
                  </a:lnTo>
                  <a:lnTo>
                    <a:pt x="12531" y="2703"/>
                  </a:lnTo>
                  <a:lnTo>
                    <a:pt x="3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5585281" y="4286323"/>
              <a:ext cx="393724" cy="466947"/>
            </a:xfrm>
            <a:custGeom>
              <a:avLst/>
              <a:gdLst/>
              <a:ahLst/>
              <a:cxnLst/>
              <a:rect l="l" t="t" r="r" b="b"/>
              <a:pathLst>
                <a:path w="12534" h="14865" extrusionOk="0">
                  <a:moveTo>
                    <a:pt x="3740" y="0"/>
                  </a:moveTo>
                  <a:lnTo>
                    <a:pt x="0" y="12161"/>
                  </a:lnTo>
                  <a:lnTo>
                    <a:pt x="8798" y="14864"/>
                  </a:lnTo>
                  <a:lnTo>
                    <a:pt x="12534" y="2703"/>
                  </a:lnTo>
                  <a:lnTo>
                    <a:pt x="3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5582077" y="4275391"/>
              <a:ext cx="391086" cy="458434"/>
            </a:xfrm>
            <a:custGeom>
              <a:avLst/>
              <a:gdLst/>
              <a:ahLst/>
              <a:cxnLst/>
              <a:rect l="l" t="t" r="r" b="b"/>
              <a:pathLst>
                <a:path w="12450" h="14594" extrusionOk="0">
                  <a:moveTo>
                    <a:pt x="3656" y="1"/>
                  </a:moveTo>
                  <a:lnTo>
                    <a:pt x="1" y="11891"/>
                  </a:lnTo>
                  <a:lnTo>
                    <a:pt x="8794" y="14594"/>
                  </a:lnTo>
                  <a:lnTo>
                    <a:pt x="12450" y="2700"/>
                  </a:lnTo>
                  <a:lnTo>
                    <a:pt x="3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5578779" y="4264240"/>
              <a:ext cx="388541" cy="450047"/>
            </a:xfrm>
            <a:custGeom>
              <a:avLst/>
              <a:gdLst/>
              <a:ahLst/>
              <a:cxnLst/>
              <a:rect l="l" t="t" r="r" b="b"/>
              <a:pathLst>
                <a:path w="12369" h="14327" extrusionOk="0">
                  <a:moveTo>
                    <a:pt x="3575" y="1"/>
                  </a:moveTo>
                  <a:lnTo>
                    <a:pt x="0" y="11627"/>
                  </a:lnTo>
                  <a:lnTo>
                    <a:pt x="8794" y="14326"/>
                  </a:lnTo>
                  <a:lnTo>
                    <a:pt x="12368" y="2703"/>
                  </a:lnTo>
                  <a:lnTo>
                    <a:pt x="3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5709140" y="4244952"/>
              <a:ext cx="38009" cy="61663"/>
            </a:xfrm>
            <a:custGeom>
              <a:avLst/>
              <a:gdLst/>
              <a:ahLst/>
              <a:cxnLst/>
              <a:rect l="l" t="t" r="r" b="b"/>
              <a:pathLst>
                <a:path w="1210" h="1963" extrusionOk="0">
                  <a:moveTo>
                    <a:pt x="791" y="1"/>
                  </a:moveTo>
                  <a:cubicBezTo>
                    <a:pt x="632" y="1"/>
                    <a:pt x="485" y="103"/>
                    <a:pt x="437" y="263"/>
                  </a:cubicBezTo>
                  <a:lnTo>
                    <a:pt x="61" y="1479"/>
                  </a:lnTo>
                  <a:cubicBezTo>
                    <a:pt x="1" y="1676"/>
                    <a:pt x="113" y="1887"/>
                    <a:pt x="310" y="1947"/>
                  </a:cubicBezTo>
                  <a:cubicBezTo>
                    <a:pt x="347" y="1958"/>
                    <a:pt x="383" y="1963"/>
                    <a:pt x="420" y="1963"/>
                  </a:cubicBezTo>
                  <a:cubicBezTo>
                    <a:pt x="579" y="1963"/>
                    <a:pt x="726" y="1860"/>
                    <a:pt x="778" y="1697"/>
                  </a:cubicBezTo>
                  <a:lnTo>
                    <a:pt x="1150" y="485"/>
                  </a:lnTo>
                  <a:cubicBezTo>
                    <a:pt x="1210" y="288"/>
                    <a:pt x="1098" y="77"/>
                    <a:pt x="901" y="17"/>
                  </a:cubicBezTo>
                  <a:cubicBezTo>
                    <a:pt x="864" y="6"/>
                    <a:pt x="827"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5749568" y="4257392"/>
              <a:ext cx="38009" cy="61631"/>
            </a:xfrm>
            <a:custGeom>
              <a:avLst/>
              <a:gdLst/>
              <a:ahLst/>
              <a:cxnLst/>
              <a:rect l="l" t="t" r="r" b="b"/>
              <a:pathLst>
                <a:path w="1210" h="1962" extrusionOk="0">
                  <a:moveTo>
                    <a:pt x="788" y="1"/>
                  </a:moveTo>
                  <a:cubicBezTo>
                    <a:pt x="630" y="1"/>
                    <a:pt x="484" y="105"/>
                    <a:pt x="433" y="264"/>
                  </a:cubicBezTo>
                  <a:lnTo>
                    <a:pt x="60" y="1477"/>
                  </a:lnTo>
                  <a:cubicBezTo>
                    <a:pt x="0" y="1677"/>
                    <a:pt x="113" y="1885"/>
                    <a:pt x="310" y="1944"/>
                  </a:cubicBezTo>
                  <a:cubicBezTo>
                    <a:pt x="347" y="1956"/>
                    <a:pt x="385" y="1962"/>
                    <a:pt x="422" y="1962"/>
                  </a:cubicBezTo>
                  <a:cubicBezTo>
                    <a:pt x="580" y="1962"/>
                    <a:pt x="726" y="1858"/>
                    <a:pt x="777" y="1698"/>
                  </a:cubicBezTo>
                  <a:lnTo>
                    <a:pt x="1150" y="482"/>
                  </a:lnTo>
                  <a:cubicBezTo>
                    <a:pt x="1209" y="285"/>
                    <a:pt x="1100" y="78"/>
                    <a:pt x="900" y="18"/>
                  </a:cubicBezTo>
                  <a:cubicBezTo>
                    <a:pt x="863" y="6"/>
                    <a:pt x="825" y="1"/>
                    <a:pt x="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5789965" y="4269800"/>
              <a:ext cx="38009" cy="61663"/>
            </a:xfrm>
            <a:custGeom>
              <a:avLst/>
              <a:gdLst/>
              <a:ahLst/>
              <a:cxnLst/>
              <a:rect l="l" t="t" r="r" b="b"/>
              <a:pathLst>
                <a:path w="1210" h="1963" extrusionOk="0">
                  <a:moveTo>
                    <a:pt x="791" y="1"/>
                  </a:moveTo>
                  <a:cubicBezTo>
                    <a:pt x="632" y="1"/>
                    <a:pt x="485" y="103"/>
                    <a:pt x="433" y="263"/>
                  </a:cubicBezTo>
                  <a:lnTo>
                    <a:pt x="60" y="1479"/>
                  </a:lnTo>
                  <a:cubicBezTo>
                    <a:pt x="1" y="1676"/>
                    <a:pt x="110" y="1883"/>
                    <a:pt x="310" y="1946"/>
                  </a:cubicBezTo>
                  <a:cubicBezTo>
                    <a:pt x="346" y="1957"/>
                    <a:pt x="382" y="1962"/>
                    <a:pt x="418" y="1962"/>
                  </a:cubicBezTo>
                  <a:cubicBezTo>
                    <a:pt x="577" y="1962"/>
                    <a:pt x="725" y="1858"/>
                    <a:pt x="774" y="1697"/>
                  </a:cubicBezTo>
                  <a:lnTo>
                    <a:pt x="1150" y="484"/>
                  </a:lnTo>
                  <a:cubicBezTo>
                    <a:pt x="1210" y="287"/>
                    <a:pt x="1097" y="77"/>
                    <a:pt x="900" y="17"/>
                  </a:cubicBezTo>
                  <a:cubicBezTo>
                    <a:pt x="864" y="6"/>
                    <a:pt x="827"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4"/>
            <p:cNvSpPr/>
            <p:nvPr/>
          </p:nvSpPr>
          <p:spPr>
            <a:xfrm>
              <a:off x="5830393" y="4282176"/>
              <a:ext cx="38009" cy="61663"/>
            </a:xfrm>
            <a:custGeom>
              <a:avLst/>
              <a:gdLst/>
              <a:ahLst/>
              <a:cxnLst/>
              <a:rect l="l" t="t" r="r" b="b"/>
              <a:pathLst>
                <a:path w="1210" h="1963" extrusionOk="0">
                  <a:moveTo>
                    <a:pt x="792" y="0"/>
                  </a:moveTo>
                  <a:cubicBezTo>
                    <a:pt x="631" y="0"/>
                    <a:pt x="481" y="105"/>
                    <a:pt x="432" y="266"/>
                  </a:cubicBezTo>
                  <a:lnTo>
                    <a:pt x="60" y="1479"/>
                  </a:lnTo>
                  <a:cubicBezTo>
                    <a:pt x="0" y="1675"/>
                    <a:pt x="109" y="1886"/>
                    <a:pt x="306" y="1946"/>
                  </a:cubicBezTo>
                  <a:cubicBezTo>
                    <a:pt x="342" y="1957"/>
                    <a:pt x="379" y="1962"/>
                    <a:pt x="416" y="1962"/>
                  </a:cubicBezTo>
                  <a:cubicBezTo>
                    <a:pt x="576" y="1962"/>
                    <a:pt x="725" y="1860"/>
                    <a:pt x="773" y="1700"/>
                  </a:cubicBezTo>
                  <a:lnTo>
                    <a:pt x="1146" y="484"/>
                  </a:lnTo>
                  <a:cubicBezTo>
                    <a:pt x="1209" y="287"/>
                    <a:pt x="1097" y="80"/>
                    <a:pt x="900" y="17"/>
                  </a:cubicBezTo>
                  <a:cubicBezTo>
                    <a:pt x="864" y="6"/>
                    <a:pt x="828" y="0"/>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4"/>
            <p:cNvSpPr/>
            <p:nvPr/>
          </p:nvSpPr>
          <p:spPr>
            <a:xfrm>
              <a:off x="5870664" y="4294615"/>
              <a:ext cx="38009" cy="61631"/>
            </a:xfrm>
            <a:custGeom>
              <a:avLst/>
              <a:gdLst/>
              <a:ahLst/>
              <a:cxnLst/>
              <a:rect l="l" t="t" r="r" b="b"/>
              <a:pathLst>
                <a:path w="1210" h="1962" extrusionOk="0">
                  <a:moveTo>
                    <a:pt x="791" y="0"/>
                  </a:moveTo>
                  <a:cubicBezTo>
                    <a:pt x="631" y="0"/>
                    <a:pt x="485" y="104"/>
                    <a:pt x="437" y="264"/>
                  </a:cubicBezTo>
                  <a:lnTo>
                    <a:pt x="64" y="1480"/>
                  </a:lnTo>
                  <a:cubicBezTo>
                    <a:pt x="1" y="1677"/>
                    <a:pt x="113" y="1884"/>
                    <a:pt x="310" y="1944"/>
                  </a:cubicBezTo>
                  <a:cubicBezTo>
                    <a:pt x="348" y="1956"/>
                    <a:pt x="385" y="1961"/>
                    <a:pt x="422" y="1961"/>
                  </a:cubicBezTo>
                  <a:cubicBezTo>
                    <a:pt x="581" y="1961"/>
                    <a:pt x="729" y="1857"/>
                    <a:pt x="778" y="1698"/>
                  </a:cubicBezTo>
                  <a:lnTo>
                    <a:pt x="1150" y="485"/>
                  </a:lnTo>
                  <a:cubicBezTo>
                    <a:pt x="1210" y="285"/>
                    <a:pt x="1101" y="77"/>
                    <a:pt x="904" y="18"/>
                  </a:cubicBezTo>
                  <a:cubicBezTo>
                    <a:pt x="866" y="6"/>
                    <a:pt x="828" y="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911091" y="4306992"/>
              <a:ext cx="38009" cy="61694"/>
            </a:xfrm>
            <a:custGeom>
              <a:avLst/>
              <a:gdLst/>
              <a:ahLst/>
              <a:cxnLst/>
              <a:rect l="l" t="t" r="r" b="b"/>
              <a:pathLst>
                <a:path w="1210" h="1964" extrusionOk="0">
                  <a:moveTo>
                    <a:pt x="792" y="1"/>
                  </a:moveTo>
                  <a:cubicBezTo>
                    <a:pt x="631" y="1"/>
                    <a:pt x="485" y="103"/>
                    <a:pt x="436" y="263"/>
                  </a:cubicBezTo>
                  <a:lnTo>
                    <a:pt x="64" y="1479"/>
                  </a:lnTo>
                  <a:cubicBezTo>
                    <a:pt x="0" y="1676"/>
                    <a:pt x="113" y="1887"/>
                    <a:pt x="310" y="1947"/>
                  </a:cubicBezTo>
                  <a:cubicBezTo>
                    <a:pt x="346" y="1958"/>
                    <a:pt x="383" y="1963"/>
                    <a:pt x="419" y="1963"/>
                  </a:cubicBezTo>
                  <a:cubicBezTo>
                    <a:pt x="579" y="1963"/>
                    <a:pt x="728" y="1861"/>
                    <a:pt x="777" y="1697"/>
                  </a:cubicBezTo>
                  <a:lnTo>
                    <a:pt x="1150" y="485"/>
                  </a:lnTo>
                  <a:cubicBezTo>
                    <a:pt x="1209" y="288"/>
                    <a:pt x="1100" y="77"/>
                    <a:pt x="904" y="17"/>
                  </a:cubicBezTo>
                  <a:cubicBezTo>
                    <a:pt x="866" y="6"/>
                    <a:pt x="829" y="1"/>
                    <a:pt x="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694345" y="4340572"/>
              <a:ext cx="225824" cy="74856"/>
            </a:xfrm>
            <a:custGeom>
              <a:avLst/>
              <a:gdLst/>
              <a:ahLst/>
              <a:cxnLst/>
              <a:rect l="l" t="t" r="r" b="b"/>
              <a:pathLst>
                <a:path w="7189" h="2383" extrusionOk="0">
                  <a:moveTo>
                    <a:pt x="168" y="1"/>
                  </a:moveTo>
                  <a:cubicBezTo>
                    <a:pt x="101" y="1"/>
                    <a:pt x="41" y="37"/>
                    <a:pt x="22" y="94"/>
                  </a:cubicBezTo>
                  <a:cubicBezTo>
                    <a:pt x="1" y="168"/>
                    <a:pt x="54" y="249"/>
                    <a:pt x="145" y="277"/>
                  </a:cubicBezTo>
                  <a:lnTo>
                    <a:pt x="6964" y="2375"/>
                  </a:lnTo>
                  <a:cubicBezTo>
                    <a:pt x="6983" y="2380"/>
                    <a:pt x="7003" y="2383"/>
                    <a:pt x="7021" y="2383"/>
                  </a:cubicBezTo>
                  <a:cubicBezTo>
                    <a:pt x="7090" y="2383"/>
                    <a:pt x="7148" y="2349"/>
                    <a:pt x="7167" y="2291"/>
                  </a:cubicBezTo>
                  <a:cubicBezTo>
                    <a:pt x="7189" y="2217"/>
                    <a:pt x="7136" y="2133"/>
                    <a:pt x="7048" y="2105"/>
                  </a:cubicBezTo>
                  <a:lnTo>
                    <a:pt x="226" y="10"/>
                  </a:lnTo>
                  <a:cubicBezTo>
                    <a:pt x="206" y="4"/>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687089" y="4364194"/>
              <a:ext cx="225919" cy="74793"/>
            </a:xfrm>
            <a:custGeom>
              <a:avLst/>
              <a:gdLst/>
              <a:ahLst/>
              <a:cxnLst/>
              <a:rect l="l" t="t" r="r" b="b"/>
              <a:pathLst>
                <a:path w="7192" h="2381" extrusionOk="0">
                  <a:moveTo>
                    <a:pt x="167" y="1"/>
                  </a:moveTo>
                  <a:cubicBezTo>
                    <a:pt x="100" y="1"/>
                    <a:pt x="41" y="37"/>
                    <a:pt x="25" y="94"/>
                  </a:cubicBezTo>
                  <a:cubicBezTo>
                    <a:pt x="0" y="168"/>
                    <a:pt x="56" y="249"/>
                    <a:pt x="144" y="277"/>
                  </a:cubicBezTo>
                  <a:lnTo>
                    <a:pt x="6966" y="2372"/>
                  </a:lnTo>
                  <a:cubicBezTo>
                    <a:pt x="6986" y="2378"/>
                    <a:pt x="7005" y="2381"/>
                    <a:pt x="7024" y="2381"/>
                  </a:cubicBezTo>
                  <a:cubicBezTo>
                    <a:pt x="7091" y="2381"/>
                    <a:pt x="7150" y="2345"/>
                    <a:pt x="7166" y="2287"/>
                  </a:cubicBezTo>
                  <a:cubicBezTo>
                    <a:pt x="7191" y="2214"/>
                    <a:pt x="7135" y="2133"/>
                    <a:pt x="7047" y="2105"/>
                  </a:cubicBezTo>
                  <a:lnTo>
                    <a:pt x="225" y="10"/>
                  </a:lnTo>
                  <a:cubicBezTo>
                    <a:pt x="205"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679895" y="4387722"/>
              <a:ext cx="225824" cy="74793"/>
            </a:xfrm>
            <a:custGeom>
              <a:avLst/>
              <a:gdLst/>
              <a:ahLst/>
              <a:cxnLst/>
              <a:rect l="l" t="t" r="r" b="b"/>
              <a:pathLst>
                <a:path w="7189" h="2381" extrusionOk="0">
                  <a:moveTo>
                    <a:pt x="166" y="0"/>
                  </a:moveTo>
                  <a:cubicBezTo>
                    <a:pt x="98" y="0"/>
                    <a:pt x="41" y="36"/>
                    <a:pt x="22" y="94"/>
                  </a:cubicBezTo>
                  <a:cubicBezTo>
                    <a:pt x="1" y="168"/>
                    <a:pt x="53" y="249"/>
                    <a:pt x="141" y="277"/>
                  </a:cubicBezTo>
                  <a:lnTo>
                    <a:pt x="6963" y="2371"/>
                  </a:lnTo>
                  <a:cubicBezTo>
                    <a:pt x="6983" y="2378"/>
                    <a:pt x="7002" y="2381"/>
                    <a:pt x="7021" y="2381"/>
                  </a:cubicBezTo>
                  <a:cubicBezTo>
                    <a:pt x="7088" y="2381"/>
                    <a:pt x="7148" y="2344"/>
                    <a:pt x="7167" y="2287"/>
                  </a:cubicBezTo>
                  <a:cubicBezTo>
                    <a:pt x="7188" y="2213"/>
                    <a:pt x="7135" y="2132"/>
                    <a:pt x="7048" y="2104"/>
                  </a:cubicBezTo>
                  <a:lnTo>
                    <a:pt x="226" y="10"/>
                  </a:lnTo>
                  <a:cubicBezTo>
                    <a:pt x="205" y="3"/>
                    <a:pt x="18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672608" y="4411219"/>
              <a:ext cx="225919" cy="74919"/>
            </a:xfrm>
            <a:custGeom>
              <a:avLst/>
              <a:gdLst/>
              <a:ahLst/>
              <a:cxnLst/>
              <a:rect l="l" t="t" r="r" b="b"/>
              <a:pathLst>
                <a:path w="7192" h="2385" extrusionOk="0">
                  <a:moveTo>
                    <a:pt x="167" y="1"/>
                  </a:moveTo>
                  <a:cubicBezTo>
                    <a:pt x="101" y="1"/>
                    <a:pt x="42" y="37"/>
                    <a:pt x="25" y="95"/>
                  </a:cubicBezTo>
                  <a:cubicBezTo>
                    <a:pt x="1" y="168"/>
                    <a:pt x="57" y="253"/>
                    <a:pt x="145" y="277"/>
                  </a:cubicBezTo>
                  <a:lnTo>
                    <a:pt x="6967" y="2376"/>
                  </a:lnTo>
                  <a:cubicBezTo>
                    <a:pt x="6986" y="2382"/>
                    <a:pt x="7006" y="2385"/>
                    <a:pt x="7025" y="2385"/>
                  </a:cubicBezTo>
                  <a:cubicBezTo>
                    <a:pt x="7092" y="2385"/>
                    <a:pt x="7151" y="2349"/>
                    <a:pt x="7167" y="2291"/>
                  </a:cubicBezTo>
                  <a:cubicBezTo>
                    <a:pt x="7192" y="2217"/>
                    <a:pt x="7135" y="2133"/>
                    <a:pt x="7048" y="2105"/>
                  </a:cubicBezTo>
                  <a:lnTo>
                    <a:pt x="226"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665446" y="4434872"/>
              <a:ext cx="225793" cy="74793"/>
            </a:xfrm>
            <a:custGeom>
              <a:avLst/>
              <a:gdLst/>
              <a:ahLst/>
              <a:cxnLst/>
              <a:rect l="l" t="t" r="r" b="b"/>
              <a:pathLst>
                <a:path w="7188" h="2381" extrusionOk="0">
                  <a:moveTo>
                    <a:pt x="165" y="0"/>
                  </a:moveTo>
                  <a:cubicBezTo>
                    <a:pt x="98" y="0"/>
                    <a:pt x="40" y="36"/>
                    <a:pt x="21" y="94"/>
                  </a:cubicBezTo>
                  <a:cubicBezTo>
                    <a:pt x="0" y="167"/>
                    <a:pt x="53" y="248"/>
                    <a:pt x="141" y="276"/>
                  </a:cubicBezTo>
                  <a:lnTo>
                    <a:pt x="6963" y="2371"/>
                  </a:lnTo>
                  <a:cubicBezTo>
                    <a:pt x="6982" y="2377"/>
                    <a:pt x="7002" y="2380"/>
                    <a:pt x="7021" y="2380"/>
                  </a:cubicBezTo>
                  <a:cubicBezTo>
                    <a:pt x="7088" y="2380"/>
                    <a:pt x="7147" y="2344"/>
                    <a:pt x="7167" y="2287"/>
                  </a:cubicBezTo>
                  <a:cubicBezTo>
                    <a:pt x="7188" y="2213"/>
                    <a:pt x="7135" y="2132"/>
                    <a:pt x="7044" y="2104"/>
                  </a:cubicBezTo>
                  <a:lnTo>
                    <a:pt x="225" y="9"/>
                  </a:lnTo>
                  <a:cubicBezTo>
                    <a:pt x="205" y="3"/>
                    <a:pt x="18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8158" y="4458369"/>
              <a:ext cx="225793" cy="74887"/>
            </a:xfrm>
            <a:custGeom>
              <a:avLst/>
              <a:gdLst/>
              <a:ahLst/>
              <a:cxnLst/>
              <a:rect l="l" t="t" r="r" b="b"/>
              <a:pathLst>
                <a:path w="7188" h="2384" extrusionOk="0">
                  <a:moveTo>
                    <a:pt x="167" y="1"/>
                  </a:moveTo>
                  <a:cubicBezTo>
                    <a:pt x="100" y="1"/>
                    <a:pt x="41" y="37"/>
                    <a:pt x="25" y="94"/>
                  </a:cubicBezTo>
                  <a:cubicBezTo>
                    <a:pt x="0" y="168"/>
                    <a:pt x="53" y="252"/>
                    <a:pt x="144" y="277"/>
                  </a:cubicBezTo>
                  <a:lnTo>
                    <a:pt x="6966" y="2375"/>
                  </a:lnTo>
                  <a:cubicBezTo>
                    <a:pt x="6985" y="2381"/>
                    <a:pt x="7004" y="2383"/>
                    <a:pt x="7022" y="2383"/>
                  </a:cubicBezTo>
                  <a:cubicBezTo>
                    <a:pt x="7090" y="2383"/>
                    <a:pt x="7150" y="2349"/>
                    <a:pt x="7167" y="2291"/>
                  </a:cubicBezTo>
                  <a:cubicBezTo>
                    <a:pt x="7188" y="2217"/>
                    <a:pt x="7135" y="2133"/>
                    <a:pt x="7047" y="2105"/>
                  </a:cubicBezTo>
                  <a:lnTo>
                    <a:pt x="225"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644462" y="4502975"/>
              <a:ext cx="225793" cy="74887"/>
            </a:xfrm>
            <a:custGeom>
              <a:avLst/>
              <a:gdLst/>
              <a:ahLst/>
              <a:cxnLst/>
              <a:rect l="l" t="t" r="r" b="b"/>
              <a:pathLst>
                <a:path w="7188" h="2384" extrusionOk="0">
                  <a:moveTo>
                    <a:pt x="167" y="1"/>
                  </a:moveTo>
                  <a:cubicBezTo>
                    <a:pt x="100" y="1"/>
                    <a:pt x="41" y="37"/>
                    <a:pt x="25" y="94"/>
                  </a:cubicBezTo>
                  <a:cubicBezTo>
                    <a:pt x="0" y="168"/>
                    <a:pt x="53" y="252"/>
                    <a:pt x="144" y="277"/>
                  </a:cubicBezTo>
                  <a:lnTo>
                    <a:pt x="6963" y="2375"/>
                  </a:lnTo>
                  <a:cubicBezTo>
                    <a:pt x="6983" y="2381"/>
                    <a:pt x="7002" y="2383"/>
                    <a:pt x="7021" y="2383"/>
                  </a:cubicBezTo>
                  <a:cubicBezTo>
                    <a:pt x="7089" y="2383"/>
                    <a:pt x="7147" y="2349"/>
                    <a:pt x="7167" y="2291"/>
                  </a:cubicBezTo>
                  <a:cubicBezTo>
                    <a:pt x="7188" y="2214"/>
                    <a:pt x="7135" y="2133"/>
                    <a:pt x="7047" y="2105"/>
                  </a:cubicBezTo>
                  <a:lnTo>
                    <a:pt x="225"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637174" y="4526534"/>
              <a:ext cx="225919" cy="74887"/>
            </a:xfrm>
            <a:custGeom>
              <a:avLst/>
              <a:gdLst/>
              <a:ahLst/>
              <a:cxnLst/>
              <a:rect l="l" t="t" r="r" b="b"/>
              <a:pathLst>
                <a:path w="7192" h="2384" extrusionOk="0">
                  <a:moveTo>
                    <a:pt x="169" y="1"/>
                  </a:moveTo>
                  <a:cubicBezTo>
                    <a:pt x="102" y="1"/>
                    <a:pt x="42" y="35"/>
                    <a:pt x="25" y="93"/>
                  </a:cubicBezTo>
                  <a:cubicBezTo>
                    <a:pt x="0" y="170"/>
                    <a:pt x="57" y="251"/>
                    <a:pt x="144" y="279"/>
                  </a:cubicBezTo>
                  <a:lnTo>
                    <a:pt x="6966" y="2374"/>
                  </a:lnTo>
                  <a:cubicBezTo>
                    <a:pt x="6986" y="2380"/>
                    <a:pt x="7006" y="2383"/>
                    <a:pt x="7025" y="2383"/>
                  </a:cubicBezTo>
                  <a:cubicBezTo>
                    <a:pt x="7092" y="2383"/>
                    <a:pt x="7150" y="2347"/>
                    <a:pt x="7167" y="2290"/>
                  </a:cubicBezTo>
                  <a:cubicBezTo>
                    <a:pt x="7191" y="2216"/>
                    <a:pt x="7139" y="2131"/>
                    <a:pt x="7047" y="2107"/>
                  </a:cubicBezTo>
                  <a:lnTo>
                    <a:pt x="225" y="9"/>
                  </a:lnTo>
                  <a:cubicBezTo>
                    <a:pt x="207" y="3"/>
                    <a:pt x="18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629981" y="4550125"/>
              <a:ext cx="225824" cy="74793"/>
            </a:xfrm>
            <a:custGeom>
              <a:avLst/>
              <a:gdLst/>
              <a:ahLst/>
              <a:cxnLst/>
              <a:rect l="l" t="t" r="r" b="b"/>
              <a:pathLst>
                <a:path w="7189" h="2381" extrusionOk="0">
                  <a:moveTo>
                    <a:pt x="168" y="0"/>
                  </a:moveTo>
                  <a:cubicBezTo>
                    <a:pt x="101" y="0"/>
                    <a:pt x="41" y="37"/>
                    <a:pt x="22" y="94"/>
                  </a:cubicBezTo>
                  <a:cubicBezTo>
                    <a:pt x="1" y="168"/>
                    <a:pt x="54" y="249"/>
                    <a:pt x="145" y="277"/>
                  </a:cubicBezTo>
                  <a:lnTo>
                    <a:pt x="6964" y="2372"/>
                  </a:lnTo>
                  <a:cubicBezTo>
                    <a:pt x="6984" y="2378"/>
                    <a:pt x="7004" y="2381"/>
                    <a:pt x="7023" y="2381"/>
                  </a:cubicBezTo>
                  <a:cubicBezTo>
                    <a:pt x="7091" y="2381"/>
                    <a:pt x="7148" y="2345"/>
                    <a:pt x="7167" y="2287"/>
                  </a:cubicBezTo>
                  <a:cubicBezTo>
                    <a:pt x="7188" y="2213"/>
                    <a:pt x="7136" y="2133"/>
                    <a:pt x="7048" y="2104"/>
                  </a:cubicBezTo>
                  <a:lnTo>
                    <a:pt x="226" y="10"/>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622693" y="4573653"/>
              <a:ext cx="225919" cy="74856"/>
            </a:xfrm>
            <a:custGeom>
              <a:avLst/>
              <a:gdLst/>
              <a:ahLst/>
              <a:cxnLst/>
              <a:rect l="l" t="t" r="r" b="b"/>
              <a:pathLst>
                <a:path w="7192" h="2383" extrusionOk="0">
                  <a:moveTo>
                    <a:pt x="168" y="0"/>
                  </a:moveTo>
                  <a:cubicBezTo>
                    <a:pt x="101" y="0"/>
                    <a:pt x="42" y="36"/>
                    <a:pt x="26" y="94"/>
                  </a:cubicBezTo>
                  <a:cubicBezTo>
                    <a:pt x="1" y="167"/>
                    <a:pt x="57" y="252"/>
                    <a:pt x="145" y="276"/>
                  </a:cubicBezTo>
                  <a:lnTo>
                    <a:pt x="6967" y="2375"/>
                  </a:lnTo>
                  <a:cubicBezTo>
                    <a:pt x="6986" y="2380"/>
                    <a:pt x="7005" y="2382"/>
                    <a:pt x="7023" y="2382"/>
                  </a:cubicBezTo>
                  <a:cubicBezTo>
                    <a:pt x="7091" y="2382"/>
                    <a:pt x="7151" y="2348"/>
                    <a:pt x="7167" y="2290"/>
                  </a:cubicBezTo>
                  <a:cubicBezTo>
                    <a:pt x="7192" y="2217"/>
                    <a:pt x="7136" y="2132"/>
                    <a:pt x="7048" y="2108"/>
                  </a:cubicBezTo>
                  <a:lnTo>
                    <a:pt x="226" y="9"/>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4"/>
            <p:cNvSpPr/>
            <p:nvPr/>
          </p:nvSpPr>
          <p:spPr>
            <a:xfrm>
              <a:off x="5615531" y="4597212"/>
              <a:ext cx="225824" cy="74856"/>
            </a:xfrm>
            <a:custGeom>
              <a:avLst/>
              <a:gdLst/>
              <a:ahLst/>
              <a:cxnLst/>
              <a:rect l="l" t="t" r="r" b="b"/>
              <a:pathLst>
                <a:path w="7189" h="2383" extrusionOk="0">
                  <a:moveTo>
                    <a:pt x="168" y="0"/>
                  </a:moveTo>
                  <a:cubicBezTo>
                    <a:pt x="99" y="0"/>
                    <a:pt x="41" y="34"/>
                    <a:pt x="22" y="92"/>
                  </a:cubicBezTo>
                  <a:cubicBezTo>
                    <a:pt x="1" y="170"/>
                    <a:pt x="53" y="250"/>
                    <a:pt x="141" y="279"/>
                  </a:cubicBezTo>
                  <a:lnTo>
                    <a:pt x="6963" y="2373"/>
                  </a:lnTo>
                  <a:cubicBezTo>
                    <a:pt x="6983" y="2380"/>
                    <a:pt x="7002" y="2383"/>
                    <a:pt x="7021" y="2383"/>
                  </a:cubicBezTo>
                  <a:cubicBezTo>
                    <a:pt x="7088" y="2383"/>
                    <a:pt x="7148" y="2346"/>
                    <a:pt x="7167" y="2289"/>
                  </a:cubicBezTo>
                  <a:cubicBezTo>
                    <a:pt x="7188" y="2215"/>
                    <a:pt x="7135" y="2134"/>
                    <a:pt x="7047" y="2106"/>
                  </a:cubicBezTo>
                  <a:lnTo>
                    <a:pt x="225" y="8"/>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24"/>
          <p:cNvGrpSpPr/>
          <p:nvPr/>
        </p:nvGrpSpPr>
        <p:grpSpPr>
          <a:xfrm rot="1499786">
            <a:off x="-295990" y="3368282"/>
            <a:ext cx="733196" cy="625065"/>
            <a:chOff x="3163880" y="4192776"/>
            <a:chExt cx="466036" cy="397305"/>
          </a:xfrm>
        </p:grpSpPr>
        <p:sp>
          <p:nvSpPr>
            <p:cNvPr id="1418" name="Google Shape;1418;p24"/>
            <p:cNvSpPr/>
            <p:nvPr/>
          </p:nvSpPr>
          <p:spPr>
            <a:xfrm>
              <a:off x="3191366" y="4209707"/>
              <a:ext cx="391211" cy="348899"/>
            </a:xfrm>
            <a:custGeom>
              <a:avLst/>
              <a:gdLst/>
              <a:ahLst/>
              <a:cxnLst/>
              <a:rect l="l" t="t" r="r" b="b"/>
              <a:pathLst>
                <a:path w="12454" h="11107" extrusionOk="0">
                  <a:moveTo>
                    <a:pt x="1621" y="0"/>
                  </a:moveTo>
                  <a:lnTo>
                    <a:pt x="1" y="1912"/>
                  </a:lnTo>
                  <a:lnTo>
                    <a:pt x="10833" y="11107"/>
                  </a:lnTo>
                  <a:lnTo>
                    <a:pt x="12453" y="9198"/>
                  </a:lnTo>
                  <a:lnTo>
                    <a:pt x="1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206821" y="4227801"/>
              <a:ext cx="360270" cy="312492"/>
            </a:xfrm>
            <a:custGeom>
              <a:avLst/>
              <a:gdLst/>
              <a:ahLst/>
              <a:cxnLst/>
              <a:rect l="l" t="t" r="r" b="b"/>
              <a:pathLst>
                <a:path w="11469" h="9948" extrusionOk="0">
                  <a:moveTo>
                    <a:pt x="637" y="1"/>
                  </a:moveTo>
                  <a:lnTo>
                    <a:pt x="1" y="749"/>
                  </a:lnTo>
                  <a:lnTo>
                    <a:pt x="10836" y="9947"/>
                  </a:lnTo>
                  <a:lnTo>
                    <a:pt x="11469" y="9199"/>
                  </a:lnTo>
                  <a:lnTo>
                    <a:pt x="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531186" y="4497854"/>
              <a:ext cx="98729" cy="92227"/>
            </a:xfrm>
            <a:custGeom>
              <a:avLst/>
              <a:gdLst/>
              <a:ahLst/>
              <a:cxnLst/>
              <a:rect l="l" t="t" r="r" b="b"/>
              <a:pathLst>
                <a:path w="3143" h="2936" extrusionOk="0">
                  <a:moveTo>
                    <a:pt x="1621" y="1"/>
                  </a:moveTo>
                  <a:lnTo>
                    <a:pt x="1" y="1909"/>
                  </a:lnTo>
                  <a:lnTo>
                    <a:pt x="3143" y="2935"/>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594451" y="4556941"/>
              <a:ext cx="35465" cy="33140"/>
            </a:xfrm>
            <a:custGeom>
              <a:avLst/>
              <a:gdLst/>
              <a:ahLst/>
              <a:cxnLst/>
              <a:rect l="l" t="t" r="r" b="b"/>
              <a:pathLst>
                <a:path w="1129" h="1055" extrusionOk="0">
                  <a:moveTo>
                    <a:pt x="584" y="0"/>
                  </a:moveTo>
                  <a:lnTo>
                    <a:pt x="1" y="685"/>
                  </a:lnTo>
                  <a:lnTo>
                    <a:pt x="1129" y="1054"/>
                  </a:lnTo>
                  <a:lnTo>
                    <a:pt x="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163880" y="4192776"/>
              <a:ext cx="70678" cy="70050"/>
            </a:xfrm>
            <a:custGeom>
              <a:avLst/>
              <a:gdLst/>
              <a:ahLst/>
              <a:cxnLst/>
              <a:rect l="l" t="t" r="r" b="b"/>
              <a:pathLst>
                <a:path w="2250" h="2230" extrusionOk="0">
                  <a:moveTo>
                    <a:pt x="1391" y="0"/>
                  </a:moveTo>
                  <a:cubicBezTo>
                    <a:pt x="1036" y="0"/>
                    <a:pt x="688" y="146"/>
                    <a:pt x="447" y="434"/>
                  </a:cubicBezTo>
                  <a:cubicBezTo>
                    <a:pt x="0" y="961"/>
                    <a:pt x="78" y="1762"/>
                    <a:pt x="626" y="2230"/>
                  </a:cubicBezTo>
                  <a:lnTo>
                    <a:pt x="2250" y="318"/>
                  </a:lnTo>
                  <a:cubicBezTo>
                    <a:pt x="1998" y="105"/>
                    <a:pt x="1692" y="0"/>
                    <a:pt x="1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178015" y="4197111"/>
              <a:ext cx="87798" cy="92541"/>
            </a:xfrm>
            <a:custGeom>
              <a:avLst/>
              <a:gdLst/>
              <a:ahLst/>
              <a:cxnLst/>
              <a:rect l="l" t="t" r="r" b="b"/>
              <a:pathLst>
                <a:path w="2795" h="2946" extrusionOk="0">
                  <a:moveTo>
                    <a:pt x="1747" y="1"/>
                  </a:moveTo>
                  <a:lnTo>
                    <a:pt x="0" y="2057"/>
                  </a:lnTo>
                  <a:lnTo>
                    <a:pt x="1051" y="2946"/>
                  </a:lnTo>
                  <a:lnTo>
                    <a:pt x="2794" y="890"/>
                  </a:lnTo>
                  <a:lnTo>
                    <a:pt x="17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4"/>
          <p:cNvGrpSpPr/>
          <p:nvPr/>
        </p:nvGrpSpPr>
        <p:grpSpPr>
          <a:xfrm>
            <a:off x="8514636" y="4888331"/>
            <a:ext cx="137078" cy="137078"/>
            <a:chOff x="2495900" y="1640275"/>
            <a:chExt cx="94050" cy="94050"/>
          </a:xfrm>
        </p:grpSpPr>
        <p:sp>
          <p:nvSpPr>
            <p:cNvPr id="1425" name="Google Shape;1425;p24"/>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24"/>
          <p:cNvGrpSpPr/>
          <p:nvPr/>
        </p:nvGrpSpPr>
        <p:grpSpPr>
          <a:xfrm rot="4906734">
            <a:off x="33849" y="87444"/>
            <a:ext cx="758002" cy="497449"/>
            <a:chOff x="3192474" y="3800142"/>
            <a:chExt cx="670311" cy="439901"/>
          </a:xfrm>
        </p:grpSpPr>
        <p:sp>
          <p:nvSpPr>
            <p:cNvPr id="1428" name="Google Shape;1428;p24"/>
            <p:cNvSpPr/>
            <p:nvPr/>
          </p:nvSpPr>
          <p:spPr>
            <a:xfrm>
              <a:off x="3531195" y="3967854"/>
              <a:ext cx="27643" cy="42313"/>
            </a:xfrm>
            <a:custGeom>
              <a:avLst/>
              <a:gdLst/>
              <a:ahLst/>
              <a:cxnLst/>
              <a:rect l="l" t="t" r="r" b="b"/>
              <a:pathLst>
                <a:path w="880" h="1347" extrusionOk="0">
                  <a:moveTo>
                    <a:pt x="704" y="1"/>
                  </a:moveTo>
                  <a:lnTo>
                    <a:pt x="1" y="1248"/>
                  </a:lnTo>
                  <a:lnTo>
                    <a:pt x="177" y="1347"/>
                  </a:lnTo>
                  <a:lnTo>
                    <a:pt x="880"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564869" y="3986732"/>
              <a:ext cx="27517" cy="42313"/>
            </a:xfrm>
            <a:custGeom>
              <a:avLst/>
              <a:gdLst/>
              <a:ahLst/>
              <a:cxnLst/>
              <a:rect l="l" t="t" r="r" b="b"/>
              <a:pathLst>
                <a:path w="876" h="1347" extrusionOk="0">
                  <a:moveTo>
                    <a:pt x="704" y="1"/>
                  </a:moveTo>
                  <a:lnTo>
                    <a:pt x="1" y="1248"/>
                  </a:lnTo>
                  <a:lnTo>
                    <a:pt x="177" y="1347"/>
                  </a:lnTo>
                  <a:lnTo>
                    <a:pt x="876" y="95"/>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3598763" y="4005831"/>
              <a:ext cx="27517" cy="42313"/>
            </a:xfrm>
            <a:custGeom>
              <a:avLst/>
              <a:gdLst/>
              <a:ahLst/>
              <a:cxnLst/>
              <a:rect l="l" t="t" r="r" b="b"/>
              <a:pathLst>
                <a:path w="876" h="1347" extrusionOk="0">
                  <a:moveTo>
                    <a:pt x="700" y="1"/>
                  </a:moveTo>
                  <a:lnTo>
                    <a:pt x="1" y="1248"/>
                  </a:lnTo>
                  <a:lnTo>
                    <a:pt x="173" y="1347"/>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3632437" y="4024710"/>
              <a:ext cx="27643" cy="42438"/>
            </a:xfrm>
            <a:custGeom>
              <a:avLst/>
              <a:gdLst/>
              <a:ahLst/>
              <a:cxnLst/>
              <a:rect l="l" t="t" r="r" b="b"/>
              <a:pathLst>
                <a:path w="880" h="1351" extrusionOk="0">
                  <a:moveTo>
                    <a:pt x="704" y="1"/>
                  </a:moveTo>
                  <a:lnTo>
                    <a:pt x="1" y="1252"/>
                  </a:lnTo>
                  <a:lnTo>
                    <a:pt x="177" y="1350"/>
                  </a:lnTo>
                  <a:lnTo>
                    <a:pt x="879"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3192474" y="3800142"/>
              <a:ext cx="670311" cy="439901"/>
            </a:xfrm>
            <a:custGeom>
              <a:avLst/>
              <a:gdLst/>
              <a:ahLst/>
              <a:cxnLst/>
              <a:rect l="l" t="t" r="r" b="b"/>
              <a:pathLst>
                <a:path w="21339" h="14004" extrusionOk="0">
                  <a:moveTo>
                    <a:pt x="1875" y="0"/>
                  </a:moveTo>
                  <a:cubicBezTo>
                    <a:pt x="1739" y="0"/>
                    <a:pt x="1607" y="70"/>
                    <a:pt x="1537" y="194"/>
                  </a:cubicBezTo>
                  <a:lnTo>
                    <a:pt x="103" y="2746"/>
                  </a:lnTo>
                  <a:cubicBezTo>
                    <a:pt x="1" y="2932"/>
                    <a:pt x="71" y="3171"/>
                    <a:pt x="264" y="3280"/>
                  </a:cubicBezTo>
                  <a:lnTo>
                    <a:pt x="19261" y="13951"/>
                  </a:lnTo>
                  <a:cubicBezTo>
                    <a:pt x="19325" y="13987"/>
                    <a:pt x="19395" y="14004"/>
                    <a:pt x="19463" y="14004"/>
                  </a:cubicBezTo>
                  <a:cubicBezTo>
                    <a:pt x="19601" y="14004"/>
                    <a:pt x="19732" y="13934"/>
                    <a:pt x="19803" y="13810"/>
                  </a:cubicBezTo>
                  <a:lnTo>
                    <a:pt x="21233" y="11255"/>
                  </a:lnTo>
                  <a:cubicBezTo>
                    <a:pt x="21338" y="11072"/>
                    <a:pt x="21265" y="10833"/>
                    <a:pt x="21075" y="10724"/>
                  </a:cubicBezTo>
                  <a:lnTo>
                    <a:pt x="2074" y="53"/>
                  </a:lnTo>
                  <a:cubicBezTo>
                    <a:pt x="2011" y="17"/>
                    <a:pt x="1943" y="0"/>
                    <a:pt x="1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3666112" y="4043935"/>
              <a:ext cx="27643" cy="42407"/>
            </a:xfrm>
            <a:custGeom>
              <a:avLst/>
              <a:gdLst/>
              <a:ahLst/>
              <a:cxnLst/>
              <a:rect l="l" t="t" r="r" b="b"/>
              <a:pathLst>
                <a:path w="880" h="1350" extrusionOk="0">
                  <a:moveTo>
                    <a:pt x="704" y="0"/>
                  </a:moveTo>
                  <a:lnTo>
                    <a:pt x="1" y="1251"/>
                  </a:lnTo>
                  <a:lnTo>
                    <a:pt x="177" y="1350"/>
                  </a:lnTo>
                  <a:lnTo>
                    <a:pt x="879"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3699911" y="4062594"/>
              <a:ext cx="27612" cy="42313"/>
            </a:xfrm>
            <a:custGeom>
              <a:avLst/>
              <a:gdLst/>
              <a:ahLst/>
              <a:cxnLst/>
              <a:rect l="l" t="t" r="r" b="b"/>
              <a:pathLst>
                <a:path w="879" h="1347" extrusionOk="0">
                  <a:moveTo>
                    <a:pt x="703" y="0"/>
                  </a:moveTo>
                  <a:lnTo>
                    <a:pt x="0" y="1248"/>
                  </a:lnTo>
                  <a:lnTo>
                    <a:pt x="176" y="1346"/>
                  </a:lnTo>
                  <a:lnTo>
                    <a:pt x="879" y="9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a:off x="3733680" y="4081473"/>
              <a:ext cx="27643" cy="42407"/>
            </a:xfrm>
            <a:custGeom>
              <a:avLst/>
              <a:gdLst/>
              <a:ahLst/>
              <a:cxnLst/>
              <a:rect l="l" t="t" r="r" b="b"/>
              <a:pathLst>
                <a:path w="880" h="1350" extrusionOk="0">
                  <a:moveTo>
                    <a:pt x="704" y="0"/>
                  </a:moveTo>
                  <a:lnTo>
                    <a:pt x="1" y="1251"/>
                  </a:lnTo>
                  <a:lnTo>
                    <a:pt x="177" y="1350"/>
                  </a:lnTo>
                  <a:lnTo>
                    <a:pt x="879"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a:off x="3767700" y="4100791"/>
              <a:ext cx="27612" cy="42313"/>
            </a:xfrm>
            <a:custGeom>
              <a:avLst/>
              <a:gdLst/>
              <a:ahLst/>
              <a:cxnLst/>
              <a:rect l="l" t="t" r="r" b="b"/>
              <a:pathLst>
                <a:path w="879" h="1347" extrusionOk="0">
                  <a:moveTo>
                    <a:pt x="703" y="0"/>
                  </a:moveTo>
                  <a:lnTo>
                    <a:pt x="0" y="1248"/>
                  </a:lnTo>
                  <a:lnTo>
                    <a:pt x="176" y="1346"/>
                  </a:lnTo>
                  <a:lnTo>
                    <a:pt x="879" y="95"/>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3801374" y="4119544"/>
              <a:ext cx="27517" cy="42438"/>
            </a:xfrm>
            <a:custGeom>
              <a:avLst/>
              <a:gdLst/>
              <a:ahLst/>
              <a:cxnLst/>
              <a:rect l="l" t="t" r="r" b="b"/>
              <a:pathLst>
                <a:path w="876" h="1351" extrusionOk="0">
                  <a:moveTo>
                    <a:pt x="700" y="1"/>
                  </a:moveTo>
                  <a:lnTo>
                    <a:pt x="0" y="1252"/>
                  </a:lnTo>
                  <a:lnTo>
                    <a:pt x="172" y="1350"/>
                  </a:lnTo>
                  <a:lnTo>
                    <a:pt x="875"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3261047" y="3816477"/>
              <a:ext cx="27643" cy="42344"/>
            </a:xfrm>
            <a:custGeom>
              <a:avLst/>
              <a:gdLst/>
              <a:ahLst/>
              <a:cxnLst/>
              <a:rect l="l" t="t" r="r" b="b"/>
              <a:pathLst>
                <a:path w="880" h="1348" extrusionOk="0">
                  <a:moveTo>
                    <a:pt x="703" y="1"/>
                  </a:moveTo>
                  <a:lnTo>
                    <a:pt x="0" y="1249"/>
                  </a:lnTo>
                  <a:lnTo>
                    <a:pt x="176" y="1347"/>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3294941" y="3834916"/>
              <a:ext cx="27517" cy="42438"/>
            </a:xfrm>
            <a:custGeom>
              <a:avLst/>
              <a:gdLst/>
              <a:ahLst/>
              <a:cxnLst/>
              <a:rect l="l" t="t" r="r" b="b"/>
              <a:pathLst>
                <a:path w="876" h="1351" extrusionOk="0">
                  <a:moveTo>
                    <a:pt x="700" y="1"/>
                  </a:moveTo>
                  <a:lnTo>
                    <a:pt x="0" y="1252"/>
                  </a:lnTo>
                  <a:lnTo>
                    <a:pt x="173" y="1350"/>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3328396" y="3854235"/>
              <a:ext cx="27643" cy="42438"/>
            </a:xfrm>
            <a:custGeom>
              <a:avLst/>
              <a:gdLst/>
              <a:ahLst/>
              <a:cxnLst/>
              <a:rect l="l" t="t" r="r" b="b"/>
              <a:pathLst>
                <a:path w="880" h="1351" extrusionOk="0">
                  <a:moveTo>
                    <a:pt x="703" y="1"/>
                  </a:moveTo>
                  <a:lnTo>
                    <a:pt x="0" y="1252"/>
                  </a:lnTo>
                  <a:lnTo>
                    <a:pt x="176" y="1351"/>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3362290" y="3872894"/>
              <a:ext cx="27517" cy="42344"/>
            </a:xfrm>
            <a:custGeom>
              <a:avLst/>
              <a:gdLst/>
              <a:ahLst/>
              <a:cxnLst/>
              <a:rect l="l" t="t" r="r" b="b"/>
              <a:pathLst>
                <a:path w="876" h="1348" extrusionOk="0">
                  <a:moveTo>
                    <a:pt x="700" y="1"/>
                  </a:moveTo>
                  <a:lnTo>
                    <a:pt x="0" y="1249"/>
                  </a:lnTo>
                  <a:lnTo>
                    <a:pt x="173" y="1347"/>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396058" y="3891992"/>
              <a:ext cx="27643" cy="42438"/>
            </a:xfrm>
            <a:custGeom>
              <a:avLst/>
              <a:gdLst/>
              <a:ahLst/>
              <a:cxnLst/>
              <a:rect l="l" t="t" r="r" b="b"/>
              <a:pathLst>
                <a:path w="880" h="1351" extrusionOk="0">
                  <a:moveTo>
                    <a:pt x="704" y="1"/>
                  </a:moveTo>
                  <a:lnTo>
                    <a:pt x="1" y="1252"/>
                  </a:lnTo>
                  <a:lnTo>
                    <a:pt x="177" y="1351"/>
                  </a:lnTo>
                  <a:lnTo>
                    <a:pt x="880"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429952" y="3910997"/>
              <a:ext cx="27643" cy="42313"/>
            </a:xfrm>
            <a:custGeom>
              <a:avLst/>
              <a:gdLst/>
              <a:ahLst/>
              <a:cxnLst/>
              <a:rect l="l" t="t" r="r" b="b"/>
              <a:pathLst>
                <a:path w="880" h="1347" extrusionOk="0">
                  <a:moveTo>
                    <a:pt x="704" y="0"/>
                  </a:moveTo>
                  <a:lnTo>
                    <a:pt x="1" y="1248"/>
                  </a:lnTo>
                  <a:lnTo>
                    <a:pt x="177" y="1347"/>
                  </a:lnTo>
                  <a:lnTo>
                    <a:pt x="880"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3463752" y="3930096"/>
              <a:ext cx="27643" cy="42313"/>
            </a:xfrm>
            <a:custGeom>
              <a:avLst/>
              <a:gdLst/>
              <a:ahLst/>
              <a:cxnLst/>
              <a:rect l="l" t="t" r="r" b="b"/>
              <a:pathLst>
                <a:path w="880" h="1347" extrusionOk="0">
                  <a:moveTo>
                    <a:pt x="703" y="1"/>
                  </a:moveTo>
                  <a:lnTo>
                    <a:pt x="0" y="1248"/>
                  </a:lnTo>
                  <a:lnTo>
                    <a:pt x="176" y="1347"/>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3497426" y="3949194"/>
              <a:ext cx="27517" cy="42438"/>
            </a:xfrm>
            <a:custGeom>
              <a:avLst/>
              <a:gdLst/>
              <a:ahLst/>
              <a:cxnLst/>
              <a:rect l="l" t="t" r="r" b="b"/>
              <a:pathLst>
                <a:path w="876" h="1351" extrusionOk="0">
                  <a:moveTo>
                    <a:pt x="700" y="1"/>
                  </a:moveTo>
                  <a:lnTo>
                    <a:pt x="0" y="1252"/>
                  </a:lnTo>
                  <a:lnTo>
                    <a:pt x="173" y="1350"/>
                  </a:lnTo>
                  <a:lnTo>
                    <a:pt x="875"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557142" y="3978000"/>
              <a:ext cx="17717" cy="27423"/>
            </a:xfrm>
            <a:custGeom>
              <a:avLst/>
              <a:gdLst/>
              <a:ahLst/>
              <a:cxnLst/>
              <a:rect l="l" t="t" r="r" b="b"/>
              <a:pathLst>
                <a:path w="564" h="873" extrusionOk="0">
                  <a:moveTo>
                    <a:pt x="458" y="1"/>
                  </a:moveTo>
                  <a:lnTo>
                    <a:pt x="1" y="809"/>
                  </a:lnTo>
                  <a:lnTo>
                    <a:pt x="110" y="873"/>
                  </a:lnTo>
                  <a:lnTo>
                    <a:pt x="563" y="61"/>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590941" y="3997004"/>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4"/>
            <p:cNvSpPr/>
            <p:nvPr/>
          </p:nvSpPr>
          <p:spPr>
            <a:xfrm>
              <a:off x="3624490" y="4015883"/>
              <a:ext cx="17717" cy="27423"/>
            </a:xfrm>
            <a:custGeom>
              <a:avLst/>
              <a:gdLst/>
              <a:ahLst/>
              <a:cxnLst/>
              <a:rect l="l" t="t" r="r" b="b"/>
              <a:pathLst>
                <a:path w="564" h="873" extrusionOk="0">
                  <a:moveTo>
                    <a:pt x="454" y="0"/>
                  </a:moveTo>
                  <a:lnTo>
                    <a:pt x="1" y="809"/>
                  </a:lnTo>
                  <a:lnTo>
                    <a:pt x="110" y="872"/>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p:nvPr/>
          </p:nvSpPr>
          <p:spPr>
            <a:xfrm>
              <a:off x="3658510" y="4034982"/>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92184" y="4053735"/>
              <a:ext cx="17685" cy="27423"/>
            </a:xfrm>
            <a:custGeom>
              <a:avLst/>
              <a:gdLst/>
              <a:ahLst/>
              <a:cxnLst/>
              <a:rect l="l" t="t" r="r" b="b"/>
              <a:pathLst>
                <a:path w="563" h="873" extrusionOk="0">
                  <a:moveTo>
                    <a:pt x="454" y="1"/>
                  </a:moveTo>
                  <a:lnTo>
                    <a:pt x="0" y="813"/>
                  </a:lnTo>
                  <a:lnTo>
                    <a:pt x="109" y="873"/>
                  </a:lnTo>
                  <a:lnTo>
                    <a:pt x="563" y="64"/>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725732" y="4072646"/>
              <a:ext cx="17717" cy="27297"/>
            </a:xfrm>
            <a:custGeom>
              <a:avLst/>
              <a:gdLst/>
              <a:ahLst/>
              <a:cxnLst/>
              <a:rect l="l" t="t" r="r" b="b"/>
              <a:pathLst>
                <a:path w="564" h="869" extrusionOk="0">
                  <a:moveTo>
                    <a:pt x="454" y="0"/>
                  </a:moveTo>
                  <a:lnTo>
                    <a:pt x="1" y="808"/>
                  </a:lnTo>
                  <a:lnTo>
                    <a:pt x="110" y="868"/>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3759752" y="4091964"/>
              <a:ext cx="17811" cy="27297"/>
            </a:xfrm>
            <a:custGeom>
              <a:avLst/>
              <a:gdLst/>
              <a:ahLst/>
              <a:cxnLst/>
              <a:rect l="l" t="t" r="r" b="b"/>
              <a:pathLst>
                <a:path w="567" h="869" extrusionOk="0">
                  <a:moveTo>
                    <a:pt x="457" y="0"/>
                  </a:moveTo>
                  <a:lnTo>
                    <a:pt x="0" y="808"/>
                  </a:lnTo>
                  <a:lnTo>
                    <a:pt x="109" y="868"/>
                  </a:lnTo>
                  <a:lnTo>
                    <a:pt x="566" y="6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3793301" y="4110498"/>
              <a:ext cx="17717" cy="27423"/>
            </a:xfrm>
            <a:custGeom>
              <a:avLst/>
              <a:gdLst/>
              <a:ahLst/>
              <a:cxnLst/>
              <a:rect l="l" t="t" r="r" b="b"/>
              <a:pathLst>
                <a:path w="564" h="873" extrusionOk="0">
                  <a:moveTo>
                    <a:pt x="454" y="1"/>
                  </a:moveTo>
                  <a:lnTo>
                    <a:pt x="1" y="812"/>
                  </a:lnTo>
                  <a:lnTo>
                    <a:pt x="110" y="872"/>
                  </a:lnTo>
                  <a:lnTo>
                    <a:pt x="563" y="60"/>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286649" y="3826529"/>
              <a:ext cx="17717" cy="27423"/>
            </a:xfrm>
            <a:custGeom>
              <a:avLst/>
              <a:gdLst/>
              <a:ahLst/>
              <a:cxnLst/>
              <a:rect l="l" t="t" r="r" b="b"/>
              <a:pathLst>
                <a:path w="564" h="873" extrusionOk="0">
                  <a:moveTo>
                    <a:pt x="458" y="1"/>
                  </a:moveTo>
                  <a:lnTo>
                    <a:pt x="1" y="809"/>
                  </a:lnTo>
                  <a:lnTo>
                    <a:pt x="110" y="872"/>
                  </a:lnTo>
                  <a:lnTo>
                    <a:pt x="563" y="60"/>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320543" y="3845188"/>
              <a:ext cx="17717" cy="27297"/>
            </a:xfrm>
            <a:custGeom>
              <a:avLst/>
              <a:gdLst/>
              <a:ahLst/>
              <a:cxnLst/>
              <a:rect l="l" t="t" r="r" b="b"/>
              <a:pathLst>
                <a:path w="564" h="869" extrusionOk="0">
                  <a:moveTo>
                    <a:pt x="458" y="1"/>
                  </a:moveTo>
                  <a:lnTo>
                    <a:pt x="1" y="809"/>
                  </a:lnTo>
                  <a:lnTo>
                    <a:pt x="110" y="869"/>
                  </a:lnTo>
                  <a:lnTo>
                    <a:pt x="563" y="60"/>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354217" y="3864192"/>
              <a:ext cx="17811" cy="27392"/>
            </a:xfrm>
            <a:custGeom>
              <a:avLst/>
              <a:gdLst/>
              <a:ahLst/>
              <a:cxnLst/>
              <a:rect l="l" t="t" r="r" b="b"/>
              <a:pathLst>
                <a:path w="567" h="872" extrusionOk="0">
                  <a:moveTo>
                    <a:pt x="458" y="0"/>
                  </a:moveTo>
                  <a:lnTo>
                    <a:pt x="1" y="809"/>
                  </a:lnTo>
                  <a:lnTo>
                    <a:pt x="110" y="872"/>
                  </a:lnTo>
                  <a:lnTo>
                    <a:pt x="567" y="60"/>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3388017" y="3883385"/>
              <a:ext cx="17685" cy="27423"/>
            </a:xfrm>
            <a:custGeom>
              <a:avLst/>
              <a:gdLst/>
              <a:ahLst/>
              <a:cxnLst/>
              <a:rect l="l" t="t" r="r" b="b"/>
              <a:pathLst>
                <a:path w="563" h="873" extrusionOk="0">
                  <a:moveTo>
                    <a:pt x="457" y="1"/>
                  </a:moveTo>
                  <a:lnTo>
                    <a:pt x="0" y="809"/>
                  </a:lnTo>
                  <a:lnTo>
                    <a:pt x="109" y="872"/>
                  </a:lnTo>
                  <a:lnTo>
                    <a:pt x="563" y="61"/>
                  </a:lnTo>
                  <a:lnTo>
                    <a:pt x="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421911" y="3902044"/>
              <a:ext cx="17685" cy="27423"/>
            </a:xfrm>
            <a:custGeom>
              <a:avLst/>
              <a:gdLst/>
              <a:ahLst/>
              <a:cxnLst/>
              <a:rect l="l" t="t" r="r" b="b"/>
              <a:pathLst>
                <a:path w="563" h="873" extrusionOk="0">
                  <a:moveTo>
                    <a:pt x="454" y="1"/>
                  </a:moveTo>
                  <a:lnTo>
                    <a:pt x="0" y="813"/>
                  </a:lnTo>
                  <a:lnTo>
                    <a:pt x="106" y="872"/>
                  </a:lnTo>
                  <a:lnTo>
                    <a:pt x="563" y="64"/>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455585" y="3921363"/>
              <a:ext cx="17685" cy="27297"/>
            </a:xfrm>
            <a:custGeom>
              <a:avLst/>
              <a:gdLst/>
              <a:ahLst/>
              <a:cxnLst/>
              <a:rect l="l" t="t" r="r" b="b"/>
              <a:pathLst>
                <a:path w="563" h="869" extrusionOk="0">
                  <a:moveTo>
                    <a:pt x="454" y="1"/>
                  </a:moveTo>
                  <a:lnTo>
                    <a:pt x="0" y="809"/>
                  </a:lnTo>
                  <a:lnTo>
                    <a:pt x="106" y="869"/>
                  </a:lnTo>
                  <a:lnTo>
                    <a:pt x="563" y="61"/>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489573" y="3939928"/>
              <a:ext cx="17717" cy="27297"/>
            </a:xfrm>
            <a:custGeom>
              <a:avLst/>
              <a:gdLst/>
              <a:ahLst/>
              <a:cxnLst/>
              <a:rect l="l" t="t" r="r" b="b"/>
              <a:pathLst>
                <a:path w="564" h="869" extrusionOk="0">
                  <a:moveTo>
                    <a:pt x="458" y="0"/>
                  </a:moveTo>
                  <a:lnTo>
                    <a:pt x="1" y="809"/>
                  </a:lnTo>
                  <a:lnTo>
                    <a:pt x="110" y="868"/>
                  </a:lnTo>
                  <a:lnTo>
                    <a:pt x="563" y="60"/>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523153" y="3959246"/>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462"/>
        <p:cNvGrpSpPr/>
        <p:nvPr/>
      </p:nvGrpSpPr>
      <p:grpSpPr>
        <a:xfrm>
          <a:off x="0" y="0"/>
          <a:ext cx="0" cy="0"/>
          <a:chOff x="0" y="0"/>
          <a:chExt cx="0" cy="0"/>
        </a:xfrm>
      </p:grpSpPr>
      <p:grpSp>
        <p:nvGrpSpPr>
          <p:cNvPr id="1463" name="Google Shape;1463;p25"/>
          <p:cNvGrpSpPr/>
          <p:nvPr/>
        </p:nvGrpSpPr>
        <p:grpSpPr>
          <a:xfrm rot="-3235083">
            <a:off x="132728" y="1454279"/>
            <a:ext cx="434495" cy="162938"/>
            <a:chOff x="2665615" y="3966103"/>
            <a:chExt cx="345380" cy="129514"/>
          </a:xfrm>
        </p:grpSpPr>
        <p:sp>
          <p:nvSpPr>
            <p:cNvPr id="1464" name="Google Shape;1464;p25"/>
            <p:cNvSpPr/>
            <p:nvPr/>
          </p:nvSpPr>
          <p:spPr>
            <a:xfrm>
              <a:off x="2668473" y="3992584"/>
              <a:ext cx="279037" cy="67568"/>
            </a:xfrm>
            <a:custGeom>
              <a:avLst/>
              <a:gdLst/>
              <a:ahLst/>
              <a:cxnLst/>
              <a:rect l="l" t="t" r="r" b="b"/>
              <a:pathLst>
                <a:path w="8883" h="2151" extrusionOk="0">
                  <a:moveTo>
                    <a:pt x="7889" y="0"/>
                  </a:moveTo>
                  <a:cubicBezTo>
                    <a:pt x="7841" y="0"/>
                    <a:pt x="7793" y="3"/>
                    <a:pt x="7744" y="9"/>
                  </a:cubicBezTo>
                  <a:lnTo>
                    <a:pt x="918" y="846"/>
                  </a:lnTo>
                  <a:cubicBezTo>
                    <a:pt x="388" y="909"/>
                    <a:pt x="1" y="1320"/>
                    <a:pt x="57" y="1763"/>
                  </a:cubicBezTo>
                  <a:lnTo>
                    <a:pt x="78" y="1953"/>
                  </a:lnTo>
                  <a:cubicBezTo>
                    <a:pt x="82" y="1967"/>
                    <a:pt x="85" y="1985"/>
                    <a:pt x="89" y="1999"/>
                  </a:cubicBezTo>
                  <a:cubicBezTo>
                    <a:pt x="94" y="1997"/>
                    <a:pt x="100" y="1996"/>
                    <a:pt x="105" y="1996"/>
                  </a:cubicBezTo>
                  <a:cubicBezTo>
                    <a:pt x="132" y="1996"/>
                    <a:pt x="154" y="2016"/>
                    <a:pt x="184" y="2016"/>
                  </a:cubicBezTo>
                  <a:cubicBezTo>
                    <a:pt x="184" y="2002"/>
                    <a:pt x="191" y="1960"/>
                    <a:pt x="191" y="1946"/>
                  </a:cubicBezTo>
                  <a:lnTo>
                    <a:pt x="166" y="1767"/>
                  </a:lnTo>
                  <a:cubicBezTo>
                    <a:pt x="117" y="1370"/>
                    <a:pt x="447" y="979"/>
                    <a:pt x="929" y="920"/>
                  </a:cubicBezTo>
                  <a:lnTo>
                    <a:pt x="7754" y="83"/>
                  </a:lnTo>
                  <a:cubicBezTo>
                    <a:pt x="7798" y="78"/>
                    <a:pt x="7842" y="75"/>
                    <a:pt x="7885" y="75"/>
                  </a:cubicBezTo>
                  <a:cubicBezTo>
                    <a:pt x="8311" y="75"/>
                    <a:pt x="8669" y="338"/>
                    <a:pt x="8714" y="702"/>
                  </a:cubicBezTo>
                  <a:lnTo>
                    <a:pt x="8738" y="892"/>
                  </a:lnTo>
                  <a:cubicBezTo>
                    <a:pt x="8788" y="1289"/>
                    <a:pt x="8436" y="1661"/>
                    <a:pt x="7955" y="1721"/>
                  </a:cubicBezTo>
                  <a:lnTo>
                    <a:pt x="5104" y="2073"/>
                  </a:lnTo>
                  <a:cubicBezTo>
                    <a:pt x="5037" y="2076"/>
                    <a:pt x="5044" y="2150"/>
                    <a:pt x="5091" y="2150"/>
                  </a:cubicBezTo>
                  <a:cubicBezTo>
                    <a:pt x="5093" y="2150"/>
                    <a:pt x="5095" y="2150"/>
                    <a:pt x="5097" y="2150"/>
                  </a:cubicBezTo>
                  <a:lnTo>
                    <a:pt x="7965" y="1798"/>
                  </a:lnTo>
                  <a:cubicBezTo>
                    <a:pt x="8496" y="1732"/>
                    <a:pt x="8883" y="1320"/>
                    <a:pt x="8830" y="881"/>
                  </a:cubicBezTo>
                  <a:lnTo>
                    <a:pt x="8805" y="688"/>
                  </a:lnTo>
                  <a:cubicBezTo>
                    <a:pt x="8757" y="289"/>
                    <a:pt x="8359" y="0"/>
                    <a:pt x="78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5"/>
            <p:cNvSpPr/>
            <p:nvPr/>
          </p:nvSpPr>
          <p:spPr>
            <a:xfrm>
              <a:off x="2666714" y="3990731"/>
              <a:ext cx="282681" cy="71086"/>
            </a:xfrm>
            <a:custGeom>
              <a:avLst/>
              <a:gdLst/>
              <a:ahLst/>
              <a:cxnLst/>
              <a:rect l="l" t="t" r="r" b="b"/>
              <a:pathLst>
                <a:path w="8999" h="2263" extrusionOk="0">
                  <a:moveTo>
                    <a:pt x="183" y="1580"/>
                  </a:moveTo>
                  <a:cubicBezTo>
                    <a:pt x="166" y="1647"/>
                    <a:pt x="162" y="1717"/>
                    <a:pt x="166" y="1787"/>
                  </a:cubicBezTo>
                  <a:cubicBezTo>
                    <a:pt x="159" y="1717"/>
                    <a:pt x="166" y="1647"/>
                    <a:pt x="183" y="1580"/>
                  </a:cubicBezTo>
                  <a:close/>
                  <a:moveTo>
                    <a:pt x="7941" y="0"/>
                  </a:moveTo>
                  <a:cubicBezTo>
                    <a:pt x="7893" y="0"/>
                    <a:pt x="7845" y="3"/>
                    <a:pt x="7796" y="9"/>
                  </a:cubicBezTo>
                  <a:lnTo>
                    <a:pt x="971" y="849"/>
                  </a:lnTo>
                  <a:cubicBezTo>
                    <a:pt x="408" y="915"/>
                    <a:pt x="1" y="1355"/>
                    <a:pt x="57" y="1826"/>
                  </a:cubicBezTo>
                  <a:lnTo>
                    <a:pt x="82" y="2019"/>
                  </a:lnTo>
                  <a:cubicBezTo>
                    <a:pt x="82" y="2033"/>
                    <a:pt x="85" y="2047"/>
                    <a:pt x="89" y="2058"/>
                  </a:cubicBezTo>
                  <a:cubicBezTo>
                    <a:pt x="92" y="2075"/>
                    <a:pt x="103" y="2093"/>
                    <a:pt x="117" y="2100"/>
                  </a:cubicBezTo>
                  <a:cubicBezTo>
                    <a:pt x="125" y="2106"/>
                    <a:pt x="139" y="2111"/>
                    <a:pt x="151" y="2111"/>
                  </a:cubicBezTo>
                  <a:cubicBezTo>
                    <a:pt x="154" y="2111"/>
                    <a:pt x="156" y="2111"/>
                    <a:pt x="159" y="2110"/>
                  </a:cubicBezTo>
                  <a:cubicBezTo>
                    <a:pt x="162" y="2110"/>
                    <a:pt x="169" y="2114"/>
                    <a:pt x="180" y="2117"/>
                  </a:cubicBezTo>
                  <a:cubicBezTo>
                    <a:pt x="191" y="2121"/>
                    <a:pt x="205" y="2125"/>
                    <a:pt x="222" y="2128"/>
                  </a:cubicBezTo>
                  <a:cubicBezTo>
                    <a:pt x="229" y="2132"/>
                    <a:pt x="240" y="2132"/>
                    <a:pt x="247" y="2132"/>
                  </a:cubicBezTo>
                  <a:cubicBezTo>
                    <a:pt x="278" y="2128"/>
                    <a:pt x="303" y="2096"/>
                    <a:pt x="296" y="2068"/>
                  </a:cubicBezTo>
                  <a:cubicBezTo>
                    <a:pt x="296" y="2068"/>
                    <a:pt x="296" y="2065"/>
                    <a:pt x="296" y="2065"/>
                  </a:cubicBezTo>
                  <a:cubicBezTo>
                    <a:pt x="296" y="2061"/>
                    <a:pt x="296" y="2054"/>
                    <a:pt x="299" y="2044"/>
                  </a:cubicBezTo>
                  <a:cubicBezTo>
                    <a:pt x="299" y="2026"/>
                    <a:pt x="303" y="2012"/>
                    <a:pt x="299" y="1998"/>
                  </a:cubicBezTo>
                  <a:lnTo>
                    <a:pt x="278" y="1819"/>
                  </a:lnTo>
                  <a:cubicBezTo>
                    <a:pt x="233" y="1439"/>
                    <a:pt x="553" y="1088"/>
                    <a:pt x="992" y="1035"/>
                  </a:cubicBezTo>
                  <a:lnTo>
                    <a:pt x="7817" y="195"/>
                  </a:lnTo>
                  <a:cubicBezTo>
                    <a:pt x="7857" y="190"/>
                    <a:pt x="7897" y="188"/>
                    <a:pt x="7936" y="188"/>
                  </a:cubicBezTo>
                  <a:cubicBezTo>
                    <a:pt x="8336" y="188"/>
                    <a:pt x="8676" y="428"/>
                    <a:pt x="8717" y="764"/>
                  </a:cubicBezTo>
                  <a:lnTo>
                    <a:pt x="8738" y="954"/>
                  </a:lnTo>
                  <a:cubicBezTo>
                    <a:pt x="8784" y="1323"/>
                    <a:pt x="8454" y="1671"/>
                    <a:pt x="8004" y="1724"/>
                  </a:cubicBezTo>
                  <a:lnTo>
                    <a:pt x="5153" y="2075"/>
                  </a:lnTo>
                  <a:cubicBezTo>
                    <a:pt x="5122" y="2079"/>
                    <a:pt x="5094" y="2089"/>
                    <a:pt x="5076" y="2114"/>
                  </a:cubicBezTo>
                  <a:cubicBezTo>
                    <a:pt x="5062" y="2132"/>
                    <a:pt x="5051" y="2160"/>
                    <a:pt x="5055" y="2184"/>
                  </a:cubicBezTo>
                  <a:cubicBezTo>
                    <a:pt x="5061" y="2232"/>
                    <a:pt x="5099" y="2263"/>
                    <a:pt x="5148" y="2263"/>
                  </a:cubicBezTo>
                  <a:cubicBezTo>
                    <a:pt x="5153" y="2263"/>
                    <a:pt x="5159" y="2262"/>
                    <a:pt x="5164" y="2262"/>
                  </a:cubicBezTo>
                  <a:lnTo>
                    <a:pt x="8028" y="1910"/>
                  </a:lnTo>
                  <a:cubicBezTo>
                    <a:pt x="8587" y="1843"/>
                    <a:pt x="8998" y="1404"/>
                    <a:pt x="8942" y="930"/>
                  </a:cubicBezTo>
                  <a:lnTo>
                    <a:pt x="8917" y="740"/>
                  </a:lnTo>
                  <a:cubicBezTo>
                    <a:pt x="8866" y="310"/>
                    <a:pt x="8440" y="0"/>
                    <a:pt x="7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5"/>
            <p:cNvSpPr/>
            <p:nvPr/>
          </p:nvSpPr>
          <p:spPr>
            <a:xfrm>
              <a:off x="2667500" y="3990794"/>
              <a:ext cx="281896" cy="71558"/>
            </a:xfrm>
            <a:custGeom>
              <a:avLst/>
              <a:gdLst/>
              <a:ahLst/>
              <a:cxnLst/>
              <a:rect l="l" t="t" r="r" b="b"/>
              <a:pathLst>
                <a:path w="8974" h="2278" extrusionOk="0">
                  <a:moveTo>
                    <a:pt x="7922" y="1"/>
                  </a:moveTo>
                  <a:cubicBezTo>
                    <a:pt x="7873" y="1"/>
                    <a:pt x="7822" y="4"/>
                    <a:pt x="7771" y="10"/>
                  </a:cubicBezTo>
                  <a:lnTo>
                    <a:pt x="946" y="847"/>
                  </a:lnTo>
                  <a:cubicBezTo>
                    <a:pt x="383" y="913"/>
                    <a:pt x="0" y="1335"/>
                    <a:pt x="60" y="1806"/>
                  </a:cubicBezTo>
                  <a:lnTo>
                    <a:pt x="123" y="2270"/>
                  </a:lnTo>
                  <a:cubicBezTo>
                    <a:pt x="153" y="2261"/>
                    <a:pt x="175" y="2257"/>
                    <a:pt x="196" y="2257"/>
                  </a:cubicBezTo>
                  <a:cubicBezTo>
                    <a:pt x="225" y="2257"/>
                    <a:pt x="253" y="2265"/>
                    <a:pt x="296" y="2277"/>
                  </a:cubicBezTo>
                  <a:lnTo>
                    <a:pt x="250" y="1869"/>
                  </a:lnTo>
                  <a:cubicBezTo>
                    <a:pt x="204" y="1490"/>
                    <a:pt x="528" y="1086"/>
                    <a:pt x="967" y="1033"/>
                  </a:cubicBezTo>
                  <a:lnTo>
                    <a:pt x="7792" y="196"/>
                  </a:lnTo>
                  <a:cubicBezTo>
                    <a:pt x="7835" y="191"/>
                    <a:pt x="7876" y="189"/>
                    <a:pt x="7917" y="189"/>
                  </a:cubicBezTo>
                  <a:cubicBezTo>
                    <a:pt x="8315" y="189"/>
                    <a:pt x="8651" y="428"/>
                    <a:pt x="8692" y="762"/>
                  </a:cubicBezTo>
                  <a:lnTo>
                    <a:pt x="8713" y="956"/>
                  </a:lnTo>
                  <a:cubicBezTo>
                    <a:pt x="8759" y="1325"/>
                    <a:pt x="8432" y="1669"/>
                    <a:pt x="7979" y="1722"/>
                  </a:cubicBezTo>
                  <a:lnTo>
                    <a:pt x="5128" y="2073"/>
                  </a:lnTo>
                  <a:cubicBezTo>
                    <a:pt x="5100" y="2077"/>
                    <a:pt x="5072" y="2087"/>
                    <a:pt x="5051" y="2112"/>
                  </a:cubicBezTo>
                  <a:cubicBezTo>
                    <a:pt x="5037" y="2130"/>
                    <a:pt x="5030" y="2158"/>
                    <a:pt x="5030" y="2182"/>
                  </a:cubicBezTo>
                  <a:cubicBezTo>
                    <a:pt x="5036" y="2230"/>
                    <a:pt x="5074" y="2261"/>
                    <a:pt x="5123" y="2261"/>
                  </a:cubicBezTo>
                  <a:cubicBezTo>
                    <a:pt x="5128" y="2261"/>
                    <a:pt x="5134" y="2260"/>
                    <a:pt x="5139" y="2260"/>
                  </a:cubicBezTo>
                  <a:lnTo>
                    <a:pt x="8003" y="1908"/>
                  </a:lnTo>
                  <a:cubicBezTo>
                    <a:pt x="8566" y="1841"/>
                    <a:pt x="8973" y="1402"/>
                    <a:pt x="8917" y="931"/>
                  </a:cubicBezTo>
                  <a:lnTo>
                    <a:pt x="8892" y="738"/>
                  </a:lnTo>
                  <a:cubicBezTo>
                    <a:pt x="8841" y="310"/>
                    <a:pt x="8419" y="1"/>
                    <a:pt x="7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5"/>
            <p:cNvSpPr/>
            <p:nvPr/>
          </p:nvSpPr>
          <p:spPr>
            <a:xfrm>
              <a:off x="2665615" y="3989035"/>
              <a:ext cx="285665" cy="74982"/>
            </a:xfrm>
            <a:custGeom>
              <a:avLst/>
              <a:gdLst/>
              <a:ahLst/>
              <a:cxnLst/>
              <a:rect l="l" t="t" r="r" b="b"/>
              <a:pathLst>
                <a:path w="9094" h="2387" extrusionOk="0">
                  <a:moveTo>
                    <a:pt x="7977" y="111"/>
                  </a:moveTo>
                  <a:cubicBezTo>
                    <a:pt x="8449" y="111"/>
                    <a:pt x="8848" y="400"/>
                    <a:pt x="8896" y="801"/>
                  </a:cubicBezTo>
                  <a:lnTo>
                    <a:pt x="8921" y="991"/>
                  </a:lnTo>
                  <a:cubicBezTo>
                    <a:pt x="8974" y="1433"/>
                    <a:pt x="8587" y="1845"/>
                    <a:pt x="8056" y="1911"/>
                  </a:cubicBezTo>
                  <a:lnTo>
                    <a:pt x="5192" y="2263"/>
                  </a:lnTo>
                  <a:cubicBezTo>
                    <a:pt x="5190" y="2263"/>
                    <a:pt x="5189" y="2263"/>
                    <a:pt x="5187" y="2263"/>
                  </a:cubicBezTo>
                  <a:cubicBezTo>
                    <a:pt x="5155" y="2263"/>
                    <a:pt x="5136" y="2227"/>
                    <a:pt x="5153" y="2203"/>
                  </a:cubicBezTo>
                  <a:cubicBezTo>
                    <a:pt x="5164" y="2193"/>
                    <a:pt x="5178" y="2186"/>
                    <a:pt x="5195" y="2186"/>
                  </a:cubicBezTo>
                  <a:lnTo>
                    <a:pt x="8049" y="1834"/>
                  </a:lnTo>
                  <a:cubicBezTo>
                    <a:pt x="8527" y="1774"/>
                    <a:pt x="8879" y="1402"/>
                    <a:pt x="8829" y="1005"/>
                  </a:cubicBezTo>
                  <a:lnTo>
                    <a:pt x="8805" y="815"/>
                  </a:lnTo>
                  <a:cubicBezTo>
                    <a:pt x="8760" y="451"/>
                    <a:pt x="8402" y="188"/>
                    <a:pt x="7976" y="188"/>
                  </a:cubicBezTo>
                  <a:cubicBezTo>
                    <a:pt x="7933" y="188"/>
                    <a:pt x="7889" y="191"/>
                    <a:pt x="7845" y="196"/>
                  </a:cubicBezTo>
                  <a:lnTo>
                    <a:pt x="1020" y="1033"/>
                  </a:lnTo>
                  <a:cubicBezTo>
                    <a:pt x="559" y="1089"/>
                    <a:pt x="204" y="1507"/>
                    <a:pt x="254" y="1932"/>
                  </a:cubicBezTo>
                  <a:lnTo>
                    <a:pt x="289" y="2259"/>
                  </a:lnTo>
                  <a:cubicBezTo>
                    <a:pt x="277" y="2259"/>
                    <a:pt x="264" y="2258"/>
                    <a:pt x="250" y="2258"/>
                  </a:cubicBezTo>
                  <a:cubicBezTo>
                    <a:pt x="243" y="2258"/>
                    <a:pt x="236" y="2258"/>
                    <a:pt x="229" y="2259"/>
                  </a:cubicBezTo>
                  <a:lnTo>
                    <a:pt x="173" y="1855"/>
                  </a:lnTo>
                  <a:cubicBezTo>
                    <a:pt x="120" y="1416"/>
                    <a:pt x="489" y="1022"/>
                    <a:pt x="1013" y="955"/>
                  </a:cubicBezTo>
                  <a:lnTo>
                    <a:pt x="7838" y="119"/>
                  </a:lnTo>
                  <a:cubicBezTo>
                    <a:pt x="7885" y="113"/>
                    <a:pt x="7932" y="111"/>
                    <a:pt x="7977" y="111"/>
                  </a:cubicBezTo>
                  <a:close/>
                  <a:moveTo>
                    <a:pt x="7976" y="1"/>
                  </a:moveTo>
                  <a:cubicBezTo>
                    <a:pt x="7926" y="1"/>
                    <a:pt x="7875" y="4"/>
                    <a:pt x="7824" y="10"/>
                  </a:cubicBezTo>
                  <a:lnTo>
                    <a:pt x="999" y="846"/>
                  </a:lnTo>
                  <a:cubicBezTo>
                    <a:pt x="412" y="920"/>
                    <a:pt x="1" y="1370"/>
                    <a:pt x="64" y="1869"/>
                  </a:cubicBezTo>
                  <a:lnTo>
                    <a:pt x="127" y="2337"/>
                  </a:lnTo>
                  <a:cubicBezTo>
                    <a:pt x="131" y="2351"/>
                    <a:pt x="141" y="2365"/>
                    <a:pt x="155" y="2375"/>
                  </a:cubicBezTo>
                  <a:cubicBezTo>
                    <a:pt x="164" y="2380"/>
                    <a:pt x="174" y="2383"/>
                    <a:pt x="184" y="2383"/>
                  </a:cubicBezTo>
                  <a:cubicBezTo>
                    <a:pt x="190" y="2383"/>
                    <a:pt x="196" y="2382"/>
                    <a:pt x="201" y="2379"/>
                  </a:cubicBezTo>
                  <a:cubicBezTo>
                    <a:pt x="223" y="2371"/>
                    <a:pt x="238" y="2368"/>
                    <a:pt x="253" y="2368"/>
                  </a:cubicBezTo>
                  <a:cubicBezTo>
                    <a:pt x="274" y="2368"/>
                    <a:pt x="293" y="2374"/>
                    <a:pt x="327" y="2382"/>
                  </a:cubicBezTo>
                  <a:cubicBezTo>
                    <a:pt x="335" y="2385"/>
                    <a:pt x="342" y="2386"/>
                    <a:pt x="350" y="2386"/>
                  </a:cubicBezTo>
                  <a:cubicBezTo>
                    <a:pt x="363" y="2386"/>
                    <a:pt x="375" y="2382"/>
                    <a:pt x="384" y="2375"/>
                  </a:cubicBezTo>
                  <a:cubicBezTo>
                    <a:pt x="398" y="2361"/>
                    <a:pt x="412" y="2344"/>
                    <a:pt x="408" y="2326"/>
                  </a:cubicBezTo>
                  <a:lnTo>
                    <a:pt x="366" y="1918"/>
                  </a:lnTo>
                  <a:cubicBezTo>
                    <a:pt x="320" y="1560"/>
                    <a:pt x="640" y="1191"/>
                    <a:pt x="1034" y="1142"/>
                  </a:cubicBezTo>
                  <a:lnTo>
                    <a:pt x="7859" y="305"/>
                  </a:lnTo>
                  <a:cubicBezTo>
                    <a:pt x="7897" y="301"/>
                    <a:pt x="7934" y="299"/>
                    <a:pt x="7971" y="299"/>
                  </a:cubicBezTo>
                  <a:cubicBezTo>
                    <a:pt x="8343" y="299"/>
                    <a:pt x="8658" y="518"/>
                    <a:pt x="8696" y="825"/>
                  </a:cubicBezTo>
                  <a:lnTo>
                    <a:pt x="8721" y="1019"/>
                  </a:lnTo>
                  <a:cubicBezTo>
                    <a:pt x="8763" y="1356"/>
                    <a:pt x="8453" y="1672"/>
                    <a:pt x="8035" y="1725"/>
                  </a:cubicBezTo>
                  <a:lnTo>
                    <a:pt x="5181" y="2073"/>
                  </a:lnTo>
                  <a:cubicBezTo>
                    <a:pt x="5139" y="2077"/>
                    <a:pt x="5097" y="2098"/>
                    <a:pt x="5069" y="2133"/>
                  </a:cubicBezTo>
                  <a:cubicBezTo>
                    <a:pt x="5044" y="2164"/>
                    <a:pt x="5030" y="2203"/>
                    <a:pt x="5037" y="2245"/>
                  </a:cubicBezTo>
                  <a:cubicBezTo>
                    <a:pt x="5047" y="2320"/>
                    <a:pt x="5107" y="2373"/>
                    <a:pt x="5185" y="2373"/>
                  </a:cubicBezTo>
                  <a:cubicBezTo>
                    <a:pt x="5192" y="2373"/>
                    <a:pt x="5199" y="2373"/>
                    <a:pt x="5206" y="2372"/>
                  </a:cubicBezTo>
                  <a:lnTo>
                    <a:pt x="8070" y="2020"/>
                  </a:lnTo>
                  <a:cubicBezTo>
                    <a:pt x="8661" y="1947"/>
                    <a:pt x="9093" y="1483"/>
                    <a:pt x="9030" y="980"/>
                  </a:cubicBezTo>
                  <a:lnTo>
                    <a:pt x="9009" y="790"/>
                  </a:lnTo>
                  <a:cubicBezTo>
                    <a:pt x="8951" y="331"/>
                    <a:pt x="8503" y="1"/>
                    <a:pt x="7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5"/>
            <p:cNvSpPr/>
            <p:nvPr/>
          </p:nvSpPr>
          <p:spPr>
            <a:xfrm>
              <a:off x="2669479" y="3967863"/>
              <a:ext cx="339758" cy="125964"/>
            </a:xfrm>
            <a:custGeom>
              <a:avLst/>
              <a:gdLst/>
              <a:ahLst/>
              <a:cxnLst/>
              <a:rect l="l" t="t" r="r" b="b"/>
              <a:pathLst>
                <a:path w="10816" h="4010" extrusionOk="0">
                  <a:moveTo>
                    <a:pt x="9475" y="1"/>
                  </a:moveTo>
                  <a:cubicBezTo>
                    <a:pt x="9431" y="1"/>
                    <a:pt x="9387" y="4"/>
                    <a:pt x="9343" y="9"/>
                  </a:cubicBezTo>
                  <a:lnTo>
                    <a:pt x="4271" y="631"/>
                  </a:lnTo>
                  <a:cubicBezTo>
                    <a:pt x="4215" y="638"/>
                    <a:pt x="4190" y="687"/>
                    <a:pt x="4194" y="733"/>
                  </a:cubicBezTo>
                  <a:cubicBezTo>
                    <a:pt x="4201" y="775"/>
                    <a:pt x="4232" y="807"/>
                    <a:pt x="4278" y="807"/>
                  </a:cubicBezTo>
                  <a:lnTo>
                    <a:pt x="9364" y="185"/>
                  </a:lnTo>
                  <a:cubicBezTo>
                    <a:pt x="9402" y="180"/>
                    <a:pt x="9440" y="178"/>
                    <a:pt x="9478" y="178"/>
                  </a:cubicBezTo>
                  <a:cubicBezTo>
                    <a:pt x="9995" y="178"/>
                    <a:pt x="10452" y="614"/>
                    <a:pt x="10524" y="1201"/>
                  </a:cubicBezTo>
                  <a:lnTo>
                    <a:pt x="10559" y="1510"/>
                  </a:lnTo>
                  <a:cubicBezTo>
                    <a:pt x="10636" y="2139"/>
                    <a:pt x="10242" y="2708"/>
                    <a:pt x="9680" y="2775"/>
                  </a:cubicBezTo>
                  <a:lnTo>
                    <a:pt x="1132" y="3826"/>
                  </a:lnTo>
                  <a:cubicBezTo>
                    <a:pt x="1099" y="3830"/>
                    <a:pt x="1066" y="3832"/>
                    <a:pt x="1033" y="3832"/>
                  </a:cubicBezTo>
                  <a:cubicBezTo>
                    <a:pt x="584" y="3832"/>
                    <a:pt x="272" y="3448"/>
                    <a:pt x="190" y="2782"/>
                  </a:cubicBezTo>
                  <a:lnTo>
                    <a:pt x="162" y="2550"/>
                  </a:lnTo>
                  <a:cubicBezTo>
                    <a:pt x="162" y="2543"/>
                    <a:pt x="159" y="2536"/>
                    <a:pt x="152" y="2529"/>
                  </a:cubicBezTo>
                  <a:cubicBezTo>
                    <a:pt x="148" y="2527"/>
                    <a:pt x="144" y="2527"/>
                    <a:pt x="139" y="2527"/>
                  </a:cubicBezTo>
                  <a:cubicBezTo>
                    <a:pt x="135" y="2527"/>
                    <a:pt x="131" y="2527"/>
                    <a:pt x="127" y="2529"/>
                  </a:cubicBezTo>
                  <a:cubicBezTo>
                    <a:pt x="95" y="2540"/>
                    <a:pt x="64" y="2547"/>
                    <a:pt x="29" y="2547"/>
                  </a:cubicBezTo>
                  <a:cubicBezTo>
                    <a:pt x="18" y="2547"/>
                    <a:pt x="11" y="2550"/>
                    <a:pt x="8" y="2554"/>
                  </a:cubicBezTo>
                  <a:cubicBezTo>
                    <a:pt x="1" y="2561"/>
                    <a:pt x="1" y="2568"/>
                    <a:pt x="1" y="2578"/>
                  </a:cubicBezTo>
                  <a:lnTo>
                    <a:pt x="29" y="2800"/>
                  </a:lnTo>
                  <a:cubicBezTo>
                    <a:pt x="120" y="3558"/>
                    <a:pt x="501" y="4010"/>
                    <a:pt x="1031" y="4010"/>
                  </a:cubicBezTo>
                  <a:cubicBezTo>
                    <a:pt x="1071" y="4010"/>
                    <a:pt x="1112" y="4007"/>
                    <a:pt x="1153" y="4002"/>
                  </a:cubicBezTo>
                  <a:lnTo>
                    <a:pt x="9705" y="2954"/>
                  </a:lnTo>
                  <a:cubicBezTo>
                    <a:pt x="10355" y="2874"/>
                    <a:pt x="10815" y="2216"/>
                    <a:pt x="10724" y="1489"/>
                  </a:cubicBezTo>
                  <a:lnTo>
                    <a:pt x="10689" y="1183"/>
                  </a:lnTo>
                  <a:cubicBezTo>
                    <a:pt x="10604" y="505"/>
                    <a:pt x="10073" y="1"/>
                    <a:pt x="9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5"/>
            <p:cNvSpPr/>
            <p:nvPr/>
          </p:nvSpPr>
          <p:spPr>
            <a:xfrm>
              <a:off x="2667594" y="3966103"/>
              <a:ext cx="343401" cy="129514"/>
            </a:xfrm>
            <a:custGeom>
              <a:avLst/>
              <a:gdLst/>
              <a:ahLst/>
              <a:cxnLst/>
              <a:rect l="l" t="t" r="r" b="b"/>
              <a:pathLst>
                <a:path w="10932" h="4123" extrusionOk="0">
                  <a:moveTo>
                    <a:pt x="9531" y="111"/>
                  </a:moveTo>
                  <a:cubicBezTo>
                    <a:pt x="10105" y="111"/>
                    <a:pt x="10614" y="592"/>
                    <a:pt x="10693" y="1246"/>
                  </a:cubicBezTo>
                  <a:lnTo>
                    <a:pt x="10731" y="1552"/>
                  </a:lnTo>
                  <a:cubicBezTo>
                    <a:pt x="10816" y="2248"/>
                    <a:pt x="10380" y="2877"/>
                    <a:pt x="9758" y="2954"/>
                  </a:cubicBezTo>
                  <a:lnTo>
                    <a:pt x="1206" y="4005"/>
                  </a:lnTo>
                  <a:cubicBezTo>
                    <a:pt x="1169" y="4010"/>
                    <a:pt x="1133" y="4012"/>
                    <a:pt x="1097" y="4012"/>
                  </a:cubicBezTo>
                  <a:cubicBezTo>
                    <a:pt x="591" y="4012"/>
                    <a:pt x="230" y="3578"/>
                    <a:pt x="141" y="2852"/>
                  </a:cubicBezTo>
                  <a:lnTo>
                    <a:pt x="117" y="2655"/>
                  </a:lnTo>
                  <a:cubicBezTo>
                    <a:pt x="138" y="2655"/>
                    <a:pt x="155" y="2652"/>
                    <a:pt x="173" y="2648"/>
                  </a:cubicBezTo>
                  <a:lnTo>
                    <a:pt x="198" y="2845"/>
                  </a:lnTo>
                  <a:cubicBezTo>
                    <a:pt x="283" y="3541"/>
                    <a:pt x="610" y="3942"/>
                    <a:pt x="1084" y="3942"/>
                  </a:cubicBezTo>
                  <a:cubicBezTo>
                    <a:pt x="1121" y="3942"/>
                    <a:pt x="1158" y="3940"/>
                    <a:pt x="1196" y="3935"/>
                  </a:cubicBezTo>
                  <a:lnTo>
                    <a:pt x="9747" y="2887"/>
                  </a:lnTo>
                  <a:cubicBezTo>
                    <a:pt x="10341" y="2814"/>
                    <a:pt x="10756" y="2220"/>
                    <a:pt x="10675" y="1559"/>
                  </a:cubicBezTo>
                  <a:lnTo>
                    <a:pt x="10636" y="1250"/>
                  </a:lnTo>
                  <a:cubicBezTo>
                    <a:pt x="10561" y="635"/>
                    <a:pt x="10077" y="178"/>
                    <a:pt x="9532" y="178"/>
                  </a:cubicBezTo>
                  <a:cubicBezTo>
                    <a:pt x="9494" y="178"/>
                    <a:pt x="9455" y="180"/>
                    <a:pt x="9417" y="185"/>
                  </a:cubicBezTo>
                  <a:lnTo>
                    <a:pt x="4331" y="810"/>
                  </a:lnTo>
                  <a:cubicBezTo>
                    <a:pt x="4324" y="810"/>
                    <a:pt x="4310" y="800"/>
                    <a:pt x="4310" y="782"/>
                  </a:cubicBezTo>
                  <a:cubicBezTo>
                    <a:pt x="4310" y="772"/>
                    <a:pt x="4310" y="743"/>
                    <a:pt x="4338" y="740"/>
                  </a:cubicBezTo>
                  <a:lnTo>
                    <a:pt x="9410" y="118"/>
                  </a:lnTo>
                  <a:cubicBezTo>
                    <a:pt x="9450" y="113"/>
                    <a:pt x="9491" y="111"/>
                    <a:pt x="9531" y="111"/>
                  </a:cubicBezTo>
                  <a:close/>
                  <a:moveTo>
                    <a:pt x="9531" y="0"/>
                  </a:moveTo>
                  <a:cubicBezTo>
                    <a:pt x="9485" y="0"/>
                    <a:pt x="9439" y="3"/>
                    <a:pt x="9392" y="9"/>
                  </a:cubicBezTo>
                  <a:lnTo>
                    <a:pt x="4320" y="631"/>
                  </a:lnTo>
                  <a:cubicBezTo>
                    <a:pt x="4233" y="642"/>
                    <a:pt x="4190" y="722"/>
                    <a:pt x="4197" y="796"/>
                  </a:cubicBezTo>
                  <a:cubicBezTo>
                    <a:pt x="4208" y="866"/>
                    <a:pt x="4264" y="919"/>
                    <a:pt x="4334" y="919"/>
                  </a:cubicBezTo>
                  <a:lnTo>
                    <a:pt x="9431" y="297"/>
                  </a:lnTo>
                  <a:cubicBezTo>
                    <a:pt x="9467" y="293"/>
                    <a:pt x="9503" y="290"/>
                    <a:pt x="9538" y="290"/>
                  </a:cubicBezTo>
                  <a:cubicBezTo>
                    <a:pt x="10026" y="290"/>
                    <a:pt x="10459" y="707"/>
                    <a:pt x="10527" y="1264"/>
                  </a:cubicBezTo>
                  <a:lnTo>
                    <a:pt x="10566" y="1573"/>
                  </a:lnTo>
                  <a:cubicBezTo>
                    <a:pt x="10636" y="2170"/>
                    <a:pt x="10264" y="2712"/>
                    <a:pt x="9733" y="2778"/>
                  </a:cubicBezTo>
                  <a:lnTo>
                    <a:pt x="1182" y="3826"/>
                  </a:lnTo>
                  <a:cubicBezTo>
                    <a:pt x="1151" y="3830"/>
                    <a:pt x="1121" y="3831"/>
                    <a:pt x="1091" y="3831"/>
                  </a:cubicBezTo>
                  <a:cubicBezTo>
                    <a:pt x="676" y="3831"/>
                    <a:pt x="385" y="3465"/>
                    <a:pt x="307" y="2831"/>
                  </a:cubicBezTo>
                  <a:lnTo>
                    <a:pt x="279" y="2599"/>
                  </a:lnTo>
                  <a:cubicBezTo>
                    <a:pt x="275" y="2575"/>
                    <a:pt x="261" y="2554"/>
                    <a:pt x="236" y="2539"/>
                  </a:cubicBezTo>
                  <a:cubicBezTo>
                    <a:pt x="224" y="2531"/>
                    <a:pt x="209" y="2528"/>
                    <a:pt x="195" y="2528"/>
                  </a:cubicBezTo>
                  <a:cubicBezTo>
                    <a:pt x="185" y="2528"/>
                    <a:pt x="175" y="2530"/>
                    <a:pt x="166" y="2532"/>
                  </a:cubicBezTo>
                  <a:cubicBezTo>
                    <a:pt x="141" y="2543"/>
                    <a:pt x="117" y="2547"/>
                    <a:pt x="89" y="2547"/>
                  </a:cubicBezTo>
                  <a:cubicBezTo>
                    <a:pt x="64" y="2547"/>
                    <a:pt x="40" y="2557"/>
                    <a:pt x="25" y="2575"/>
                  </a:cubicBezTo>
                  <a:cubicBezTo>
                    <a:pt x="8" y="2592"/>
                    <a:pt x="1" y="2617"/>
                    <a:pt x="4" y="2641"/>
                  </a:cubicBezTo>
                  <a:lnTo>
                    <a:pt x="32" y="2863"/>
                  </a:lnTo>
                  <a:cubicBezTo>
                    <a:pt x="130" y="3653"/>
                    <a:pt x="529" y="4122"/>
                    <a:pt x="1090" y="4122"/>
                  </a:cubicBezTo>
                  <a:cubicBezTo>
                    <a:pt x="1133" y="4122"/>
                    <a:pt x="1176" y="4120"/>
                    <a:pt x="1220" y="4114"/>
                  </a:cubicBezTo>
                  <a:lnTo>
                    <a:pt x="9768" y="3067"/>
                  </a:lnTo>
                  <a:cubicBezTo>
                    <a:pt x="10454" y="2982"/>
                    <a:pt x="10932" y="2297"/>
                    <a:pt x="10837" y="1538"/>
                  </a:cubicBezTo>
                  <a:lnTo>
                    <a:pt x="10801" y="1232"/>
                  </a:lnTo>
                  <a:cubicBezTo>
                    <a:pt x="10713" y="525"/>
                    <a:pt x="10161" y="0"/>
                    <a:pt x="9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25"/>
          <p:cNvGrpSpPr/>
          <p:nvPr/>
        </p:nvGrpSpPr>
        <p:grpSpPr>
          <a:xfrm>
            <a:off x="-102308" y="284077"/>
            <a:ext cx="730246" cy="793885"/>
            <a:chOff x="1897202" y="4415836"/>
            <a:chExt cx="435786" cy="473763"/>
          </a:xfrm>
        </p:grpSpPr>
        <p:sp>
          <p:nvSpPr>
            <p:cNvPr id="1471" name="Google Shape;1471;p25"/>
            <p:cNvSpPr/>
            <p:nvPr/>
          </p:nvSpPr>
          <p:spPr>
            <a:xfrm>
              <a:off x="1970959" y="4423407"/>
              <a:ext cx="362029" cy="431953"/>
            </a:xfrm>
            <a:custGeom>
              <a:avLst/>
              <a:gdLst/>
              <a:ahLst/>
              <a:cxnLst/>
              <a:rect l="l" t="t" r="r" b="b"/>
              <a:pathLst>
                <a:path w="11525" h="13751" extrusionOk="0">
                  <a:moveTo>
                    <a:pt x="6615" y="0"/>
                  </a:moveTo>
                  <a:cubicBezTo>
                    <a:pt x="6488" y="0"/>
                    <a:pt x="6358" y="24"/>
                    <a:pt x="6232" y="72"/>
                  </a:cubicBezTo>
                  <a:lnTo>
                    <a:pt x="816" y="2181"/>
                  </a:lnTo>
                  <a:cubicBezTo>
                    <a:pt x="271" y="2395"/>
                    <a:pt x="0" y="3010"/>
                    <a:pt x="211" y="3559"/>
                  </a:cubicBezTo>
                  <a:lnTo>
                    <a:pt x="3916" y="13073"/>
                  </a:lnTo>
                  <a:cubicBezTo>
                    <a:pt x="4080" y="13494"/>
                    <a:pt x="4481" y="13751"/>
                    <a:pt x="4906" y="13751"/>
                  </a:cubicBezTo>
                  <a:cubicBezTo>
                    <a:pt x="5035" y="13751"/>
                    <a:pt x="5166" y="13727"/>
                    <a:pt x="5293" y="13677"/>
                  </a:cubicBezTo>
                  <a:lnTo>
                    <a:pt x="10706" y="11572"/>
                  </a:lnTo>
                  <a:cubicBezTo>
                    <a:pt x="11254" y="11358"/>
                    <a:pt x="11525" y="10743"/>
                    <a:pt x="11314" y="10194"/>
                  </a:cubicBezTo>
                  <a:lnTo>
                    <a:pt x="7609" y="680"/>
                  </a:lnTo>
                  <a:cubicBezTo>
                    <a:pt x="7444" y="258"/>
                    <a:pt x="7042" y="0"/>
                    <a:pt x="6615" y="0"/>
                  </a:cubicBez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5"/>
            <p:cNvSpPr/>
            <p:nvPr/>
          </p:nvSpPr>
          <p:spPr>
            <a:xfrm>
              <a:off x="1902731" y="4492671"/>
              <a:ext cx="232421" cy="396928"/>
            </a:xfrm>
            <a:custGeom>
              <a:avLst/>
              <a:gdLst/>
              <a:ahLst/>
              <a:cxnLst/>
              <a:rect l="l" t="t" r="r" b="b"/>
              <a:pathLst>
                <a:path w="7399" h="12636" extrusionOk="0">
                  <a:moveTo>
                    <a:pt x="2924" y="0"/>
                  </a:moveTo>
                  <a:lnTo>
                    <a:pt x="0" y="1139"/>
                  </a:lnTo>
                  <a:lnTo>
                    <a:pt x="4474" y="12636"/>
                  </a:lnTo>
                  <a:lnTo>
                    <a:pt x="7399" y="11501"/>
                  </a:lnTo>
                  <a:lnTo>
                    <a:pt x="2924"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1946645" y="4415836"/>
              <a:ext cx="362186" cy="431985"/>
            </a:xfrm>
            <a:custGeom>
              <a:avLst/>
              <a:gdLst/>
              <a:ahLst/>
              <a:cxnLst/>
              <a:rect l="l" t="t" r="r" b="b"/>
              <a:pathLst>
                <a:path w="11530" h="13752" extrusionOk="0">
                  <a:moveTo>
                    <a:pt x="6622" y="1"/>
                  </a:moveTo>
                  <a:cubicBezTo>
                    <a:pt x="6493" y="1"/>
                    <a:pt x="6363" y="24"/>
                    <a:pt x="6236" y="74"/>
                  </a:cubicBezTo>
                  <a:lnTo>
                    <a:pt x="820" y="2183"/>
                  </a:lnTo>
                  <a:cubicBezTo>
                    <a:pt x="275" y="2394"/>
                    <a:pt x="1" y="3012"/>
                    <a:pt x="215" y="3557"/>
                  </a:cubicBezTo>
                  <a:lnTo>
                    <a:pt x="3920" y="13071"/>
                  </a:lnTo>
                  <a:cubicBezTo>
                    <a:pt x="4082" y="13493"/>
                    <a:pt x="4486" y="13751"/>
                    <a:pt x="4914" y="13751"/>
                  </a:cubicBezTo>
                  <a:cubicBezTo>
                    <a:pt x="5041" y="13751"/>
                    <a:pt x="5171" y="13728"/>
                    <a:pt x="5298" y="13679"/>
                  </a:cubicBezTo>
                  <a:lnTo>
                    <a:pt x="10710" y="11571"/>
                  </a:lnTo>
                  <a:cubicBezTo>
                    <a:pt x="11258" y="11356"/>
                    <a:pt x="11529" y="10741"/>
                    <a:pt x="11315" y="10193"/>
                  </a:cubicBezTo>
                  <a:lnTo>
                    <a:pt x="7610" y="679"/>
                  </a:lnTo>
                  <a:cubicBezTo>
                    <a:pt x="7448" y="258"/>
                    <a:pt x="7046" y="1"/>
                    <a:pt x="6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1897202" y="4485038"/>
              <a:ext cx="213982" cy="389766"/>
            </a:xfrm>
            <a:custGeom>
              <a:avLst/>
              <a:gdLst/>
              <a:ahLst/>
              <a:cxnLst/>
              <a:rect l="l" t="t" r="r" b="b"/>
              <a:pathLst>
                <a:path w="6812" h="12408" extrusionOk="0">
                  <a:moveTo>
                    <a:pt x="2338" y="1"/>
                  </a:moveTo>
                  <a:lnTo>
                    <a:pt x="0" y="908"/>
                  </a:lnTo>
                  <a:lnTo>
                    <a:pt x="4475" y="12408"/>
                  </a:lnTo>
                  <a:lnTo>
                    <a:pt x="6812" y="11498"/>
                  </a:lnTo>
                  <a:lnTo>
                    <a:pt x="23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2026716" y="4480200"/>
              <a:ext cx="173146" cy="139471"/>
            </a:xfrm>
            <a:custGeom>
              <a:avLst/>
              <a:gdLst/>
              <a:ahLst/>
              <a:cxnLst/>
              <a:rect l="l" t="t" r="r" b="b"/>
              <a:pathLst>
                <a:path w="5512" h="4440" extrusionOk="0">
                  <a:moveTo>
                    <a:pt x="4460" y="0"/>
                  </a:moveTo>
                  <a:lnTo>
                    <a:pt x="0" y="1737"/>
                  </a:lnTo>
                  <a:lnTo>
                    <a:pt x="1055" y="4439"/>
                  </a:lnTo>
                  <a:lnTo>
                    <a:pt x="5511" y="2703"/>
                  </a:lnTo>
                  <a:lnTo>
                    <a:pt x="4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2047134" y="4500524"/>
              <a:ext cx="115724" cy="53998"/>
            </a:xfrm>
            <a:custGeom>
              <a:avLst/>
              <a:gdLst/>
              <a:ahLst/>
              <a:cxnLst/>
              <a:rect l="l" t="t" r="r" b="b"/>
              <a:pathLst>
                <a:path w="3684" h="1719" extrusionOk="0">
                  <a:moveTo>
                    <a:pt x="3554" y="0"/>
                  </a:moveTo>
                  <a:lnTo>
                    <a:pt x="0" y="1385"/>
                  </a:lnTo>
                  <a:lnTo>
                    <a:pt x="130" y="1719"/>
                  </a:lnTo>
                  <a:lnTo>
                    <a:pt x="3684" y="337"/>
                  </a:lnTo>
                  <a:lnTo>
                    <a:pt x="3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2055396" y="4522921"/>
              <a:ext cx="115755" cy="54029"/>
            </a:xfrm>
            <a:custGeom>
              <a:avLst/>
              <a:gdLst/>
              <a:ahLst/>
              <a:cxnLst/>
              <a:rect l="l" t="t" r="r" b="b"/>
              <a:pathLst>
                <a:path w="3685" h="1720" extrusionOk="0">
                  <a:moveTo>
                    <a:pt x="3551" y="1"/>
                  </a:moveTo>
                  <a:lnTo>
                    <a:pt x="1" y="1385"/>
                  </a:lnTo>
                  <a:lnTo>
                    <a:pt x="131" y="1719"/>
                  </a:lnTo>
                  <a:lnTo>
                    <a:pt x="3684" y="338"/>
                  </a:lnTo>
                  <a:lnTo>
                    <a:pt x="3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5"/>
            <p:cNvSpPr/>
            <p:nvPr/>
          </p:nvSpPr>
          <p:spPr>
            <a:xfrm>
              <a:off x="2064568" y="4545319"/>
              <a:ext cx="115755" cy="54029"/>
            </a:xfrm>
            <a:custGeom>
              <a:avLst/>
              <a:gdLst/>
              <a:ahLst/>
              <a:cxnLst/>
              <a:rect l="l" t="t" r="r" b="b"/>
              <a:pathLst>
                <a:path w="3685" h="1720" extrusionOk="0">
                  <a:moveTo>
                    <a:pt x="3554" y="1"/>
                  </a:moveTo>
                  <a:lnTo>
                    <a:pt x="1" y="1382"/>
                  </a:lnTo>
                  <a:lnTo>
                    <a:pt x="131" y="1720"/>
                  </a:lnTo>
                  <a:lnTo>
                    <a:pt x="3684" y="338"/>
                  </a:lnTo>
                  <a:lnTo>
                    <a:pt x="3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5"/>
          <p:cNvGrpSpPr/>
          <p:nvPr/>
        </p:nvGrpSpPr>
        <p:grpSpPr>
          <a:xfrm rot="5400000">
            <a:off x="7619334" y="8734"/>
            <a:ext cx="225985" cy="540514"/>
            <a:chOff x="5273600" y="602550"/>
            <a:chExt cx="155050" cy="370850"/>
          </a:xfrm>
        </p:grpSpPr>
        <p:sp>
          <p:nvSpPr>
            <p:cNvPr id="1480" name="Google Shape;1480;p25"/>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5"/>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25"/>
          <p:cNvGrpSpPr/>
          <p:nvPr/>
        </p:nvGrpSpPr>
        <p:grpSpPr>
          <a:xfrm rot="-1305590">
            <a:off x="8537479" y="107819"/>
            <a:ext cx="782804" cy="1046725"/>
            <a:chOff x="4015316" y="3825375"/>
            <a:chExt cx="413389" cy="552734"/>
          </a:xfrm>
        </p:grpSpPr>
        <p:sp>
          <p:nvSpPr>
            <p:cNvPr id="1499" name="Google Shape;1499;p25"/>
            <p:cNvSpPr/>
            <p:nvPr/>
          </p:nvSpPr>
          <p:spPr>
            <a:xfrm>
              <a:off x="4015316" y="3825375"/>
              <a:ext cx="413389" cy="552734"/>
            </a:xfrm>
            <a:custGeom>
              <a:avLst/>
              <a:gdLst/>
              <a:ahLst/>
              <a:cxnLst/>
              <a:rect l="l" t="t" r="r" b="b"/>
              <a:pathLst>
                <a:path w="13160" h="17596" extrusionOk="0">
                  <a:moveTo>
                    <a:pt x="5115" y="6341"/>
                  </a:moveTo>
                  <a:lnTo>
                    <a:pt x="9958" y="9694"/>
                  </a:lnTo>
                  <a:lnTo>
                    <a:pt x="7796" y="12819"/>
                  </a:lnTo>
                  <a:lnTo>
                    <a:pt x="5115" y="6341"/>
                  </a:lnTo>
                  <a:close/>
                  <a:moveTo>
                    <a:pt x="1" y="1"/>
                  </a:moveTo>
                  <a:lnTo>
                    <a:pt x="7287" y="17595"/>
                  </a:lnTo>
                  <a:lnTo>
                    <a:pt x="13160" y="91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4220879" y="3978386"/>
              <a:ext cx="17717" cy="22805"/>
            </a:xfrm>
            <a:custGeom>
              <a:avLst/>
              <a:gdLst/>
              <a:ahLst/>
              <a:cxnLst/>
              <a:rect l="l" t="t" r="r" b="b"/>
              <a:pathLst>
                <a:path w="564" h="726" extrusionOk="0">
                  <a:moveTo>
                    <a:pt x="447" y="1"/>
                  </a:moveTo>
                  <a:lnTo>
                    <a:pt x="1" y="648"/>
                  </a:lnTo>
                  <a:lnTo>
                    <a:pt x="113" y="725"/>
                  </a:lnTo>
                  <a:lnTo>
                    <a:pt x="563" y="78"/>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4198608" y="3962931"/>
              <a:ext cx="17685" cy="22900"/>
            </a:xfrm>
            <a:custGeom>
              <a:avLst/>
              <a:gdLst/>
              <a:ahLst/>
              <a:cxnLst/>
              <a:rect l="l" t="t" r="r" b="b"/>
              <a:pathLst>
                <a:path w="563" h="729" extrusionOk="0">
                  <a:moveTo>
                    <a:pt x="446" y="1"/>
                  </a:moveTo>
                  <a:lnTo>
                    <a:pt x="0" y="648"/>
                  </a:lnTo>
                  <a:lnTo>
                    <a:pt x="112" y="728"/>
                  </a:lnTo>
                  <a:lnTo>
                    <a:pt x="562" y="82"/>
                  </a:lnTo>
                  <a:lnTo>
                    <a:pt x="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76839" y="3947821"/>
              <a:ext cx="17685" cy="22868"/>
            </a:xfrm>
            <a:custGeom>
              <a:avLst/>
              <a:gdLst/>
              <a:ahLst/>
              <a:cxnLst/>
              <a:rect l="l" t="t" r="r" b="b"/>
              <a:pathLst>
                <a:path w="563" h="728" extrusionOk="0">
                  <a:moveTo>
                    <a:pt x="447" y="0"/>
                  </a:moveTo>
                  <a:lnTo>
                    <a:pt x="1" y="647"/>
                  </a:lnTo>
                  <a:lnTo>
                    <a:pt x="113" y="728"/>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4756" y="3932241"/>
              <a:ext cx="17717" cy="22774"/>
            </a:xfrm>
            <a:custGeom>
              <a:avLst/>
              <a:gdLst/>
              <a:ahLst/>
              <a:cxnLst/>
              <a:rect l="l" t="t" r="r" b="b"/>
              <a:pathLst>
                <a:path w="564" h="725" extrusionOk="0">
                  <a:moveTo>
                    <a:pt x="451" y="1"/>
                  </a:moveTo>
                  <a:lnTo>
                    <a:pt x="1" y="648"/>
                  </a:lnTo>
                  <a:lnTo>
                    <a:pt x="117" y="725"/>
                  </a:lnTo>
                  <a:lnTo>
                    <a:pt x="563" y="78"/>
                  </a:lnTo>
                  <a:lnTo>
                    <a:pt x="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132673" y="3917131"/>
              <a:ext cx="17717" cy="22774"/>
            </a:xfrm>
            <a:custGeom>
              <a:avLst/>
              <a:gdLst/>
              <a:ahLst/>
              <a:cxnLst/>
              <a:rect l="l" t="t" r="r" b="b"/>
              <a:pathLst>
                <a:path w="564" h="725" extrusionOk="0">
                  <a:moveTo>
                    <a:pt x="447" y="0"/>
                  </a:moveTo>
                  <a:lnTo>
                    <a:pt x="1" y="647"/>
                  </a:lnTo>
                  <a:lnTo>
                    <a:pt x="113" y="724"/>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110715" y="3902116"/>
              <a:ext cx="17685" cy="22774"/>
            </a:xfrm>
            <a:custGeom>
              <a:avLst/>
              <a:gdLst/>
              <a:ahLst/>
              <a:cxnLst/>
              <a:rect l="l" t="t" r="r" b="b"/>
              <a:pathLst>
                <a:path w="563" h="725" extrusionOk="0">
                  <a:moveTo>
                    <a:pt x="450" y="0"/>
                  </a:moveTo>
                  <a:lnTo>
                    <a:pt x="0" y="647"/>
                  </a:lnTo>
                  <a:lnTo>
                    <a:pt x="116" y="724"/>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088632" y="3886661"/>
              <a:ext cx="17685" cy="22774"/>
            </a:xfrm>
            <a:custGeom>
              <a:avLst/>
              <a:gdLst/>
              <a:ahLst/>
              <a:cxnLst/>
              <a:rect l="l" t="t" r="r" b="b"/>
              <a:pathLst>
                <a:path w="563" h="725" extrusionOk="0">
                  <a:moveTo>
                    <a:pt x="450" y="0"/>
                  </a:moveTo>
                  <a:lnTo>
                    <a:pt x="0" y="647"/>
                  </a:lnTo>
                  <a:lnTo>
                    <a:pt x="116" y="724"/>
                  </a:lnTo>
                  <a:lnTo>
                    <a:pt x="563" y="78"/>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066424" y="3871301"/>
              <a:ext cx="17717" cy="22900"/>
            </a:xfrm>
            <a:custGeom>
              <a:avLst/>
              <a:gdLst/>
              <a:ahLst/>
              <a:cxnLst/>
              <a:rect l="l" t="t" r="r" b="b"/>
              <a:pathLst>
                <a:path w="564" h="729" extrusionOk="0">
                  <a:moveTo>
                    <a:pt x="447" y="1"/>
                  </a:moveTo>
                  <a:lnTo>
                    <a:pt x="1" y="647"/>
                  </a:lnTo>
                  <a:lnTo>
                    <a:pt x="117" y="728"/>
                  </a:lnTo>
                  <a:lnTo>
                    <a:pt x="563" y="78"/>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4044247" y="3855971"/>
              <a:ext cx="17685" cy="22868"/>
            </a:xfrm>
            <a:custGeom>
              <a:avLst/>
              <a:gdLst/>
              <a:ahLst/>
              <a:cxnLst/>
              <a:rect l="l" t="t" r="r" b="b"/>
              <a:pathLst>
                <a:path w="563" h="728" extrusionOk="0">
                  <a:moveTo>
                    <a:pt x="447" y="0"/>
                  </a:moveTo>
                  <a:lnTo>
                    <a:pt x="0" y="647"/>
                  </a:lnTo>
                  <a:lnTo>
                    <a:pt x="113" y="728"/>
                  </a:lnTo>
                  <a:lnTo>
                    <a:pt x="563" y="81"/>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397543" y="4100392"/>
              <a:ext cx="17685" cy="22900"/>
            </a:xfrm>
            <a:custGeom>
              <a:avLst/>
              <a:gdLst/>
              <a:ahLst/>
              <a:cxnLst/>
              <a:rect l="l" t="t" r="r" b="b"/>
              <a:pathLst>
                <a:path w="563" h="729" extrusionOk="0">
                  <a:moveTo>
                    <a:pt x="450" y="1"/>
                  </a:moveTo>
                  <a:lnTo>
                    <a:pt x="0" y="647"/>
                  </a:lnTo>
                  <a:lnTo>
                    <a:pt x="116" y="728"/>
                  </a:lnTo>
                  <a:lnTo>
                    <a:pt x="563" y="82"/>
                  </a:lnTo>
                  <a:lnTo>
                    <a:pt x="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375240" y="4085502"/>
              <a:ext cx="17685" cy="22774"/>
            </a:xfrm>
            <a:custGeom>
              <a:avLst/>
              <a:gdLst/>
              <a:ahLst/>
              <a:cxnLst/>
              <a:rect l="l" t="t" r="r" b="b"/>
              <a:pathLst>
                <a:path w="563" h="725" extrusionOk="0">
                  <a:moveTo>
                    <a:pt x="447" y="0"/>
                  </a:moveTo>
                  <a:lnTo>
                    <a:pt x="1" y="647"/>
                  </a:lnTo>
                  <a:lnTo>
                    <a:pt x="113" y="724"/>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353283" y="4069922"/>
              <a:ext cx="17560" cy="22774"/>
            </a:xfrm>
            <a:custGeom>
              <a:avLst/>
              <a:gdLst/>
              <a:ahLst/>
              <a:cxnLst/>
              <a:rect l="l" t="t" r="r" b="b"/>
              <a:pathLst>
                <a:path w="559" h="725" extrusionOk="0">
                  <a:moveTo>
                    <a:pt x="446" y="1"/>
                  </a:moveTo>
                  <a:lnTo>
                    <a:pt x="0" y="647"/>
                  </a:lnTo>
                  <a:lnTo>
                    <a:pt x="113" y="725"/>
                  </a:lnTo>
                  <a:lnTo>
                    <a:pt x="559" y="78"/>
                  </a:lnTo>
                  <a:lnTo>
                    <a:pt x="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4331200" y="4054593"/>
              <a:ext cx="17560" cy="22868"/>
            </a:xfrm>
            <a:custGeom>
              <a:avLst/>
              <a:gdLst/>
              <a:ahLst/>
              <a:cxnLst/>
              <a:rect l="l" t="t" r="r" b="b"/>
              <a:pathLst>
                <a:path w="559" h="728" extrusionOk="0">
                  <a:moveTo>
                    <a:pt x="447" y="0"/>
                  </a:moveTo>
                  <a:lnTo>
                    <a:pt x="0" y="650"/>
                  </a:lnTo>
                  <a:lnTo>
                    <a:pt x="113" y="728"/>
                  </a:lnTo>
                  <a:lnTo>
                    <a:pt x="559" y="81"/>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4309117" y="4039357"/>
              <a:ext cx="17685" cy="22868"/>
            </a:xfrm>
            <a:custGeom>
              <a:avLst/>
              <a:gdLst/>
              <a:ahLst/>
              <a:cxnLst/>
              <a:rect l="l" t="t" r="r" b="b"/>
              <a:pathLst>
                <a:path w="563" h="728" extrusionOk="0">
                  <a:moveTo>
                    <a:pt x="450" y="0"/>
                  </a:moveTo>
                  <a:lnTo>
                    <a:pt x="0" y="647"/>
                  </a:lnTo>
                  <a:lnTo>
                    <a:pt x="116" y="728"/>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4287128" y="4024217"/>
              <a:ext cx="17717" cy="22900"/>
            </a:xfrm>
            <a:custGeom>
              <a:avLst/>
              <a:gdLst/>
              <a:ahLst/>
              <a:cxnLst/>
              <a:rect l="l" t="t" r="r" b="b"/>
              <a:pathLst>
                <a:path w="564" h="729" extrusionOk="0">
                  <a:moveTo>
                    <a:pt x="447" y="1"/>
                  </a:moveTo>
                  <a:lnTo>
                    <a:pt x="1" y="647"/>
                  </a:lnTo>
                  <a:lnTo>
                    <a:pt x="113" y="728"/>
                  </a:lnTo>
                  <a:lnTo>
                    <a:pt x="563" y="81"/>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4264731" y="4008667"/>
              <a:ext cx="17685" cy="22868"/>
            </a:xfrm>
            <a:custGeom>
              <a:avLst/>
              <a:gdLst/>
              <a:ahLst/>
              <a:cxnLst/>
              <a:rect l="l" t="t" r="r" b="b"/>
              <a:pathLst>
                <a:path w="563" h="728" extrusionOk="0">
                  <a:moveTo>
                    <a:pt x="450" y="0"/>
                  </a:moveTo>
                  <a:lnTo>
                    <a:pt x="0" y="647"/>
                  </a:lnTo>
                  <a:lnTo>
                    <a:pt x="116" y="728"/>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4242962" y="3993527"/>
              <a:ext cx="17717" cy="22900"/>
            </a:xfrm>
            <a:custGeom>
              <a:avLst/>
              <a:gdLst/>
              <a:ahLst/>
              <a:cxnLst/>
              <a:rect l="l" t="t" r="r" b="b"/>
              <a:pathLst>
                <a:path w="564" h="729" extrusionOk="0">
                  <a:moveTo>
                    <a:pt x="447" y="1"/>
                  </a:moveTo>
                  <a:lnTo>
                    <a:pt x="1" y="647"/>
                  </a:lnTo>
                  <a:lnTo>
                    <a:pt x="113" y="728"/>
                  </a:lnTo>
                  <a:lnTo>
                    <a:pt x="563" y="81"/>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4215476" y="3971004"/>
              <a:ext cx="11403" cy="14701"/>
            </a:xfrm>
            <a:custGeom>
              <a:avLst/>
              <a:gdLst/>
              <a:ahLst/>
              <a:cxnLst/>
              <a:rect l="l" t="t" r="r" b="b"/>
              <a:pathLst>
                <a:path w="363" h="468" extrusionOk="0">
                  <a:moveTo>
                    <a:pt x="292" y="1"/>
                  </a:moveTo>
                  <a:lnTo>
                    <a:pt x="1" y="419"/>
                  </a:lnTo>
                  <a:lnTo>
                    <a:pt x="75" y="468"/>
                  </a:lnTo>
                  <a:lnTo>
                    <a:pt x="363"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4193519" y="3955863"/>
              <a:ext cx="11277" cy="14732"/>
            </a:xfrm>
            <a:custGeom>
              <a:avLst/>
              <a:gdLst/>
              <a:ahLst/>
              <a:cxnLst/>
              <a:rect l="l" t="t" r="r" b="b"/>
              <a:pathLst>
                <a:path w="359" h="469" extrusionOk="0">
                  <a:moveTo>
                    <a:pt x="292" y="1"/>
                  </a:moveTo>
                  <a:lnTo>
                    <a:pt x="0" y="419"/>
                  </a:lnTo>
                  <a:lnTo>
                    <a:pt x="71" y="468"/>
                  </a:lnTo>
                  <a:lnTo>
                    <a:pt x="359"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71656" y="3940534"/>
              <a:ext cx="11403" cy="14701"/>
            </a:xfrm>
            <a:custGeom>
              <a:avLst/>
              <a:gdLst/>
              <a:ahLst/>
              <a:cxnLst/>
              <a:rect l="l" t="t" r="r" b="b"/>
              <a:pathLst>
                <a:path w="363" h="468" extrusionOk="0">
                  <a:moveTo>
                    <a:pt x="292" y="0"/>
                  </a:moveTo>
                  <a:lnTo>
                    <a:pt x="0" y="419"/>
                  </a:lnTo>
                  <a:lnTo>
                    <a:pt x="74" y="468"/>
                  </a:lnTo>
                  <a:lnTo>
                    <a:pt x="362" y="50"/>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49447" y="3925393"/>
              <a:ext cx="11308" cy="14732"/>
            </a:xfrm>
            <a:custGeom>
              <a:avLst/>
              <a:gdLst/>
              <a:ahLst/>
              <a:cxnLst/>
              <a:rect l="l" t="t" r="r" b="b"/>
              <a:pathLst>
                <a:path w="360" h="469" extrusionOk="0">
                  <a:moveTo>
                    <a:pt x="289" y="1"/>
                  </a:moveTo>
                  <a:lnTo>
                    <a:pt x="1" y="423"/>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27395" y="3910064"/>
              <a:ext cx="11277" cy="14701"/>
            </a:xfrm>
            <a:custGeom>
              <a:avLst/>
              <a:gdLst/>
              <a:ahLst/>
              <a:cxnLst/>
              <a:rect l="l" t="t" r="r" b="b"/>
              <a:pathLst>
                <a:path w="359" h="468" extrusionOk="0">
                  <a:moveTo>
                    <a:pt x="288" y="0"/>
                  </a:moveTo>
                  <a:lnTo>
                    <a:pt x="0" y="419"/>
                  </a:lnTo>
                  <a:lnTo>
                    <a:pt x="70" y="468"/>
                  </a:lnTo>
                  <a:lnTo>
                    <a:pt x="359" y="50"/>
                  </a:lnTo>
                  <a:lnTo>
                    <a:pt x="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05187" y="3895143"/>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083104" y="3879813"/>
              <a:ext cx="11403" cy="14701"/>
            </a:xfrm>
            <a:custGeom>
              <a:avLst/>
              <a:gdLst/>
              <a:ahLst/>
              <a:cxnLst/>
              <a:rect l="l" t="t" r="r" b="b"/>
              <a:pathLst>
                <a:path w="363" h="468" extrusionOk="0">
                  <a:moveTo>
                    <a:pt x="292" y="0"/>
                  </a:moveTo>
                  <a:lnTo>
                    <a:pt x="1" y="419"/>
                  </a:lnTo>
                  <a:lnTo>
                    <a:pt x="71" y="468"/>
                  </a:lnTo>
                  <a:lnTo>
                    <a:pt x="363" y="50"/>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061241" y="3864233"/>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392014" y="4093104"/>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369617" y="4077995"/>
              <a:ext cx="11277" cy="14701"/>
            </a:xfrm>
            <a:custGeom>
              <a:avLst/>
              <a:gdLst/>
              <a:ahLst/>
              <a:cxnLst/>
              <a:rect l="l" t="t" r="r" b="b"/>
              <a:pathLst>
                <a:path w="359" h="468" extrusionOk="0">
                  <a:moveTo>
                    <a:pt x="288" y="0"/>
                  </a:moveTo>
                  <a:lnTo>
                    <a:pt x="0" y="419"/>
                  </a:lnTo>
                  <a:lnTo>
                    <a:pt x="71" y="468"/>
                  </a:lnTo>
                  <a:lnTo>
                    <a:pt x="359" y="49"/>
                  </a:lnTo>
                  <a:lnTo>
                    <a:pt x="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347974" y="4062980"/>
              <a:ext cx="11277" cy="14701"/>
            </a:xfrm>
            <a:custGeom>
              <a:avLst/>
              <a:gdLst/>
              <a:ahLst/>
              <a:cxnLst/>
              <a:rect l="l" t="t" r="r" b="b"/>
              <a:pathLst>
                <a:path w="359" h="468" extrusionOk="0">
                  <a:moveTo>
                    <a:pt x="289" y="0"/>
                  </a:moveTo>
                  <a:lnTo>
                    <a:pt x="0" y="419"/>
                  </a:lnTo>
                  <a:lnTo>
                    <a:pt x="71" y="468"/>
                  </a:lnTo>
                  <a:lnTo>
                    <a:pt x="359" y="49"/>
                  </a:lnTo>
                  <a:lnTo>
                    <a:pt x="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4325671" y="4047399"/>
              <a:ext cx="11403" cy="14732"/>
            </a:xfrm>
            <a:custGeom>
              <a:avLst/>
              <a:gdLst/>
              <a:ahLst/>
              <a:cxnLst/>
              <a:rect l="l" t="t" r="r" b="b"/>
              <a:pathLst>
                <a:path w="363" h="469" extrusionOk="0">
                  <a:moveTo>
                    <a:pt x="292" y="1"/>
                  </a:moveTo>
                  <a:lnTo>
                    <a:pt x="0" y="419"/>
                  </a:lnTo>
                  <a:lnTo>
                    <a:pt x="71" y="468"/>
                  </a:lnTo>
                  <a:lnTo>
                    <a:pt x="362"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4303808" y="4032070"/>
              <a:ext cx="11403" cy="14701"/>
            </a:xfrm>
            <a:custGeom>
              <a:avLst/>
              <a:gdLst/>
              <a:ahLst/>
              <a:cxnLst/>
              <a:rect l="l" t="t" r="r" b="b"/>
              <a:pathLst>
                <a:path w="363" h="468" extrusionOk="0">
                  <a:moveTo>
                    <a:pt x="292" y="0"/>
                  </a:moveTo>
                  <a:lnTo>
                    <a:pt x="1" y="418"/>
                  </a:lnTo>
                  <a:lnTo>
                    <a:pt x="71" y="468"/>
                  </a:lnTo>
                  <a:lnTo>
                    <a:pt x="363" y="49"/>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281725" y="4016929"/>
              <a:ext cx="11403" cy="14732"/>
            </a:xfrm>
            <a:custGeom>
              <a:avLst/>
              <a:gdLst/>
              <a:ahLst/>
              <a:cxnLst/>
              <a:rect l="l" t="t" r="r" b="b"/>
              <a:pathLst>
                <a:path w="363" h="469" extrusionOk="0">
                  <a:moveTo>
                    <a:pt x="289" y="1"/>
                  </a:moveTo>
                  <a:lnTo>
                    <a:pt x="1" y="419"/>
                  </a:lnTo>
                  <a:lnTo>
                    <a:pt x="71" y="468"/>
                  </a:lnTo>
                  <a:lnTo>
                    <a:pt x="363"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259642" y="4001694"/>
              <a:ext cx="11403" cy="14732"/>
            </a:xfrm>
            <a:custGeom>
              <a:avLst/>
              <a:gdLst/>
              <a:ahLst/>
              <a:cxnLst/>
              <a:rect l="l" t="t" r="r" b="b"/>
              <a:pathLst>
                <a:path w="363" h="469" extrusionOk="0">
                  <a:moveTo>
                    <a:pt x="292" y="1"/>
                  </a:moveTo>
                  <a:lnTo>
                    <a:pt x="1" y="419"/>
                  </a:lnTo>
                  <a:lnTo>
                    <a:pt x="71" y="468"/>
                  </a:lnTo>
                  <a:lnTo>
                    <a:pt x="363"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237559" y="3986459"/>
              <a:ext cx="11403" cy="14732"/>
            </a:xfrm>
            <a:custGeom>
              <a:avLst/>
              <a:gdLst/>
              <a:ahLst/>
              <a:cxnLst/>
              <a:rect l="l" t="t" r="r" b="b"/>
              <a:pathLst>
                <a:path w="363" h="469" extrusionOk="0">
                  <a:moveTo>
                    <a:pt x="292" y="1"/>
                  </a:moveTo>
                  <a:lnTo>
                    <a:pt x="1" y="419"/>
                  </a:lnTo>
                  <a:lnTo>
                    <a:pt x="71" y="468"/>
                  </a:lnTo>
                  <a:lnTo>
                    <a:pt x="363" y="46"/>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8592986" y="1077956"/>
            <a:ext cx="137078" cy="137078"/>
            <a:chOff x="2495900" y="1640275"/>
            <a:chExt cx="94050" cy="94050"/>
          </a:xfrm>
        </p:grpSpPr>
        <p:sp>
          <p:nvSpPr>
            <p:cNvPr id="1534" name="Google Shape;1534;p25"/>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25"/>
          <p:cNvGrpSpPr/>
          <p:nvPr/>
        </p:nvGrpSpPr>
        <p:grpSpPr>
          <a:xfrm>
            <a:off x="644686" y="210456"/>
            <a:ext cx="137078" cy="137078"/>
            <a:chOff x="2495900" y="1640275"/>
            <a:chExt cx="94050" cy="94050"/>
          </a:xfrm>
        </p:grpSpPr>
        <p:sp>
          <p:nvSpPr>
            <p:cNvPr id="1537" name="Google Shape;1537;p25"/>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25"/>
          <p:cNvGrpSpPr/>
          <p:nvPr/>
        </p:nvGrpSpPr>
        <p:grpSpPr>
          <a:xfrm>
            <a:off x="8671956" y="1597515"/>
            <a:ext cx="319169" cy="625058"/>
            <a:chOff x="7985008" y="2151317"/>
            <a:chExt cx="96566" cy="189148"/>
          </a:xfrm>
        </p:grpSpPr>
        <p:sp>
          <p:nvSpPr>
            <p:cNvPr id="1540" name="Google Shape;1540;p25"/>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1pPr>
            <a:lvl2pPr lvl="1">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2pPr>
            <a:lvl3pPr lvl="2">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3pPr>
            <a:lvl4pPr lvl="3">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4pPr>
            <a:lvl5pPr lvl="4">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5pPr>
            <a:lvl6pPr lvl="5">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6pPr>
            <a:lvl7pPr lvl="6">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7pPr>
            <a:lvl8pPr lvl="7">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8pPr>
            <a:lvl9pPr lvl="8">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1pPr>
            <a:lvl2pPr marL="914400" lvl="1"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2pPr>
            <a:lvl3pPr marL="1371600" lvl="2"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3pPr>
            <a:lvl4pPr marL="1828800" lvl="3"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4pPr>
            <a:lvl5pPr marL="2286000" lvl="4"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5pPr>
            <a:lvl6pPr marL="2743200" lvl="5"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6pPr>
            <a:lvl7pPr marL="3200400" lvl="6"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7pPr>
            <a:lvl8pPr marL="3657600" lvl="7"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8pPr>
            <a:lvl9pPr marL="4114800" lvl="8"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7" r:id="rId5"/>
    <p:sldLayoutId id="2147483658" r:id="rId6"/>
    <p:sldLayoutId id="2147483662" r:id="rId7"/>
    <p:sldLayoutId id="2147483670"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gi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gif"/><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 Id="rId5" Type="http://schemas.openxmlformats.org/officeDocument/2006/relationships/image" Target="../media/image51.gif"/><Relationship Id="rId4" Type="http://schemas.openxmlformats.org/officeDocument/2006/relationships/image" Target="../media/image50.gif"/></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9"/>
          <p:cNvSpPr txBox="1">
            <a:spLocks noGrp="1"/>
          </p:cNvSpPr>
          <p:nvPr>
            <p:ph type="ctrTitle"/>
          </p:nvPr>
        </p:nvSpPr>
        <p:spPr>
          <a:xfrm>
            <a:off x="3125800" y="1483500"/>
            <a:ext cx="5305200" cy="15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Fake Job</a:t>
            </a:r>
            <a:br>
              <a:rPr lang="en" dirty="0"/>
            </a:br>
            <a:r>
              <a:rPr lang="en" dirty="0"/>
              <a:t>Predictions</a:t>
            </a:r>
            <a:endParaRPr dirty="0"/>
          </a:p>
        </p:txBody>
      </p:sp>
      <p:sp>
        <p:nvSpPr>
          <p:cNvPr id="1560" name="Google Shape;1560;p29"/>
          <p:cNvSpPr txBox="1">
            <a:spLocks noGrp="1"/>
          </p:cNvSpPr>
          <p:nvPr>
            <p:ph type="subTitle" idx="1"/>
          </p:nvPr>
        </p:nvSpPr>
        <p:spPr>
          <a:xfrm>
            <a:off x="3125800" y="3199825"/>
            <a:ext cx="5305200" cy="9642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100" dirty="0">
                <a:latin typeface="Inconsolata ExtraBold" pitchFamily="1" charset="0"/>
                <a:ea typeface="Inconsolata ExtraBold" pitchFamily="1" charset="0"/>
              </a:rPr>
              <a:t>Group 8 (GGEZ)</a:t>
            </a:r>
          </a:p>
          <a:p>
            <a:pPr marL="0" lvl="0" indent="0" algn="ctr" rtl="0">
              <a:spcBef>
                <a:spcPts val="0"/>
              </a:spcBef>
              <a:spcAft>
                <a:spcPts val="0"/>
              </a:spcAft>
              <a:buNone/>
            </a:pPr>
            <a:r>
              <a:rPr lang="en-SG" sz="1100" dirty="0">
                <a:latin typeface="Inconsolata ExtraBold" pitchFamily="1" charset="0"/>
                <a:ea typeface="Inconsolata ExtraBold" pitchFamily="1" charset="0"/>
              </a:rPr>
              <a:t>Chu Kang Hao</a:t>
            </a:r>
          </a:p>
          <a:p>
            <a:pPr marL="0" lvl="0" indent="0" algn="ctr" rtl="0">
              <a:spcBef>
                <a:spcPts val="0"/>
              </a:spcBef>
              <a:spcAft>
                <a:spcPts val="0"/>
              </a:spcAft>
              <a:buNone/>
            </a:pPr>
            <a:r>
              <a:rPr lang="en-SG" sz="1100" dirty="0">
                <a:latin typeface="Inconsolata ExtraBold" pitchFamily="1" charset="0"/>
                <a:ea typeface="Inconsolata ExtraBold" pitchFamily="1" charset="0"/>
              </a:rPr>
              <a:t>Timothy</a:t>
            </a:r>
          </a:p>
          <a:p>
            <a:pPr marL="0" lvl="0" indent="0" algn="ctr" rtl="0">
              <a:spcBef>
                <a:spcPts val="0"/>
              </a:spcBef>
              <a:spcAft>
                <a:spcPts val="0"/>
              </a:spcAft>
              <a:buNone/>
            </a:pPr>
            <a:r>
              <a:rPr lang="en-SG" sz="1100" dirty="0">
                <a:latin typeface="Inconsolata ExtraBold" pitchFamily="1" charset="0"/>
                <a:ea typeface="Inconsolata ExtraBold" pitchFamily="1" charset="0"/>
              </a:rPr>
              <a:t>Lim Chong Yao</a:t>
            </a:r>
          </a:p>
          <a:p>
            <a:pPr marL="0" lvl="0" indent="0" algn="ctr" rtl="0">
              <a:spcBef>
                <a:spcPts val="0"/>
              </a:spcBef>
              <a:spcAft>
                <a:spcPts val="0"/>
              </a:spcAft>
              <a:buNone/>
            </a:pPr>
            <a:r>
              <a:rPr lang="en-SG" sz="1100" dirty="0">
                <a:latin typeface="Inconsolata ExtraBold" pitchFamily="1" charset="0"/>
                <a:ea typeface="Inconsolata ExtraBold" pitchFamily="1" charset="0"/>
              </a:rPr>
              <a:t>Isaac</a:t>
            </a:r>
          </a:p>
        </p:txBody>
      </p:sp>
      <p:grpSp>
        <p:nvGrpSpPr>
          <p:cNvPr id="1561" name="Google Shape;1561;p29"/>
          <p:cNvGrpSpPr/>
          <p:nvPr/>
        </p:nvGrpSpPr>
        <p:grpSpPr>
          <a:xfrm rot="1215945">
            <a:off x="8430544" y="4070586"/>
            <a:ext cx="440348" cy="862494"/>
            <a:chOff x="7985008" y="2151317"/>
            <a:chExt cx="96566" cy="189148"/>
          </a:xfrm>
        </p:grpSpPr>
        <p:sp>
          <p:nvSpPr>
            <p:cNvPr id="1562" name="Google Shape;1562;p29"/>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9"/>
          <p:cNvGrpSpPr/>
          <p:nvPr/>
        </p:nvGrpSpPr>
        <p:grpSpPr>
          <a:xfrm>
            <a:off x="1580665" y="1100808"/>
            <a:ext cx="1545136" cy="3507777"/>
            <a:chOff x="5910966" y="405685"/>
            <a:chExt cx="721419" cy="1637694"/>
          </a:xfrm>
        </p:grpSpPr>
        <p:sp>
          <p:nvSpPr>
            <p:cNvPr id="1572" name="Google Shape;1572;p29"/>
            <p:cNvSpPr/>
            <p:nvPr/>
          </p:nvSpPr>
          <p:spPr>
            <a:xfrm>
              <a:off x="6055840" y="836099"/>
              <a:ext cx="40742" cy="119807"/>
            </a:xfrm>
            <a:custGeom>
              <a:avLst/>
              <a:gdLst/>
              <a:ahLst/>
              <a:cxnLst/>
              <a:rect l="l" t="t" r="r" b="b"/>
              <a:pathLst>
                <a:path w="1297" h="3814" extrusionOk="0">
                  <a:moveTo>
                    <a:pt x="254" y="0"/>
                  </a:moveTo>
                  <a:cubicBezTo>
                    <a:pt x="226" y="0"/>
                    <a:pt x="200" y="16"/>
                    <a:pt x="193" y="51"/>
                  </a:cubicBezTo>
                  <a:cubicBezTo>
                    <a:pt x="0" y="1102"/>
                    <a:pt x="21" y="2248"/>
                    <a:pt x="608" y="3176"/>
                  </a:cubicBezTo>
                  <a:cubicBezTo>
                    <a:pt x="756" y="3408"/>
                    <a:pt x="935" y="3619"/>
                    <a:pt x="1142" y="3794"/>
                  </a:cubicBezTo>
                  <a:cubicBezTo>
                    <a:pt x="1158" y="3808"/>
                    <a:pt x="1174" y="3813"/>
                    <a:pt x="1190" y="3813"/>
                  </a:cubicBezTo>
                  <a:cubicBezTo>
                    <a:pt x="1248" y="3813"/>
                    <a:pt x="1296" y="3743"/>
                    <a:pt x="1244" y="3696"/>
                  </a:cubicBezTo>
                  <a:cubicBezTo>
                    <a:pt x="200" y="2817"/>
                    <a:pt x="98" y="1341"/>
                    <a:pt x="327" y="86"/>
                  </a:cubicBezTo>
                  <a:cubicBezTo>
                    <a:pt x="337" y="34"/>
                    <a:pt x="294" y="0"/>
                    <a:pt x="25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58919" y="425161"/>
              <a:ext cx="175690" cy="536306"/>
            </a:xfrm>
            <a:custGeom>
              <a:avLst/>
              <a:gdLst/>
              <a:ahLst/>
              <a:cxnLst/>
              <a:rect l="l" t="t" r="r" b="b"/>
              <a:pathLst>
                <a:path w="5593" h="17073" extrusionOk="0">
                  <a:moveTo>
                    <a:pt x="2543" y="1"/>
                  </a:moveTo>
                  <a:cubicBezTo>
                    <a:pt x="2383" y="1"/>
                    <a:pt x="2223" y="24"/>
                    <a:pt x="2071" y="69"/>
                  </a:cubicBezTo>
                  <a:cubicBezTo>
                    <a:pt x="1522" y="234"/>
                    <a:pt x="1072" y="660"/>
                    <a:pt x="781" y="1155"/>
                  </a:cubicBezTo>
                  <a:cubicBezTo>
                    <a:pt x="486" y="1651"/>
                    <a:pt x="334" y="2217"/>
                    <a:pt x="218" y="2779"/>
                  </a:cubicBezTo>
                  <a:cubicBezTo>
                    <a:pt x="85" y="3447"/>
                    <a:pt x="0" y="4132"/>
                    <a:pt x="88" y="4810"/>
                  </a:cubicBezTo>
                  <a:cubicBezTo>
                    <a:pt x="187" y="5552"/>
                    <a:pt x="493" y="6255"/>
                    <a:pt x="602" y="6997"/>
                  </a:cubicBezTo>
                  <a:cubicBezTo>
                    <a:pt x="756" y="8023"/>
                    <a:pt x="531" y="9039"/>
                    <a:pt x="275" y="10023"/>
                  </a:cubicBezTo>
                  <a:cubicBezTo>
                    <a:pt x="148" y="10504"/>
                    <a:pt x="194" y="11091"/>
                    <a:pt x="180" y="11587"/>
                  </a:cubicBezTo>
                  <a:cubicBezTo>
                    <a:pt x="162" y="12125"/>
                    <a:pt x="162" y="12659"/>
                    <a:pt x="169" y="13197"/>
                  </a:cubicBezTo>
                  <a:cubicBezTo>
                    <a:pt x="180" y="13741"/>
                    <a:pt x="197" y="14293"/>
                    <a:pt x="292" y="14831"/>
                  </a:cubicBezTo>
                  <a:cubicBezTo>
                    <a:pt x="422" y="15565"/>
                    <a:pt x="700" y="16275"/>
                    <a:pt x="1101" y="16908"/>
                  </a:cubicBezTo>
                  <a:cubicBezTo>
                    <a:pt x="1178" y="17030"/>
                    <a:pt x="1302" y="17072"/>
                    <a:pt x="1441" y="17072"/>
                  </a:cubicBezTo>
                  <a:cubicBezTo>
                    <a:pt x="1562" y="17072"/>
                    <a:pt x="1693" y="17041"/>
                    <a:pt x="1814" y="17003"/>
                  </a:cubicBezTo>
                  <a:cubicBezTo>
                    <a:pt x="1979" y="16061"/>
                    <a:pt x="2584" y="15140"/>
                    <a:pt x="2830" y="14216"/>
                  </a:cubicBezTo>
                  <a:cubicBezTo>
                    <a:pt x="2988" y="13615"/>
                    <a:pt x="3034" y="12989"/>
                    <a:pt x="3181" y="12385"/>
                  </a:cubicBezTo>
                  <a:cubicBezTo>
                    <a:pt x="3322" y="11815"/>
                    <a:pt x="3550" y="11274"/>
                    <a:pt x="3779" y="10736"/>
                  </a:cubicBezTo>
                  <a:cubicBezTo>
                    <a:pt x="3881" y="10490"/>
                    <a:pt x="3986" y="10244"/>
                    <a:pt x="4141" y="10026"/>
                  </a:cubicBezTo>
                  <a:cubicBezTo>
                    <a:pt x="4225" y="9907"/>
                    <a:pt x="4320" y="9798"/>
                    <a:pt x="4387" y="9668"/>
                  </a:cubicBezTo>
                  <a:cubicBezTo>
                    <a:pt x="4492" y="9457"/>
                    <a:pt x="4510" y="9211"/>
                    <a:pt x="4503" y="8975"/>
                  </a:cubicBezTo>
                  <a:cubicBezTo>
                    <a:pt x="4489" y="8272"/>
                    <a:pt x="5023" y="7742"/>
                    <a:pt x="5227" y="7070"/>
                  </a:cubicBezTo>
                  <a:cubicBezTo>
                    <a:pt x="5357" y="6642"/>
                    <a:pt x="5483" y="6213"/>
                    <a:pt x="5533" y="5766"/>
                  </a:cubicBezTo>
                  <a:cubicBezTo>
                    <a:pt x="5592" y="5187"/>
                    <a:pt x="5519" y="4603"/>
                    <a:pt x="5441" y="4027"/>
                  </a:cubicBezTo>
                  <a:cubicBezTo>
                    <a:pt x="5399" y="3693"/>
                    <a:pt x="5353" y="3355"/>
                    <a:pt x="5237" y="3043"/>
                  </a:cubicBezTo>
                  <a:cubicBezTo>
                    <a:pt x="5157" y="2818"/>
                    <a:pt x="5026" y="2596"/>
                    <a:pt x="4812" y="2494"/>
                  </a:cubicBezTo>
                  <a:cubicBezTo>
                    <a:pt x="4721" y="2132"/>
                    <a:pt x="4643" y="1696"/>
                    <a:pt x="4489" y="1359"/>
                  </a:cubicBezTo>
                  <a:cubicBezTo>
                    <a:pt x="4334" y="1022"/>
                    <a:pt x="4109" y="702"/>
                    <a:pt x="3803" y="494"/>
                  </a:cubicBezTo>
                  <a:cubicBezTo>
                    <a:pt x="3786" y="483"/>
                    <a:pt x="3773" y="479"/>
                    <a:pt x="3761" y="479"/>
                  </a:cubicBezTo>
                  <a:cubicBezTo>
                    <a:pt x="3732" y="479"/>
                    <a:pt x="3716" y="503"/>
                    <a:pt x="3694" y="503"/>
                  </a:cubicBezTo>
                  <a:cubicBezTo>
                    <a:pt x="3682" y="503"/>
                    <a:pt x="3669" y="497"/>
                    <a:pt x="3652" y="477"/>
                  </a:cubicBezTo>
                  <a:cubicBezTo>
                    <a:pt x="3382" y="159"/>
                    <a:pt x="2963" y="1"/>
                    <a:pt x="254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95012" y="1803950"/>
              <a:ext cx="84280" cy="192904"/>
            </a:xfrm>
            <a:custGeom>
              <a:avLst/>
              <a:gdLst/>
              <a:ahLst/>
              <a:cxnLst/>
              <a:rect l="l" t="t" r="r" b="b"/>
              <a:pathLst>
                <a:path w="2683" h="6141" extrusionOk="0">
                  <a:moveTo>
                    <a:pt x="296" y="1"/>
                  </a:moveTo>
                  <a:cubicBezTo>
                    <a:pt x="243" y="110"/>
                    <a:pt x="1" y="4317"/>
                    <a:pt x="1" y="4317"/>
                  </a:cubicBezTo>
                  <a:cubicBezTo>
                    <a:pt x="1" y="4317"/>
                    <a:pt x="377" y="6057"/>
                    <a:pt x="1073" y="6138"/>
                  </a:cubicBezTo>
                  <a:cubicBezTo>
                    <a:pt x="1087" y="6139"/>
                    <a:pt x="1102" y="6140"/>
                    <a:pt x="1116" y="6140"/>
                  </a:cubicBezTo>
                  <a:cubicBezTo>
                    <a:pt x="1806" y="6140"/>
                    <a:pt x="2682" y="4317"/>
                    <a:pt x="2682" y="4317"/>
                  </a:cubicBezTo>
                  <a:cubicBezTo>
                    <a:pt x="2682" y="4317"/>
                    <a:pt x="2468" y="3593"/>
                    <a:pt x="2387" y="2602"/>
                  </a:cubicBezTo>
                  <a:cubicBezTo>
                    <a:pt x="2306" y="1611"/>
                    <a:pt x="2440" y="29"/>
                    <a:pt x="2440" y="29"/>
                  </a:cubicBezTo>
                  <a:lnTo>
                    <a:pt x="296"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393902" y="1780328"/>
              <a:ext cx="199532" cy="205501"/>
            </a:xfrm>
            <a:custGeom>
              <a:avLst/>
              <a:gdLst/>
              <a:ahLst/>
              <a:cxnLst/>
              <a:rect l="l" t="t" r="r" b="b"/>
              <a:pathLst>
                <a:path w="6352" h="6542" extrusionOk="0">
                  <a:moveTo>
                    <a:pt x="2306" y="1"/>
                  </a:moveTo>
                  <a:lnTo>
                    <a:pt x="0" y="834"/>
                  </a:lnTo>
                  <a:cubicBezTo>
                    <a:pt x="53" y="939"/>
                    <a:pt x="749" y="3888"/>
                    <a:pt x="749" y="4559"/>
                  </a:cubicBezTo>
                  <a:cubicBezTo>
                    <a:pt x="749" y="5181"/>
                    <a:pt x="2075" y="5203"/>
                    <a:pt x="2257" y="5203"/>
                  </a:cubicBezTo>
                  <a:cubicBezTo>
                    <a:pt x="2270" y="5203"/>
                    <a:pt x="2278" y="5203"/>
                    <a:pt x="2278" y="5203"/>
                  </a:cubicBezTo>
                  <a:lnTo>
                    <a:pt x="5627" y="6542"/>
                  </a:lnTo>
                  <a:lnTo>
                    <a:pt x="6351" y="5846"/>
                  </a:lnTo>
                  <a:cubicBezTo>
                    <a:pt x="6351" y="5846"/>
                    <a:pt x="3673" y="4398"/>
                    <a:pt x="3135" y="3192"/>
                  </a:cubicBezTo>
                  <a:cubicBezTo>
                    <a:pt x="2601" y="1987"/>
                    <a:pt x="2306" y="1"/>
                    <a:pt x="230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074309" y="1914494"/>
              <a:ext cx="111200" cy="128885"/>
            </a:xfrm>
            <a:custGeom>
              <a:avLst/>
              <a:gdLst/>
              <a:ahLst/>
              <a:cxnLst/>
              <a:rect l="l" t="t" r="r" b="b"/>
              <a:pathLst>
                <a:path w="3540" h="4103" extrusionOk="0">
                  <a:moveTo>
                    <a:pt x="3111" y="1"/>
                  </a:moveTo>
                  <a:cubicBezTo>
                    <a:pt x="3111" y="1"/>
                    <a:pt x="2629" y="1708"/>
                    <a:pt x="1668" y="1708"/>
                  </a:cubicBezTo>
                  <a:cubicBezTo>
                    <a:pt x="1614" y="1708"/>
                    <a:pt x="1558" y="1703"/>
                    <a:pt x="1501" y="1691"/>
                  </a:cubicBezTo>
                  <a:cubicBezTo>
                    <a:pt x="429" y="1477"/>
                    <a:pt x="833" y="1"/>
                    <a:pt x="833" y="1"/>
                  </a:cubicBezTo>
                  <a:lnTo>
                    <a:pt x="833" y="1"/>
                  </a:lnTo>
                  <a:cubicBezTo>
                    <a:pt x="352" y="1210"/>
                    <a:pt x="0" y="1906"/>
                    <a:pt x="29" y="3002"/>
                  </a:cubicBezTo>
                  <a:cubicBezTo>
                    <a:pt x="29" y="3002"/>
                    <a:pt x="352" y="4102"/>
                    <a:pt x="1930" y="4102"/>
                  </a:cubicBezTo>
                  <a:cubicBezTo>
                    <a:pt x="3512" y="4102"/>
                    <a:pt x="3459" y="2978"/>
                    <a:pt x="3459" y="2978"/>
                  </a:cubicBezTo>
                  <a:cubicBezTo>
                    <a:pt x="3459" y="2978"/>
                    <a:pt x="3540" y="1101"/>
                    <a:pt x="3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6405713" y="1904093"/>
              <a:ext cx="226673" cy="122038"/>
            </a:xfrm>
            <a:custGeom>
              <a:avLst/>
              <a:gdLst/>
              <a:ahLst/>
              <a:cxnLst/>
              <a:rect l="l" t="t" r="r" b="b"/>
              <a:pathLst>
                <a:path w="7216" h="3885" extrusionOk="0">
                  <a:moveTo>
                    <a:pt x="770" y="1"/>
                  </a:moveTo>
                  <a:cubicBezTo>
                    <a:pt x="673" y="1"/>
                    <a:pt x="578" y="10"/>
                    <a:pt x="482" y="29"/>
                  </a:cubicBezTo>
                  <a:cubicBezTo>
                    <a:pt x="7" y="120"/>
                    <a:pt x="0" y="753"/>
                    <a:pt x="25" y="1263"/>
                  </a:cubicBezTo>
                  <a:cubicBezTo>
                    <a:pt x="53" y="1772"/>
                    <a:pt x="457" y="3832"/>
                    <a:pt x="457" y="3832"/>
                  </a:cubicBezTo>
                  <a:lnTo>
                    <a:pt x="1209" y="3885"/>
                  </a:lnTo>
                  <a:lnTo>
                    <a:pt x="1286" y="2145"/>
                  </a:lnTo>
                  <a:cubicBezTo>
                    <a:pt x="1286" y="2145"/>
                    <a:pt x="2137" y="2528"/>
                    <a:pt x="2302" y="3192"/>
                  </a:cubicBezTo>
                  <a:cubicBezTo>
                    <a:pt x="2401" y="3582"/>
                    <a:pt x="2394" y="3740"/>
                    <a:pt x="2394" y="3740"/>
                  </a:cubicBezTo>
                  <a:lnTo>
                    <a:pt x="6914" y="3846"/>
                  </a:lnTo>
                  <a:cubicBezTo>
                    <a:pt x="6914" y="3846"/>
                    <a:pt x="7216" y="2208"/>
                    <a:pt x="5325" y="1523"/>
                  </a:cubicBezTo>
                  <a:cubicBezTo>
                    <a:pt x="5325" y="1523"/>
                    <a:pt x="4659" y="1835"/>
                    <a:pt x="3977" y="1835"/>
                  </a:cubicBezTo>
                  <a:cubicBezTo>
                    <a:pt x="3591" y="1835"/>
                    <a:pt x="3199" y="1735"/>
                    <a:pt x="2921" y="1421"/>
                  </a:cubicBezTo>
                  <a:cubicBezTo>
                    <a:pt x="1997" y="382"/>
                    <a:pt x="1371"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6064447" y="1003308"/>
              <a:ext cx="417786" cy="832525"/>
            </a:xfrm>
            <a:custGeom>
              <a:avLst/>
              <a:gdLst/>
              <a:ahLst/>
              <a:cxnLst/>
              <a:rect l="l" t="t" r="r" b="b"/>
              <a:pathLst>
                <a:path w="13300" h="26503" extrusionOk="0">
                  <a:moveTo>
                    <a:pt x="8762" y="0"/>
                  </a:moveTo>
                  <a:lnTo>
                    <a:pt x="1582" y="390"/>
                  </a:lnTo>
                  <a:cubicBezTo>
                    <a:pt x="1564" y="415"/>
                    <a:pt x="1462" y="619"/>
                    <a:pt x="1322" y="893"/>
                  </a:cubicBezTo>
                  <a:cubicBezTo>
                    <a:pt x="1262" y="1016"/>
                    <a:pt x="1199" y="1150"/>
                    <a:pt x="1128" y="1287"/>
                  </a:cubicBezTo>
                  <a:cubicBezTo>
                    <a:pt x="826" y="1909"/>
                    <a:pt x="478" y="2622"/>
                    <a:pt x="478" y="2622"/>
                  </a:cubicBezTo>
                  <a:cubicBezTo>
                    <a:pt x="478" y="2622"/>
                    <a:pt x="0" y="6970"/>
                    <a:pt x="141" y="15897"/>
                  </a:cubicBezTo>
                  <a:cubicBezTo>
                    <a:pt x="281" y="24825"/>
                    <a:pt x="605" y="25897"/>
                    <a:pt x="605" y="25897"/>
                  </a:cubicBezTo>
                  <a:cubicBezTo>
                    <a:pt x="605" y="25897"/>
                    <a:pt x="1471" y="26503"/>
                    <a:pt x="2450" y="26503"/>
                  </a:cubicBezTo>
                  <a:cubicBezTo>
                    <a:pt x="2906" y="26503"/>
                    <a:pt x="3385" y="26372"/>
                    <a:pt x="3814" y="25988"/>
                  </a:cubicBezTo>
                  <a:lnTo>
                    <a:pt x="5673" y="7293"/>
                  </a:lnTo>
                  <a:cubicBezTo>
                    <a:pt x="5673" y="7293"/>
                    <a:pt x="8281" y="20593"/>
                    <a:pt x="10000" y="25897"/>
                  </a:cubicBezTo>
                  <a:cubicBezTo>
                    <a:pt x="10000" y="25897"/>
                    <a:pt x="10604" y="26221"/>
                    <a:pt x="11382" y="26221"/>
                  </a:cubicBezTo>
                  <a:cubicBezTo>
                    <a:pt x="11984" y="26221"/>
                    <a:pt x="12691" y="26026"/>
                    <a:pt x="13300" y="25334"/>
                  </a:cubicBezTo>
                  <a:cubicBezTo>
                    <a:pt x="13300" y="25334"/>
                    <a:pt x="10091" y="2457"/>
                    <a:pt x="9718" y="1716"/>
                  </a:cubicBezTo>
                  <a:cubicBezTo>
                    <a:pt x="9634" y="1543"/>
                    <a:pt x="9536" y="1357"/>
                    <a:pt x="9437" y="1178"/>
                  </a:cubicBezTo>
                  <a:cubicBezTo>
                    <a:pt x="9346" y="1009"/>
                    <a:pt x="9254" y="844"/>
                    <a:pt x="9170" y="693"/>
                  </a:cubicBezTo>
                  <a:cubicBezTo>
                    <a:pt x="8945" y="299"/>
                    <a:pt x="8762" y="0"/>
                    <a:pt x="8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6119859" y="405685"/>
              <a:ext cx="154487" cy="237793"/>
            </a:xfrm>
            <a:custGeom>
              <a:avLst/>
              <a:gdLst/>
              <a:ahLst/>
              <a:cxnLst/>
              <a:rect l="l" t="t" r="r" b="b"/>
              <a:pathLst>
                <a:path w="4918" h="7570" extrusionOk="0">
                  <a:moveTo>
                    <a:pt x="3588" y="0"/>
                  </a:moveTo>
                  <a:cubicBezTo>
                    <a:pt x="3146" y="0"/>
                    <a:pt x="2677" y="105"/>
                    <a:pt x="2208" y="366"/>
                  </a:cubicBezTo>
                  <a:cubicBezTo>
                    <a:pt x="1220" y="914"/>
                    <a:pt x="1" y="1712"/>
                    <a:pt x="313" y="3638"/>
                  </a:cubicBezTo>
                  <a:cubicBezTo>
                    <a:pt x="313" y="3638"/>
                    <a:pt x="391" y="4626"/>
                    <a:pt x="1080" y="5265"/>
                  </a:cubicBezTo>
                  <a:cubicBezTo>
                    <a:pt x="1772" y="5908"/>
                    <a:pt x="2946" y="7490"/>
                    <a:pt x="2946" y="7567"/>
                  </a:cubicBezTo>
                  <a:cubicBezTo>
                    <a:pt x="2946" y="7569"/>
                    <a:pt x="2946" y="7570"/>
                    <a:pt x="2947" y="7570"/>
                  </a:cubicBezTo>
                  <a:cubicBezTo>
                    <a:pt x="2984" y="7570"/>
                    <a:pt x="4011" y="5423"/>
                    <a:pt x="4011" y="5423"/>
                  </a:cubicBezTo>
                  <a:lnTo>
                    <a:pt x="4872" y="443"/>
                  </a:lnTo>
                  <a:lnTo>
                    <a:pt x="4918" y="317"/>
                  </a:lnTo>
                  <a:cubicBezTo>
                    <a:pt x="4532" y="128"/>
                    <a:pt x="4077" y="0"/>
                    <a:pt x="35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6171187" y="414983"/>
              <a:ext cx="148204" cy="214296"/>
            </a:xfrm>
            <a:custGeom>
              <a:avLst/>
              <a:gdLst/>
              <a:ahLst/>
              <a:cxnLst/>
              <a:rect l="l" t="t" r="r" b="b"/>
              <a:pathLst>
                <a:path w="4718" h="6822" extrusionOk="0">
                  <a:moveTo>
                    <a:pt x="2768" y="0"/>
                  </a:moveTo>
                  <a:cubicBezTo>
                    <a:pt x="2560" y="0"/>
                    <a:pt x="2349" y="22"/>
                    <a:pt x="2145" y="49"/>
                  </a:cubicBezTo>
                  <a:cubicBezTo>
                    <a:pt x="1344" y="147"/>
                    <a:pt x="841" y="917"/>
                    <a:pt x="486" y="1637"/>
                  </a:cubicBezTo>
                  <a:cubicBezTo>
                    <a:pt x="131" y="2361"/>
                    <a:pt x="1" y="3180"/>
                    <a:pt x="36" y="3985"/>
                  </a:cubicBezTo>
                  <a:cubicBezTo>
                    <a:pt x="64" y="4505"/>
                    <a:pt x="303" y="5011"/>
                    <a:pt x="482" y="5493"/>
                  </a:cubicBezTo>
                  <a:cubicBezTo>
                    <a:pt x="658" y="5953"/>
                    <a:pt x="953" y="6393"/>
                    <a:pt x="1410" y="6614"/>
                  </a:cubicBezTo>
                  <a:cubicBezTo>
                    <a:pt x="1611" y="6709"/>
                    <a:pt x="1832" y="6758"/>
                    <a:pt x="2054" y="6786"/>
                  </a:cubicBezTo>
                  <a:cubicBezTo>
                    <a:pt x="2216" y="6808"/>
                    <a:pt x="2389" y="6822"/>
                    <a:pt x="2564" y="6822"/>
                  </a:cubicBezTo>
                  <a:cubicBezTo>
                    <a:pt x="2869" y="6822"/>
                    <a:pt x="3179" y="6780"/>
                    <a:pt x="3445" y="6663"/>
                  </a:cubicBezTo>
                  <a:cubicBezTo>
                    <a:pt x="3818" y="6505"/>
                    <a:pt x="4145" y="6094"/>
                    <a:pt x="4303" y="5728"/>
                  </a:cubicBezTo>
                  <a:cubicBezTo>
                    <a:pt x="4479" y="5307"/>
                    <a:pt x="4496" y="4850"/>
                    <a:pt x="4531" y="4403"/>
                  </a:cubicBezTo>
                  <a:cubicBezTo>
                    <a:pt x="4570" y="3911"/>
                    <a:pt x="4591" y="3416"/>
                    <a:pt x="4598" y="2924"/>
                  </a:cubicBezTo>
                  <a:cubicBezTo>
                    <a:pt x="4598" y="2892"/>
                    <a:pt x="4598" y="2860"/>
                    <a:pt x="4602" y="2832"/>
                  </a:cubicBezTo>
                  <a:cubicBezTo>
                    <a:pt x="4609" y="2548"/>
                    <a:pt x="4637" y="2288"/>
                    <a:pt x="4672" y="2006"/>
                  </a:cubicBezTo>
                  <a:cubicBezTo>
                    <a:pt x="4718" y="1683"/>
                    <a:pt x="4528" y="1349"/>
                    <a:pt x="4377" y="1079"/>
                  </a:cubicBezTo>
                  <a:cubicBezTo>
                    <a:pt x="4194" y="752"/>
                    <a:pt x="3983" y="414"/>
                    <a:pt x="3660" y="214"/>
                  </a:cubicBezTo>
                  <a:cubicBezTo>
                    <a:pt x="3393" y="51"/>
                    <a:pt x="3084" y="0"/>
                    <a:pt x="2768"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6128372" y="512519"/>
              <a:ext cx="68259" cy="78060"/>
            </a:xfrm>
            <a:custGeom>
              <a:avLst/>
              <a:gdLst/>
              <a:ahLst/>
              <a:cxnLst/>
              <a:rect l="l" t="t" r="r" b="b"/>
              <a:pathLst>
                <a:path w="2173" h="2485" extrusionOk="0">
                  <a:moveTo>
                    <a:pt x="870" y="0"/>
                  </a:moveTo>
                  <a:cubicBezTo>
                    <a:pt x="793" y="0"/>
                    <a:pt x="717" y="13"/>
                    <a:pt x="643" y="40"/>
                  </a:cubicBezTo>
                  <a:cubicBezTo>
                    <a:pt x="179" y="209"/>
                    <a:pt x="0" y="887"/>
                    <a:pt x="243" y="1551"/>
                  </a:cubicBezTo>
                  <a:cubicBezTo>
                    <a:pt x="447" y="2111"/>
                    <a:pt x="889" y="2484"/>
                    <a:pt x="1303" y="2484"/>
                  </a:cubicBezTo>
                  <a:cubicBezTo>
                    <a:pt x="1380" y="2484"/>
                    <a:pt x="1456" y="2471"/>
                    <a:pt x="1529" y="2444"/>
                  </a:cubicBezTo>
                  <a:cubicBezTo>
                    <a:pt x="1993" y="2276"/>
                    <a:pt x="2172" y="1597"/>
                    <a:pt x="1930" y="933"/>
                  </a:cubicBezTo>
                  <a:cubicBezTo>
                    <a:pt x="1722" y="373"/>
                    <a:pt x="1283" y="0"/>
                    <a:pt x="870"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6169334" y="413004"/>
              <a:ext cx="150058" cy="128069"/>
            </a:xfrm>
            <a:custGeom>
              <a:avLst/>
              <a:gdLst/>
              <a:ahLst/>
              <a:cxnLst/>
              <a:rect l="l" t="t" r="r" b="b"/>
              <a:pathLst>
                <a:path w="4777" h="4077" extrusionOk="0">
                  <a:moveTo>
                    <a:pt x="2823" y="0"/>
                  </a:moveTo>
                  <a:cubicBezTo>
                    <a:pt x="2616" y="0"/>
                    <a:pt x="2405" y="22"/>
                    <a:pt x="2200" y="48"/>
                  </a:cubicBezTo>
                  <a:cubicBezTo>
                    <a:pt x="1403" y="150"/>
                    <a:pt x="714" y="987"/>
                    <a:pt x="359" y="1721"/>
                  </a:cubicBezTo>
                  <a:cubicBezTo>
                    <a:pt x="0" y="2452"/>
                    <a:pt x="7" y="3173"/>
                    <a:pt x="274" y="4076"/>
                  </a:cubicBezTo>
                  <a:cubicBezTo>
                    <a:pt x="274" y="4076"/>
                    <a:pt x="2910" y="3405"/>
                    <a:pt x="3459" y="491"/>
                  </a:cubicBezTo>
                  <a:cubicBezTo>
                    <a:pt x="3459" y="491"/>
                    <a:pt x="4221" y="1243"/>
                    <a:pt x="4661" y="2878"/>
                  </a:cubicBezTo>
                  <a:cubicBezTo>
                    <a:pt x="4668" y="2590"/>
                    <a:pt x="4696" y="2322"/>
                    <a:pt x="4731" y="2038"/>
                  </a:cubicBezTo>
                  <a:cubicBezTo>
                    <a:pt x="4777" y="1711"/>
                    <a:pt x="4587" y="1370"/>
                    <a:pt x="4436" y="1096"/>
                  </a:cubicBezTo>
                  <a:cubicBezTo>
                    <a:pt x="4249" y="762"/>
                    <a:pt x="4042" y="421"/>
                    <a:pt x="3719" y="217"/>
                  </a:cubicBezTo>
                  <a:cubicBezTo>
                    <a:pt x="3451" y="51"/>
                    <a:pt x="3141" y="0"/>
                    <a:pt x="282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186328" y="610495"/>
              <a:ext cx="102279" cy="134257"/>
            </a:xfrm>
            <a:custGeom>
              <a:avLst/>
              <a:gdLst/>
              <a:ahLst/>
              <a:cxnLst/>
              <a:rect l="l" t="t" r="r" b="b"/>
              <a:pathLst>
                <a:path w="3256" h="4274" extrusionOk="0">
                  <a:moveTo>
                    <a:pt x="640" y="0"/>
                  </a:moveTo>
                  <a:cubicBezTo>
                    <a:pt x="640" y="0"/>
                    <a:pt x="689" y="2112"/>
                    <a:pt x="0" y="2506"/>
                  </a:cubicBezTo>
                  <a:lnTo>
                    <a:pt x="2050" y="4274"/>
                  </a:lnTo>
                  <a:lnTo>
                    <a:pt x="3255" y="2474"/>
                  </a:lnTo>
                  <a:cubicBezTo>
                    <a:pt x="3255" y="2474"/>
                    <a:pt x="2851" y="1364"/>
                    <a:pt x="3023" y="141"/>
                  </a:cubicBezTo>
                  <a:lnTo>
                    <a:pt x="640" y="0"/>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5910966" y="679822"/>
              <a:ext cx="571833" cy="387002"/>
            </a:xfrm>
            <a:custGeom>
              <a:avLst/>
              <a:gdLst/>
              <a:ahLst/>
              <a:cxnLst/>
              <a:rect l="l" t="t" r="r" b="b"/>
              <a:pathLst>
                <a:path w="18204" h="12320" extrusionOk="0">
                  <a:moveTo>
                    <a:pt x="8960" y="0"/>
                  </a:moveTo>
                  <a:cubicBezTo>
                    <a:pt x="8960" y="0"/>
                    <a:pt x="5642" y="1041"/>
                    <a:pt x="4623" y="1628"/>
                  </a:cubicBezTo>
                  <a:cubicBezTo>
                    <a:pt x="3600" y="2211"/>
                    <a:pt x="2408" y="3884"/>
                    <a:pt x="1867" y="4706"/>
                  </a:cubicBezTo>
                  <a:cubicBezTo>
                    <a:pt x="1322" y="5532"/>
                    <a:pt x="1" y="7290"/>
                    <a:pt x="89" y="8133"/>
                  </a:cubicBezTo>
                  <a:cubicBezTo>
                    <a:pt x="173" y="8980"/>
                    <a:pt x="1846" y="10541"/>
                    <a:pt x="2148" y="10977"/>
                  </a:cubicBezTo>
                  <a:cubicBezTo>
                    <a:pt x="2308" y="11205"/>
                    <a:pt x="2589" y="11259"/>
                    <a:pt x="2819" y="11259"/>
                  </a:cubicBezTo>
                  <a:cubicBezTo>
                    <a:pt x="3024" y="11259"/>
                    <a:pt x="3189" y="11216"/>
                    <a:pt x="3189" y="11216"/>
                  </a:cubicBezTo>
                  <a:lnTo>
                    <a:pt x="4145" y="12319"/>
                  </a:lnTo>
                  <a:lnTo>
                    <a:pt x="5512" y="10738"/>
                  </a:lnTo>
                  <a:lnTo>
                    <a:pt x="4925" y="9609"/>
                  </a:lnTo>
                  <a:cubicBezTo>
                    <a:pt x="4925" y="9609"/>
                    <a:pt x="4988" y="9304"/>
                    <a:pt x="4946" y="8784"/>
                  </a:cubicBezTo>
                  <a:cubicBezTo>
                    <a:pt x="4904" y="8263"/>
                    <a:pt x="3948" y="7441"/>
                    <a:pt x="3948" y="7441"/>
                  </a:cubicBezTo>
                  <a:lnTo>
                    <a:pt x="5923" y="5617"/>
                  </a:lnTo>
                  <a:cubicBezTo>
                    <a:pt x="5923" y="5617"/>
                    <a:pt x="6183" y="6007"/>
                    <a:pt x="6355" y="6875"/>
                  </a:cubicBezTo>
                  <a:cubicBezTo>
                    <a:pt x="6531" y="7743"/>
                    <a:pt x="6183" y="8959"/>
                    <a:pt x="5944" y="9740"/>
                  </a:cubicBezTo>
                  <a:cubicBezTo>
                    <a:pt x="5705" y="10520"/>
                    <a:pt x="6359" y="10931"/>
                    <a:pt x="6791" y="11086"/>
                  </a:cubicBezTo>
                  <a:cubicBezTo>
                    <a:pt x="6939" y="11137"/>
                    <a:pt x="6970" y="11148"/>
                    <a:pt x="6981" y="11148"/>
                  </a:cubicBezTo>
                  <a:cubicBezTo>
                    <a:pt x="6989" y="11148"/>
                    <a:pt x="6985" y="11142"/>
                    <a:pt x="7008" y="11142"/>
                  </a:cubicBezTo>
                  <a:cubicBezTo>
                    <a:pt x="7046" y="11142"/>
                    <a:pt x="7152" y="11157"/>
                    <a:pt x="7484" y="11237"/>
                  </a:cubicBezTo>
                  <a:cubicBezTo>
                    <a:pt x="8310" y="11430"/>
                    <a:pt x="8830" y="11367"/>
                    <a:pt x="10046" y="11606"/>
                  </a:cubicBezTo>
                  <a:cubicBezTo>
                    <a:pt x="10170" y="11630"/>
                    <a:pt x="10310" y="11641"/>
                    <a:pt x="10460" y="11641"/>
                  </a:cubicBezTo>
                  <a:cubicBezTo>
                    <a:pt x="11779" y="11641"/>
                    <a:pt x="13940" y="10797"/>
                    <a:pt x="13940" y="10797"/>
                  </a:cubicBezTo>
                  <a:lnTo>
                    <a:pt x="13627" y="10267"/>
                  </a:lnTo>
                  <a:lnTo>
                    <a:pt x="14622" y="10520"/>
                  </a:lnTo>
                  <a:cubicBezTo>
                    <a:pt x="14622" y="10520"/>
                    <a:pt x="15121" y="11996"/>
                    <a:pt x="16228" y="12214"/>
                  </a:cubicBezTo>
                  <a:cubicBezTo>
                    <a:pt x="16343" y="12236"/>
                    <a:pt x="16456" y="12247"/>
                    <a:pt x="16564" y="12247"/>
                  </a:cubicBezTo>
                  <a:cubicBezTo>
                    <a:pt x="17498" y="12247"/>
                    <a:pt x="18160" y="11480"/>
                    <a:pt x="18179" y="10977"/>
                  </a:cubicBezTo>
                  <a:cubicBezTo>
                    <a:pt x="18203" y="10411"/>
                    <a:pt x="15750" y="2408"/>
                    <a:pt x="15511" y="1737"/>
                  </a:cubicBezTo>
                  <a:cubicBezTo>
                    <a:pt x="15272" y="1062"/>
                    <a:pt x="14668" y="563"/>
                    <a:pt x="13669" y="433"/>
                  </a:cubicBezTo>
                  <a:cubicBezTo>
                    <a:pt x="12671" y="303"/>
                    <a:pt x="11975" y="253"/>
                    <a:pt x="11975" y="253"/>
                  </a:cubicBezTo>
                  <a:lnTo>
                    <a:pt x="10696" y="1712"/>
                  </a:lnTo>
                  <a:lnTo>
                    <a:pt x="8960"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6035171" y="1017098"/>
              <a:ext cx="95211" cy="169627"/>
            </a:xfrm>
            <a:custGeom>
              <a:avLst/>
              <a:gdLst/>
              <a:ahLst/>
              <a:cxnLst/>
              <a:rect l="l" t="t" r="r" b="b"/>
              <a:pathLst>
                <a:path w="3031" h="5400" extrusionOk="0">
                  <a:moveTo>
                    <a:pt x="1558" y="1"/>
                  </a:moveTo>
                  <a:lnTo>
                    <a:pt x="1" y="1375"/>
                  </a:lnTo>
                  <a:cubicBezTo>
                    <a:pt x="1" y="1417"/>
                    <a:pt x="1175" y="2918"/>
                    <a:pt x="1175" y="2918"/>
                  </a:cubicBezTo>
                  <a:lnTo>
                    <a:pt x="2025" y="5399"/>
                  </a:lnTo>
                  <a:cubicBezTo>
                    <a:pt x="2025" y="5399"/>
                    <a:pt x="3030" y="3329"/>
                    <a:pt x="2932" y="1941"/>
                  </a:cubicBezTo>
                  <a:lnTo>
                    <a:pt x="1558"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099975" y="1025045"/>
              <a:ext cx="260944" cy="46051"/>
            </a:xfrm>
            <a:custGeom>
              <a:avLst/>
              <a:gdLst/>
              <a:ahLst/>
              <a:cxnLst/>
              <a:rect l="l" t="t" r="r" b="b"/>
              <a:pathLst>
                <a:path w="8307" h="1466" extrusionOk="0">
                  <a:moveTo>
                    <a:pt x="8039" y="1"/>
                  </a:moveTo>
                  <a:cubicBezTo>
                    <a:pt x="6607" y="652"/>
                    <a:pt x="5240" y="869"/>
                    <a:pt x="4049" y="869"/>
                  </a:cubicBezTo>
                  <a:cubicBezTo>
                    <a:pt x="2238" y="869"/>
                    <a:pt x="835" y="366"/>
                    <a:pt x="233" y="120"/>
                  </a:cubicBezTo>
                  <a:cubicBezTo>
                    <a:pt x="173" y="240"/>
                    <a:pt x="68" y="458"/>
                    <a:pt x="1" y="595"/>
                  </a:cubicBezTo>
                  <a:cubicBezTo>
                    <a:pt x="454" y="763"/>
                    <a:pt x="2282" y="1407"/>
                    <a:pt x="4215" y="1463"/>
                  </a:cubicBezTo>
                  <a:cubicBezTo>
                    <a:pt x="4275" y="1464"/>
                    <a:pt x="4335" y="1465"/>
                    <a:pt x="4395" y="1465"/>
                  </a:cubicBezTo>
                  <a:cubicBezTo>
                    <a:pt x="6282" y="1465"/>
                    <a:pt x="7928" y="680"/>
                    <a:pt x="8306" y="486"/>
                  </a:cubicBez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6237122" y="522948"/>
              <a:ext cx="16146" cy="19036"/>
            </a:xfrm>
            <a:custGeom>
              <a:avLst/>
              <a:gdLst/>
              <a:ahLst/>
              <a:cxnLst/>
              <a:rect l="l" t="t" r="r" b="b"/>
              <a:pathLst>
                <a:path w="514" h="606" extrusionOk="0">
                  <a:moveTo>
                    <a:pt x="334" y="1"/>
                  </a:moveTo>
                  <a:cubicBezTo>
                    <a:pt x="241" y="1"/>
                    <a:pt x="134" y="86"/>
                    <a:pt x="74" y="218"/>
                  </a:cubicBezTo>
                  <a:cubicBezTo>
                    <a:pt x="0" y="379"/>
                    <a:pt x="21" y="545"/>
                    <a:pt x="123" y="594"/>
                  </a:cubicBezTo>
                  <a:cubicBezTo>
                    <a:pt x="140" y="602"/>
                    <a:pt x="159" y="606"/>
                    <a:pt x="178" y="606"/>
                  </a:cubicBezTo>
                  <a:cubicBezTo>
                    <a:pt x="270" y="606"/>
                    <a:pt x="379" y="520"/>
                    <a:pt x="440" y="386"/>
                  </a:cubicBezTo>
                  <a:cubicBezTo>
                    <a:pt x="513" y="228"/>
                    <a:pt x="492" y="60"/>
                    <a:pt x="394" y="14"/>
                  </a:cubicBezTo>
                  <a:cubicBezTo>
                    <a:pt x="375" y="5"/>
                    <a:pt x="35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6279937" y="522948"/>
              <a:ext cx="16272" cy="19036"/>
            </a:xfrm>
            <a:custGeom>
              <a:avLst/>
              <a:gdLst/>
              <a:ahLst/>
              <a:cxnLst/>
              <a:rect l="l" t="t" r="r" b="b"/>
              <a:pathLst>
                <a:path w="518" h="606" extrusionOk="0">
                  <a:moveTo>
                    <a:pt x="335" y="1"/>
                  </a:moveTo>
                  <a:cubicBezTo>
                    <a:pt x="243" y="1"/>
                    <a:pt x="138" y="86"/>
                    <a:pt x="75" y="218"/>
                  </a:cubicBezTo>
                  <a:cubicBezTo>
                    <a:pt x="1" y="379"/>
                    <a:pt x="22" y="545"/>
                    <a:pt x="124" y="594"/>
                  </a:cubicBezTo>
                  <a:cubicBezTo>
                    <a:pt x="142" y="602"/>
                    <a:pt x="161" y="606"/>
                    <a:pt x="180" y="606"/>
                  </a:cubicBezTo>
                  <a:cubicBezTo>
                    <a:pt x="273" y="606"/>
                    <a:pt x="379" y="520"/>
                    <a:pt x="440" y="386"/>
                  </a:cubicBezTo>
                  <a:cubicBezTo>
                    <a:pt x="518" y="228"/>
                    <a:pt x="496" y="60"/>
                    <a:pt x="395" y="14"/>
                  </a:cubicBezTo>
                  <a:cubicBezTo>
                    <a:pt x="376" y="5"/>
                    <a:pt x="35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6267812" y="506990"/>
              <a:ext cx="14387" cy="59621"/>
            </a:xfrm>
            <a:custGeom>
              <a:avLst/>
              <a:gdLst/>
              <a:ahLst/>
              <a:cxnLst/>
              <a:rect l="l" t="t" r="r" b="b"/>
              <a:pathLst>
                <a:path w="458" h="1898" extrusionOk="0">
                  <a:moveTo>
                    <a:pt x="372" y="0"/>
                  </a:moveTo>
                  <a:cubicBezTo>
                    <a:pt x="344" y="0"/>
                    <a:pt x="315" y="14"/>
                    <a:pt x="303" y="47"/>
                  </a:cubicBezTo>
                  <a:cubicBezTo>
                    <a:pt x="236" y="206"/>
                    <a:pt x="176" y="367"/>
                    <a:pt x="127" y="532"/>
                  </a:cubicBezTo>
                  <a:cubicBezTo>
                    <a:pt x="81" y="680"/>
                    <a:pt x="7" y="859"/>
                    <a:pt x="42" y="1018"/>
                  </a:cubicBezTo>
                  <a:cubicBezTo>
                    <a:pt x="74" y="1151"/>
                    <a:pt x="194" y="1242"/>
                    <a:pt x="232" y="1372"/>
                  </a:cubicBezTo>
                  <a:cubicBezTo>
                    <a:pt x="278" y="1527"/>
                    <a:pt x="144" y="1671"/>
                    <a:pt x="46" y="1777"/>
                  </a:cubicBezTo>
                  <a:cubicBezTo>
                    <a:pt x="0" y="1828"/>
                    <a:pt x="47" y="1897"/>
                    <a:pt x="98" y="1897"/>
                  </a:cubicBezTo>
                  <a:cubicBezTo>
                    <a:pt x="114" y="1897"/>
                    <a:pt x="130" y="1891"/>
                    <a:pt x="144" y="1875"/>
                  </a:cubicBezTo>
                  <a:cubicBezTo>
                    <a:pt x="246" y="1770"/>
                    <a:pt x="348" y="1650"/>
                    <a:pt x="376" y="1499"/>
                  </a:cubicBezTo>
                  <a:cubicBezTo>
                    <a:pt x="401" y="1351"/>
                    <a:pt x="324" y="1239"/>
                    <a:pt x="246" y="1119"/>
                  </a:cubicBezTo>
                  <a:cubicBezTo>
                    <a:pt x="201" y="1049"/>
                    <a:pt x="169" y="986"/>
                    <a:pt x="176" y="898"/>
                  </a:cubicBezTo>
                  <a:cubicBezTo>
                    <a:pt x="187" y="803"/>
                    <a:pt x="222" y="708"/>
                    <a:pt x="246" y="617"/>
                  </a:cubicBezTo>
                  <a:cubicBezTo>
                    <a:pt x="299" y="434"/>
                    <a:pt x="366" y="258"/>
                    <a:pt x="436" y="83"/>
                  </a:cubicBezTo>
                  <a:cubicBezTo>
                    <a:pt x="457" y="34"/>
                    <a:pt x="41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231687" y="561397"/>
              <a:ext cx="43475" cy="21486"/>
            </a:xfrm>
            <a:custGeom>
              <a:avLst/>
              <a:gdLst/>
              <a:ahLst/>
              <a:cxnLst/>
              <a:rect l="l" t="t" r="r" b="b"/>
              <a:pathLst>
                <a:path w="1384" h="684" extrusionOk="0">
                  <a:moveTo>
                    <a:pt x="99" y="1"/>
                  </a:moveTo>
                  <a:cubicBezTo>
                    <a:pt x="50" y="1"/>
                    <a:pt x="1" y="51"/>
                    <a:pt x="33" y="104"/>
                  </a:cubicBezTo>
                  <a:cubicBezTo>
                    <a:pt x="248" y="471"/>
                    <a:pt x="638" y="684"/>
                    <a:pt x="1047" y="684"/>
                  </a:cubicBezTo>
                  <a:cubicBezTo>
                    <a:pt x="1131" y="684"/>
                    <a:pt x="1217" y="675"/>
                    <a:pt x="1301" y="656"/>
                  </a:cubicBezTo>
                  <a:cubicBezTo>
                    <a:pt x="1384" y="636"/>
                    <a:pt x="1355" y="518"/>
                    <a:pt x="1278" y="518"/>
                  </a:cubicBezTo>
                  <a:cubicBezTo>
                    <a:pt x="1273" y="518"/>
                    <a:pt x="1268" y="518"/>
                    <a:pt x="1263" y="519"/>
                  </a:cubicBezTo>
                  <a:cubicBezTo>
                    <a:pt x="1189" y="536"/>
                    <a:pt x="1114" y="544"/>
                    <a:pt x="1040" y="544"/>
                  </a:cubicBezTo>
                  <a:cubicBezTo>
                    <a:pt x="681" y="544"/>
                    <a:pt x="342" y="352"/>
                    <a:pt x="156" y="34"/>
                  </a:cubicBezTo>
                  <a:cubicBezTo>
                    <a:pt x="142" y="10"/>
                    <a:pt x="12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201688" y="426323"/>
              <a:ext cx="79065" cy="98792"/>
            </a:xfrm>
            <a:custGeom>
              <a:avLst/>
              <a:gdLst/>
              <a:ahLst/>
              <a:cxnLst/>
              <a:rect l="l" t="t" r="r" b="b"/>
              <a:pathLst>
                <a:path w="2517" h="3145" extrusionOk="0">
                  <a:moveTo>
                    <a:pt x="2363" y="0"/>
                  </a:moveTo>
                  <a:cubicBezTo>
                    <a:pt x="2322" y="0"/>
                    <a:pt x="2277" y="35"/>
                    <a:pt x="2288" y="88"/>
                  </a:cubicBezTo>
                  <a:cubicBezTo>
                    <a:pt x="2401" y="633"/>
                    <a:pt x="2390" y="1234"/>
                    <a:pt x="2193" y="1761"/>
                  </a:cubicBezTo>
                  <a:cubicBezTo>
                    <a:pt x="2102" y="2007"/>
                    <a:pt x="1954" y="2222"/>
                    <a:pt x="1747" y="2383"/>
                  </a:cubicBezTo>
                  <a:cubicBezTo>
                    <a:pt x="1536" y="2552"/>
                    <a:pt x="1286" y="2682"/>
                    <a:pt x="1047" y="2805"/>
                  </a:cubicBezTo>
                  <a:cubicBezTo>
                    <a:pt x="837" y="2914"/>
                    <a:pt x="605" y="3002"/>
                    <a:pt x="369" y="3002"/>
                  </a:cubicBezTo>
                  <a:cubicBezTo>
                    <a:pt x="286" y="3002"/>
                    <a:pt x="203" y="2992"/>
                    <a:pt x="119" y="2967"/>
                  </a:cubicBezTo>
                  <a:cubicBezTo>
                    <a:pt x="112" y="2965"/>
                    <a:pt x="105" y="2964"/>
                    <a:pt x="99" y="2964"/>
                  </a:cubicBezTo>
                  <a:cubicBezTo>
                    <a:pt x="26" y="2964"/>
                    <a:pt x="0" y="3078"/>
                    <a:pt x="81" y="3104"/>
                  </a:cubicBezTo>
                  <a:cubicBezTo>
                    <a:pt x="175" y="3132"/>
                    <a:pt x="271" y="3144"/>
                    <a:pt x="366" y="3144"/>
                  </a:cubicBezTo>
                  <a:cubicBezTo>
                    <a:pt x="558" y="3144"/>
                    <a:pt x="749" y="3094"/>
                    <a:pt x="928" y="3016"/>
                  </a:cubicBezTo>
                  <a:cubicBezTo>
                    <a:pt x="1206" y="2900"/>
                    <a:pt x="1480" y="2742"/>
                    <a:pt x="1726" y="2573"/>
                  </a:cubicBezTo>
                  <a:cubicBezTo>
                    <a:pt x="1954" y="2415"/>
                    <a:pt x="2140" y="2215"/>
                    <a:pt x="2260" y="1962"/>
                  </a:cubicBezTo>
                  <a:cubicBezTo>
                    <a:pt x="2386" y="1698"/>
                    <a:pt x="2446" y="1410"/>
                    <a:pt x="2478" y="1122"/>
                  </a:cubicBezTo>
                  <a:cubicBezTo>
                    <a:pt x="2516" y="763"/>
                    <a:pt x="2495" y="401"/>
                    <a:pt x="2422" y="50"/>
                  </a:cubicBezTo>
                  <a:cubicBezTo>
                    <a:pt x="2415" y="15"/>
                    <a:pt x="2390" y="0"/>
                    <a:pt x="236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6275602" y="428962"/>
              <a:ext cx="18188" cy="72877"/>
            </a:xfrm>
            <a:custGeom>
              <a:avLst/>
              <a:gdLst/>
              <a:ahLst/>
              <a:cxnLst/>
              <a:rect l="l" t="t" r="r" b="b"/>
              <a:pathLst>
                <a:path w="579" h="2320" extrusionOk="0">
                  <a:moveTo>
                    <a:pt x="88" y="0"/>
                  </a:moveTo>
                  <a:cubicBezTo>
                    <a:pt x="45" y="0"/>
                    <a:pt x="1" y="36"/>
                    <a:pt x="16" y="89"/>
                  </a:cubicBezTo>
                  <a:cubicBezTo>
                    <a:pt x="223" y="781"/>
                    <a:pt x="434" y="1526"/>
                    <a:pt x="174" y="2236"/>
                  </a:cubicBezTo>
                  <a:cubicBezTo>
                    <a:pt x="155" y="2287"/>
                    <a:pt x="197" y="2320"/>
                    <a:pt x="240" y="2320"/>
                  </a:cubicBezTo>
                  <a:cubicBezTo>
                    <a:pt x="269" y="2320"/>
                    <a:pt x="298" y="2305"/>
                    <a:pt x="311" y="2271"/>
                  </a:cubicBezTo>
                  <a:cubicBezTo>
                    <a:pt x="578" y="1540"/>
                    <a:pt x="364" y="767"/>
                    <a:pt x="153" y="50"/>
                  </a:cubicBezTo>
                  <a:cubicBezTo>
                    <a:pt x="143" y="15"/>
                    <a:pt x="116" y="0"/>
                    <a:pt x="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6276670" y="428773"/>
              <a:ext cx="24627" cy="71055"/>
            </a:xfrm>
            <a:custGeom>
              <a:avLst/>
              <a:gdLst/>
              <a:ahLst/>
              <a:cxnLst/>
              <a:rect l="l" t="t" r="r" b="b"/>
              <a:pathLst>
                <a:path w="784" h="2262" extrusionOk="0">
                  <a:moveTo>
                    <a:pt x="98" y="0"/>
                  </a:moveTo>
                  <a:cubicBezTo>
                    <a:pt x="49" y="0"/>
                    <a:pt x="0" y="51"/>
                    <a:pt x="35" y="105"/>
                  </a:cubicBezTo>
                  <a:cubicBezTo>
                    <a:pt x="439" y="724"/>
                    <a:pt x="643" y="1455"/>
                    <a:pt x="622" y="2193"/>
                  </a:cubicBezTo>
                  <a:cubicBezTo>
                    <a:pt x="620" y="2239"/>
                    <a:pt x="654" y="2262"/>
                    <a:pt x="689" y="2262"/>
                  </a:cubicBezTo>
                  <a:cubicBezTo>
                    <a:pt x="724" y="2262"/>
                    <a:pt x="760" y="2239"/>
                    <a:pt x="762" y="2193"/>
                  </a:cubicBezTo>
                  <a:cubicBezTo>
                    <a:pt x="783" y="1430"/>
                    <a:pt x="572" y="671"/>
                    <a:pt x="154" y="31"/>
                  </a:cubicBezTo>
                  <a:cubicBezTo>
                    <a:pt x="139" y="9"/>
                    <a:pt x="118" y="0"/>
                    <a:pt x="9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175993" y="521095"/>
              <a:ext cx="33549" cy="31821"/>
            </a:xfrm>
            <a:custGeom>
              <a:avLst/>
              <a:gdLst/>
              <a:ahLst/>
              <a:cxnLst/>
              <a:rect l="l" t="t" r="r" b="b"/>
              <a:pathLst>
                <a:path w="1068" h="1013" extrusionOk="0">
                  <a:moveTo>
                    <a:pt x="985" y="1"/>
                  </a:moveTo>
                  <a:cubicBezTo>
                    <a:pt x="977" y="1"/>
                    <a:pt x="968" y="2"/>
                    <a:pt x="959" y="6"/>
                  </a:cubicBezTo>
                  <a:cubicBezTo>
                    <a:pt x="716" y="94"/>
                    <a:pt x="484" y="224"/>
                    <a:pt x="333" y="442"/>
                  </a:cubicBezTo>
                  <a:cubicBezTo>
                    <a:pt x="325" y="454"/>
                    <a:pt x="317" y="466"/>
                    <a:pt x="309" y="478"/>
                  </a:cubicBezTo>
                  <a:lnTo>
                    <a:pt x="309" y="478"/>
                  </a:lnTo>
                  <a:cubicBezTo>
                    <a:pt x="297" y="459"/>
                    <a:pt x="274" y="450"/>
                    <a:pt x="251" y="450"/>
                  </a:cubicBezTo>
                  <a:cubicBezTo>
                    <a:pt x="244" y="450"/>
                    <a:pt x="236" y="451"/>
                    <a:pt x="229" y="453"/>
                  </a:cubicBezTo>
                  <a:lnTo>
                    <a:pt x="229" y="453"/>
                  </a:lnTo>
                  <a:cubicBezTo>
                    <a:pt x="192" y="453"/>
                    <a:pt x="155" y="479"/>
                    <a:pt x="157" y="519"/>
                  </a:cubicBezTo>
                  <a:cubicBezTo>
                    <a:pt x="161" y="565"/>
                    <a:pt x="173" y="607"/>
                    <a:pt x="193" y="646"/>
                  </a:cubicBezTo>
                  <a:lnTo>
                    <a:pt x="193" y="646"/>
                  </a:lnTo>
                  <a:cubicBezTo>
                    <a:pt x="194" y="652"/>
                    <a:pt x="195" y="657"/>
                    <a:pt x="197" y="663"/>
                  </a:cubicBezTo>
                  <a:lnTo>
                    <a:pt x="197" y="663"/>
                  </a:lnTo>
                  <a:cubicBezTo>
                    <a:pt x="180" y="628"/>
                    <a:pt x="166" y="593"/>
                    <a:pt x="154" y="554"/>
                  </a:cubicBezTo>
                  <a:cubicBezTo>
                    <a:pt x="141" y="523"/>
                    <a:pt x="113" y="509"/>
                    <a:pt x="85" y="509"/>
                  </a:cubicBezTo>
                  <a:cubicBezTo>
                    <a:pt x="43" y="509"/>
                    <a:pt x="1" y="542"/>
                    <a:pt x="20" y="593"/>
                  </a:cubicBezTo>
                  <a:cubicBezTo>
                    <a:pt x="45" y="667"/>
                    <a:pt x="80" y="741"/>
                    <a:pt x="115" y="811"/>
                  </a:cubicBezTo>
                  <a:cubicBezTo>
                    <a:pt x="150" y="874"/>
                    <a:pt x="189" y="952"/>
                    <a:pt x="249" y="990"/>
                  </a:cubicBezTo>
                  <a:cubicBezTo>
                    <a:pt x="271" y="1006"/>
                    <a:pt x="296" y="1013"/>
                    <a:pt x="321" y="1013"/>
                  </a:cubicBezTo>
                  <a:cubicBezTo>
                    <a:pt x="359" y="1013"/>
                    <a:pt x="397" y="997"/>
                    <a:pt x="424" y="969"/>
                  </a:cubicBezTo>
                  <a:cubicBezTo>
                    <a:pt x="477" y="923"/>
                    <a:pt x="495" y="857"/>
                    <a:pt x="523" y="797"/>
                  </a:cubicBezTo>
                  <a:cubicBezTo>
                    <a:pt x="632" y="544"/>
                    <a:pt x="779" y="291"/>
                    <a:pt x="1015" y="133"/>
                  </a:cubicBezTo>
                  <a:cubicBezTo>
                    <a:pt x="1068" y="95"/>
                    <a:pt x="1046" y="1"/>
                    <a:pt x="9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6176590" y="537272"/>
              <a:ext cx="18156" cy="44543"/>
            </a:xfrm>
            <a:custGeom>
              <a:avLst/>
              <a:gdLst/>
              <a:ahLst/>
              <a:cxnLst/>
              <a:rect l="l" t="t" r="r" b="b"/>
              <a:pathLst>
                <a:path w="578" h="1418" extrusionOk="0">
                  <a:moveTo>
                    <a:pt x="94" y="0"/>
                  </a:moveTo>
                  <a:cubicBezTo>
                    <a:pt x="48" y="0"/>
                    <a:pt x="0" y="51"/>
                    <a:pt x="29" y="106"/>
                  </a:cubicBezTo>
                  <a:cubicBezTo>
                    <a:pt x="230" y="479"/>
                    <a:pt x="437" y="894"/>
                    <a:pt x="370" y="1329"/>
                  </a:cubicBezTo>
                  <a:cubicBezTo>
                    <a:pt x="362" y="1383"/>
                    <a:pt x="409" y="1418"/>
                    <a:pt x="450" y="1418"/>
                  </a:cubicBezTo>
                  <a:cubicBezTo>
                    <a:pt x="477" y="1418"/>
                    <a:pt x="502" y="1403"/>
                    <a:pt x="507" y="1368"/>
                  </a:cubicBezTo>
                  <a:cubicBezTo>
                    <a:pt x="578" y="886"/>
                    <a:pt x="370" y="447"/>
                    <a:pt x="149" y="36"/>
                  </a:cubicBezTo>
                  <a:cubicBezTo>
                    <a:pt x="136" y="11"/>
                    <a:pt x="115" y="0"/>
                    <a:pt x="9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6176873" y="535796"/>
              <a:ext cx="25161" cy="37946"/>
            </a:xfrm>
            <a:custGeom>
              <a:avLst/>
              <a:gdLst/>
              <a:ahLst/>
              <a:cxnLst/>
              <a:rect l="l" t="t" r="r" b="b"/>
              <a:pathLst>
                <a:path w="801" h="1208" extrusionOk="0">
                  <a:moveTo>
                    <a:pt x="107" y="1"/>
                  </a:moveTo>
                  <a:cubicBezTo>
                    <a:pt x="30" y="1"/>
                    <a:pt x="1" y="123"/>
                    <a:pt x="84" y="139"/>
                  </a:cubicBezTo>
                  <a:cubicBezTo>
                    <a:pt x="175" y="157"/>
                    <a:pt x="242" y="224"/>
                    <a:pt x="298" y="294"/>
                  </a:cubicBezTo>
                  <a:cubicBezTo>
                    <a:pt x="365" y="375"/>
                    <a:pt x="417" y="463"/>
                    <a:pt x="467" y="550"/>
                  </a:cubicBezTo>
                  <a:cubicBezTo>
                    <a:pt x="565" y="733"/>
                    <a:pt x="628" y="933"/>
                    <a:pt x="656" y="1137"/>
                  </a:cubicBezTo>
                  <a:cubicBezTo>
                    <a:pt x="663" y="1176"/>
                    <a:pt x="685" y="1208"/>
                    <a:pt x="727" y="1208"/>
                  </a:cubicBezTo>
                  <a:cubicBezTo>
                    <a:pt x="762" y="1208"/>
                    <a:pt x="801" y="1172"/>
                    <a:pt x="797" y="1137"/>
                  </a:cubicBezTo>
                  <a:cubicBezTo>
                    <a:pt x="765" y="902"/>
                    <a:pt x="695" y="673"/>
                    <a:pt x="579" y="466"/>
                  </a:cubicBezTo>
                  <a:cubicBezTo>
                    <a:pt x="523" y="364"/>
                    <a:pt x="460" y="269"/>
                    <a:pt x="386" y="181"/>
                  </a:cubicBezTo>
                  <a:cubicBezTo>
                    <a:pt x="319" y="101"/>
                    <a:pt x="231" y="27"/>
                    <a:pt x="122" y="2"/>
                  </a:cubicBezTo>
                  <a:cubicBezTo>
                    <a:pt x="117" y="1"/>
                    <a:pt x="112" y="1"/>
                    <a:pt x="1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6146371" y="519712"/>
              <a:ext cx="18533" cy="48658"/>
            </a:xfrm>
            <a:custGeom>
              <a:avLst/>
              <a:gdLst/>
              <a:ahLst/>
              <a:cxnLst/>
              <a:rect l="l" t="t" r="r" b="b"/>
              <a:pathLst>
                <a:path w="590" h="1549" extrusionOk="0">
                  <a:moveTo>
                    <a:pt x="492" y="0"/>
                  </a:moveTo>
                  <a:cubicBezTo>
                    <a:pt x="481" y="0"/>
                    <a:pt x="469" y="4"/>
                    <a:pt x="457" y="11"/>
                  </a:cubicBezTo>
                  <a:cubicBezTo>
                    <a:pt x="243" y="152"/>
                    <a:pt x="102" y="381"/>
                    <a:pt x="56" y="630"/>
                  </a:cubicBezTo>
                  <a:cubicBezTo>
                    <a:pt x="0" y="932"/>
                    <a:pt x="74" y="1235"/>
                    <a:pt x="193" y="1512"/>
                  </a:cubicBezTo>
                  <a:cubicBezTo>
                    <a:pt x="204" y="1538"/>
                    <a:pt x="224" y="1548"/>
                    <a:pt x="244" y="1548"/>
                  </a:cubicBezTo>
                  <a:cubicBezTo>
                    <a:pt x="288" y="1548"/>
                    <a:pt x="337" y="1498"/>
                    <a:pt x="313" y="1442"/>
                  </a:cubicBezTo>
                  <a:cubicBezTo>
                    <a:pt x="134" y="1017"/>
                    <a:pt x="84" y="419"/>
                    <a:pt x="527" y="135"/>
                  </a:cubicBezTo>
                  <a:cubicBezTo>
                    <a:pt x="589" y="93"/>
                    <a:pt x="55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6147565" y="542141"/>
              <a:ext cx="23559" cy="23622"/>
            </a:xfrm>
            <a:custGeom>
              <a:avLst/>
              <a:gdLst/>
              <a:ahLst/>
              <a:cxnLst/>
              <a:rect l="l" t="t" r="r" b="b"/>
              <a:pathLst>
                <a:path w="750" h="752" extrusionOk="0">
                  <a:moveTo>
                    <a:pt x="81" y="1"/>
                  </a:moveTo>
                  <a:cubicBezTo>
                    <a:pt x="51" y="1"/>
                    <a:pt x="20" y="27"/>
                    <a:pt x="11" y="53"/>
                  </a:cubicBezTo>
                  <a:cubicBezTo>
                    <a:pt x="1" y="95"/>
                    <a:pt x="25" y="127"/>
                    <a:pt x="61" y="141"/>
                  </a:cubicBezTo>
                  <a:cubicBezTo>
                    <a:pt x="307" y="239"/>
                    <a:pt x="507" y="450"/>
                    <a:pt x="602" y="700"/>
                  </a:cubicBezTo>
                  <a:cubicBezTo>
                    <a:pt x="611" y="729"/>
                    <a:pt x="637" y="752"/>
                    <a:pt x="668" y="752"/>
                  </a:cubicBezTo>
                  <a:cubicBezTo>
                    <a:pt x="674" y="752"/>
                    <a:pt x="680" y="751"/>
                    <a:pt x="686" y="749"/>
                  </a:cubicBezTo>
                  <a:cubicBezTo>
                    <a:pt x="721" y="739"/>
                    <a:pt x="749" y="696"/>
                    <a:pt x="735" y="661"/>
                  </a:cubicBezTo>
                  <a:cubicBezTo>
                    <a:pt x="623" y="362"/>
                    <a:pt x="394" y="127"/>
                    <a:pt x="99" y="4"/>
                  </a:cubicBezTo>
                  <a:cubicBezTo>
                    <a:pt x="93" y="2"/>
                    <a:pt x="8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198013" y="851491"/>
              <a:ext cx="108342" cy="153670"/>
            </a:xfrm>
            <a:custGeom>
              <a:avLst/>
              <a:gdLst/>
              <a:ahLst/>
              <a:cxnLst/>
              <a:rect l="l" t="t" r="r" b="b"/>
              <a:pathLst>
                <a:path w="3449" h="4892" extrusionOk="0">
                  <a:moveTo>
                    <a:pt x="3449" y="1"/>
                  </a:moveTo>
                  <a:cubicBezTo>
                    <a:pt x="3374" y="35"/>
                    <a:pt x="995" y="3921"/>
                    <a:pt x="84" y="3921"/>
                  </a:cubicBezTo>
                  <a:cubicBezTo>
                    <a:pt x="54" y="3921"/>
                    <a:pt x="27" y="3917"/>
                    <a:pt x="1" y="3909"/>
                  </a:cubicBezTo>
                  <a:lnTo>
                    <a:pt x="1" y="3909"/>
                  </a:lnTo>
                  <a:cubicBezTo>
                    <a:pt x="1" y="3909"/>
                    <a:pt x="302" y="4891"/>
                    <a:pt x="871" y="4891"/>
                  </a:cubicBezTo>
                  <a:cubicBezTo>
                    <a:pt x="981" y="4891"/>
                    <a:pt x="1101" y="4854"/>
                    <a:pt x="1231" y="4767"/>
                  </a:cubicBezTo>
                  <a:cubicBezTo>
                    <a:pt x="1245" y="4756"/>
                    <a:pt x="3449" y="1"/>
                    <a:pt x="344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6207531" y="759201"/>
              <a:ext cx="290817" cy="269017"/>
            </a:xfrm>
            <a:custGeom>
              <a:avLst/>
              <a:gdLst/>
              <a:ahLst/>
              <a:cxnLst/>
              <a:rect l="l" t="t" r="r" b="b"/>
              <a:pathLst>
                <a:path w="9258" h="8564" extrusionOk="0">
                  <a:moveTo>
                    <a:pt x="4373" y="0"/>
                  </a:moveTo>
                  <a:cubicBezTo>
                    <a:pt x="4260" y="0"/>
                    <a:pt x="4155" y="64"/>
                    <a:pt x="4105" y="166"/>
                  </a:cubicBezTo>
                  <a:lnTo>
                    <a:pt x="102" y="8126"/>
                  </a:lnTo>
                  <a:cubicBezTo>
                    <a:pt x="0" y="8327"/>
                    <a:pt x="151" y="8563"/>
                    <a:pt x="370" y="8563"/>
                  </a:cubicBezTo>
                  <a:cubicBezTo>
                    <a:pt x="378" y="8563"/>
                    <a:pt x="386" y="8563"/>
                    <a:pt x="394" y="8562"/>
                  </a:cubicBezTo>
                  <a:lnTo>
                    <a:pt x="4865" y="8239"/>
                  </a:lnTo>
                  <a:cubicBezTo>
                    <a:pt x="4967" y="8228"/>
                    <a:pt x="5061" y="8169"/>
                    <a:pt x="5107" y="8077"/>
                  </a:cubicBezTo>
                  <a:lnTo>
                    <a:pt x="9149" y="457"/>
                  </a:lnTo>
                  <a:cubicBezTo>
                    <a:pt x="9258" y="257"/>
                    <a:pt x="9110" y="14"/>
                    <a:pt x="8885" y="14"/>
                  </a:cubicBezTo>
                  <a:lnTo>
                    <a:pt x="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6385923" y="738877"/>
              <a:ext cx="76427" cy="46773"/>
            </a:xfrm>
            <a:custGeom>
              <a:avLst/>
              <a:gdLst/>
              <a:ahLst/>
              <a:cxnLst/>
              <a:rect l="l" t="t" r="r" b="b"/>
              <a:pathLst>
                <a:path w="2433" h="1489" extrusionOk="0">
                  <a:moveTo>
                    <a:pt x="1989" y="1"/>
                  </a:moveTo>
                  <a:cubicBezTo>
                    <a:pt x="1987" y="1"/>
                    <a:pt x="1985" y="1"/>
                    <a:pt x="1983" y="1"/>
                  </a:cubicBezTo>
                  <a:lnTo>
                    <a:pt x="707" y="18"/>
                  </a:lnTo>
                  <a:cubicBezTo>
                    <a:pt x="549" y="22"/>
                    <a:pt x="412" y="120"/>
                    <a:pt x="356" y="268"/>
                  </a:cubicBezTo>
                  <a:lnTo>
                    <a:pt x="92" y="978"/>
                  </a:lnTo>
                  <a:cubicBezTo>
                    <a:pt x="0" y="1226"/>
                    <a:pt x="186" y="1488"/>
                    <a:pt x="447" y="1488"/>
                  </a:cubicBezTo>
                  <a:cubicBezTo>
                    <a:pt x="455" y="1488"/>
                    <a:pt x="463" y="1488"/>
                    <a:pt x="472" y="1487"/>
                  </a:cubicBezTo>
                  <a:lnTo>
                    <a:pt x="1779" y="1407"/>
                  </a:lnTo>
                  <a:cubicBezTo>
                    <a:pt x="1931" y="1399"/>
                    <a:pt x="2064" y="1301"/>
                    <a:pt x="2113" y="1157"/>
                  </a:cubicBezTo>
                  <a:lnTo>
                    <a:pt x="2345" y="507"/>
                  </a:lnTo>
                  <a:cubicBezTo>
                    <a:pt x="2433" y="259"/>
                    <a:pt x="2249"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6402163" y="766552"/>
              <a:ext cx="10429" cy="12471"/>
            </a:xfrm>
            <a:custGeom>
              <a:avLst/>
              <a:gdLst/>
              <a:ahLst/>
              <a:cxnLst/>
              <a:rect l="l" t="t" r="r" b="b"/>
              <a:pathLst>
                <a:path w="332" h="397" extrusionOk="0">
                  <a:moveTo>
                    <a:pt x="224" y="0"/>
                  </a:moveTo>
                  <a:cubicBezTo>
                    <a:pt x="166" y="0"/>
                    <a:pt x="97" y="56"/>
                    <a:pt x="53" y="142"/>
                  </a:cubicBezTo>
                  <a:cubicBezTo>
                    <a:pt x="1" y="248"/>
                    <a:pt x="8" y="357"/>
                    <a:pt x="71" y="388"/>
                  </a:cubicBezTo>
                  <a:cubicBezTo>
                    <a:pt x="82" y="394"/>
                    <a:pt x="95" y="397"/>
                    <a:pt x="108" y="397"/>
                  </a:cubicBezTo>
                  <a:cubicBezTo>
                    <a:pt x="167" y="397"/>
                    <a:pt x="239" y="341"/>
                    <a:pt x="282" y="255"/>
                  </a:cubicBezTo>
                  <a:cubicBezTo>
                    <a:pt x="331" y="149"/>
                    <a:pt x="324" y="40"/>
                    <a:pt x="261" y="9"/>
                  </a:cubicBezTo>
                  <a:cubicBezTo>
                    <a:pt x="249" y="3"/>
                    <a:pt x="237"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6435397" y="765986"/>
              <a:ext cx="10523" cy="12502"/>
            </a:xfrm>
            <a:custGeom>
              <a:avLst/>
              <a:gdLst/>
              <a:ahLst/>
              <a:cxnLst/>
              <a:rect l="l" t="t" r="r" b="b"/>
              <a:pathLst>
                <a:path w="335" h="398" extrusionOk="0">
                  <a:moveTo>
                    <a:pt x="227" y="1"/>
                  </a:moveTo>
                  <a:cubicBezTo>
                    <a:pt x="168" y="1"/>
                    <a:pt x="96" y="57"/>
                    <a:pt x="53" y="143"/>
                  </a:cubicBezTo>
                  <a:cubicBezTo>
                    <a:pt x="1" y="248"/>
                    <a:pt x="11" y="357"/>
                    <a:pt x="74" y="389"/>
                  </a:cubicBezTo>
                  <a:cubicBezTo>
                    <a:pt x="85" y="395"/>
                    <a:pt x="97" y="397"/>
                    <a:pt x="110" y="397"/>
                  </a:cubicBezTo>
                  <a:cubicBezTo>
                    <a:pt x="167" y="397"/>
                    <a:pt x="239" y="342"/>
                    <a:pt x="282" y="255"/>
                  </a:cubicBezTo>
                  <a:cubicBezTo>
                    <a:pt x="334" y="150"/>
                    <a:pt x="324" y="41"/>
                    <a:pt x="264" y="9"/>
                  </a:cubicBezTo>
                  <a:cubicBezTo>
                    <a:pt x="253" y="4"/>
                    <a:pt x="240"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9"/>
            <p:cNvSpPr/>
            <p:nvPr/>
          </p:nvSpPr>
          <p:spPr>
            <a:xfrm>
              <a:off x="6361547" y="869145"/>
              <a:ext cx="100174" cy="95997"/>
            </a:xfrm>
            <a:custGeom>
              <a:avLst/>
              <a:gdLst/>
              <a:ahLst/>
              <a:cxnLst/>
              <a:rect l="l" t="t" r="r" b="b"/>
              <a:pathLst>
                <a:path w="3189" h="3056" extrusionOk="0">
                  <a:moveTo>
                    <a:pt x="1167" y="1"/>
                  </a:moveTo>
                  <a:lnTo>
                    <a:pt x="777" y="855"/>
                  </a:lnTo>
                  <a:lnTo>
                    <a:pt x="380" y="922"/>
                  </a:lnTo>
                  <a:lnTo>
                    <a:pt x="0" y="1723"/>
                  </a:lnTo>
                  <a:lnTo>
                    <a:pt x="380" y="1765"/>
                  </a:lnTo>
                  <a:lnTo>
                    <a:pt x="95" y="2500"/>
                  </a:lnTo>
                  <a:lnTo>
                    <a:pt x="489" y="2458"/>
                  </a:lnTo>
                  <a:lnTo>
                    <a:pt x="271" y="2988"/>
                  </a:lnTo>
                  <a:lnTo>
                    <a:pt x="1522" y="3055"/>
                  </a:lnTo>
                  <a:lnTo>
                    <a:pt x="3019" y="1822"/>
                  </a:lnTo>
                  <a:lnTo>
                    <a:pt x="2816" y="946"/>
                  </a:lnTo>
                  <a:cubicBezTo>
                    <a:pt x="2816" y="946"/>
                    <a:pt x="3142" y="61"/>
                    <a:pt x="3188" y="61"/>
                  </a:cubicBezTo>
                  <a:lnTo>
                    <a:pt x="1167"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9"/>
            <p:cNvSpPr/>
            <p:nvPr/>
          </p:nvSpPr>
          <p:spPr>
            <a:xfrm>
              <a:off x="6226504" y="728951"/>
              <a:ext cx="37569" cy="51108"/>
            </a:xfrm>
            <a:custGeom>
              <a:avLst/>
              <a:gdLst/>
              <a:ahLst/>
              <a:cxnLst/>
              <a:rect l="l" t="t" r="r" b="b"/>
              <a:pathLst>
                <a:path w="1196" h="1627" extrusionOk="0">
                  <a:moveTo>
                    <a:pt x="732" y="146"/>
                  </a:moveTo>
                  <a:cubicBezTo>
                    <a:pt x="744" y="161"/>
                    <a:pt x="762" y="171"/>
                    <a:pt x="784" y="171"/>
                  </a:cubicBezTo>
                  <a:cubicBezTo>
                    <a:pt x="790" y="171"/>
                    <a:pt x="796" y="171"/>
                    <a:pt x="802" y="169"/>
                  </a:cubicBezTo>
                  <a:cubicBezTo>
                    <a:pt x="821" y="165"/>
                    <a:pt x="839" y="163"/>
                    <a:pt x="856" y="163"/>
                  </a:cubicBezTo>
                  <a:cubicBezTo>
                    <a:pt x="1089" y="163"/>
                    <a:pt x="1058" y="560"/>
                    <a:pt x="1052" y="717"/>
                  </a:cubicBezTo>
                  <a:cubicBezTo>
                    <a:pt x="1048" y="847"/>
                    <a:pt x="1034" y="981"/>
                    <a:pt x="1006" y="1107"/>
                  </a:cubicBezTo>
                  <a:cubicBezTo>
                    <a:pt x="974" y="1227"/>
                    <a:pt x="932" y="1357"/>
                    <a:pt x="834" y="1434"/>
                  </a:cubicBezTo>
                  <a:cubicBezTo>
                    <a:pt x="785" y="1472"/>
                    <a:pt x="736" y="1487"/>
                    <a:pt x="688" y="1487"/>
                  </a:cubicBezTo>
                  <a:cubicBezTo>
                    <a:pt x="521" y="1487"/>
                    <a:pt x="371" y="1292"/>
                    <a:pt x="300" y="1150"/>
                  </a:cubicBezTo>
                  <a:cubicBezTo>
                    <a:pt x="205" y="949"/>
                    <a:pt x="173" y="714"/>
                    <a:pt x="159" y="492"/>
                  </a:cubicBezTo>
                  <a:cubicBezTo>
                    <a:pt x="155" y="429"/>
                    <a:pt x="148" y="348"/>
                    <a:pt x="198" y="299"/>
                  </a:cubicBezTo>
                  <a:cubicBezTo>
                    <a:pt x="243" y="250"/>
                    <a:pt x="321" y="232"/>
                    <a:pt x="377" y="215"/>
                  </a:cubicBezTo>
                  <a:cubicBezTo>
                    <a:pt x="495" y="176"/>
                    <a:pt x="613" y="155"/>
                    <a:pt x="732" y="146"/>
                  </a:cubicBezTo>
                  <a:close/>
                  <a:moveTo>
                    <a:pt x="834" y="0"/>
                  </a:moveTo>
                  <a:cubicBezTo>
                    <a:pt x="658" y="4"/>
                    <a:pt x="482" y="32"/>
                    <a:pt x="314" y="88"/>
                  </a:cubicBezTo>
                  <a:cubicBezTo>
                    <a:pt x="173" y="134"/>
                    <a:pt x="46" y="197"/>
                    <a:pt x="22" y="359"/>
                  </a:cubicBezTo>
                  <a:cubicBezTo>
                    <a:pt x="1" y="496"/>
                    <a:pt x="29" y="654"/>
                    <a:pt x="54" y="791"/>
                  </a:cubicBezTo>
                  <a:cubicBezTo>
                    <a:pt x="75" y="935"/>
                    <a:pt x="113" y="1076"/>
                    <a:pt x="177" y="1209"/>
                  </a:cubicBezTo>
                  <a:cubicBezTo>
                    <a:pt x="267" y="1405"/>
                    <a:pt x="464" y="1626"/>
                    <a:pt x="690" y="1626"/>
                  </a:cubicBezTo>
                  <a:cubicBezTo>
                    <a:pt x="743" y="1626"/>
                    <a:pt x="799" y="1614"/>
                    <a:pt x="855" y="1585"/>
                  </a:cubicBezTo>
                  <a:cubicBezTo>
                    <a:pt x="1140" y="1438"/>
                    <a:pt x="1182" y="1027"/>
                    <a:pt x="1192" y="745"/>
                  </a:cubicBezTo>
                  <a:cubicBezTo>
                    <a:pt x="1196" y="643"/>
                    <a:pt x="1192" y="542"/>
                    <a:pt x="1185" y="443"/>
                  </a:cubicBezTo>
                  <a:cubicBezTo>
                    <a:pt x="1182" y="359"/>
                    <a:pt x="1175" y="271"/>
                    <a:pt x="1136" y="197"/>
                  </a:cubicBezTo>
                  <a:cubicBezTo>
                    <a:pt x="1086" y="103"/>
                    <a:pt x="993" y="45"/>
                    <a:pt x="892" y="31"/>
                  </a:cubicBezTo>
                  <a:lnTo>
                    <a:pt x="892" y="31"/>
                  </a:lnTo>
                  <a:cubicBezTo>
                    <a:pt x="881" y="13"/>
                    <a:pt x="862"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9"/>
            <p:cNvSpPr/>
            <p:nvPr/>
          </p:nvSpPr>
          <p:spPr>
            <a:xfrm>
              <a:off x="6232693" y="732030"/>
              <a:ext cx="27392" cy="37601"/>
            </a:xfrm>
            <a:custGeom>
              <a:avLst/>
              <a:gdLst/>
              <a:ahLst/>
              <a:cxnLst/>
              <a:rect l="l" t="t" r="r" b="b"/>
              <a:pathLst>
                <a:path w="872" h="1197" extrusionOk="0">
                  <a:moveTo>
                    <a:pt x="88" y="0"/>
                  </a:moveTo>
                  <a:cubicBezTo>
                    <a:pt x="47" y="0"/>
                    <a:pt x="1" y="35"/>
                    <a:pt x="11" y="89"/>
                  </a:cubicBezTo>
                  <a:cubicBezTo>
                    <a:pt x="50" y="317"/>
                    <a:pt x="155" y="531"/>
                    <a:pt x="285" y="721"/>
                  </a:cubicBezTo>
                  <a:cubicBezTo>
                    <a:pt x="349" y="813"/>
                    <a:pt x="419" y="904"/>
                    <a:pt x="493" y="988"/>
                  </a:cubicBezTo>
                  <a:cubicBezTo>
                    <a:pt x="566" y="1076"/>
                    <a:pt x="647" y="1154"/>
                    <a:pt x="756" y="1192"/>
                  </a:cubicBezTo>
                  <a:cubicBezTo>
                    <a:pt x="764" y="1195"/>
                    <a:pt x="772" y="1196"/>
                    <a:pt x="779" y="1196"/>
                  </a:cubicBezTo>
                  <a:cubicBezTo>
                    <a:pt x="847" y="1196"/>
                    <a:pt x="871" y="1084"/>
                    <a:pt x="795" y="1055"/>
                  </a:cubicBezTo>
                  <a:cubicBezTo>
                    <a:pt x="704" y="1023"/>
                    <a:pt x="637" y="943"/>
                    <a:pt x="574" y="872"/>
                  </a:cubicBezTo>
                  <a:cubicBezTo>
                    <a:pt x="507" y="792"/>
                    <a:pt x="443" y="707"/>
                    <a:pt x="387" y="619"/>
                  </a:cubicBezTo>
                  <a:cubicBezTo>
                    <a:pt x="271" y="447"/>
                    <a:pt x="180" y="257"/>
                    <a:pt x="145" y="50"/>
                  </a:cubicBezTo>
                  <a:cubicBezTo>
                    <a:pt x="139" y="15"/>
                    <a:pt x="11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6234452" y="753830"/>
              <a:ext cx="11843" cy="17968"/>
            </a:xfrm>
            <a:custGeom>
              <a:avLst/>
              <a:gdLst/>
              <a:ahLst/>
              <a:cxnLst/>
              <a:rect l="l" t="t" r="r" b="b"/>
              <a:pathLst>
                <a:path w="377" h="572" extrusionOk="0">
                  <a:moveTo>
                    <a:pt x="298" y="0"/>
                  </a:moveTo>
                  <a:cubicBezTo>
                    <a:pt x="275" y="0"/>
                    <a:pt x="251" y="11"/>
                    <a:pt x="240" y="34"/>
                  </a:cubicBezTo>
                  <a:cubicBezTo>
                    <a:pt x="166" y="178"/>
                    <a:pt x="92" y="322"/>
                    <a:pt x="18" y="467"/>
                  </a:cubicBezTo>
                  <a:cubicBezTo>
                    <a:pt x="1" y="502"/>
                    <a:pt x="8" y="544"/>
                    <a:pt x="43" y="565"/>
                  </a:cubicBezTo>
                  <a:cubicBezTo>
                    <a:pt x="53" y="569"/>
                    <a:pt x="64" y="572"/>
                    <a:pt x="76" y="572"/>
                  </a:cubicBezTo>
                  <a:cubicBezTo>
                    <a:pt x="101" y="572"/>
                    <a:pt x="126" y="561"/>
                    <a:pt x="138" y="537"/>
                  </a:cubicBezTo>
                  <a:cubicBezTo>
                    <a:pt x="212" y="393"/>
                    <a:pt x="286" y="249"/>
                    <a:pt x="359" y="105"/>
                  </a:cubicBezTo>
                  <a:cubicBezTo>
                    <a:pt x="377" y="73"/>
                    <a:pt x="370" y="27"/>
                    <a:pt x="335" y="10"/>
                  </a:cubicBezTo>
                  <a:cubicBezTo>
                    <a:pt x="324" y="4"/>
                    <a:pt x="311" y="0"/>
                    <a:pt x="29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6245509" y="761055"/>
              <a:ext cx="5780" cy="18879"/>
            </a:xfrm>
            <a:custGeom>
              <a:avLst/>
              <a:gdLst/>
              <a:ahLst/>
              <a:cxnLst/>
              <a:rect l="l" t="t" r="r" b="b"/>
              <a:pathLst>
                <a:path w="184" h="601" extrusionOk="0">
                  <a:moveTo>
                    <a:pt x="108" y="1"/>
                  </a:moveTo>
                  <a:cubicBezTo>
                    <a:pt x="106" y="1"/>
                    <a:pt x="104" y="1"/>
                    <a:pt x="102" y="1"/>
                  </a:cubicBezTo>
                  <a:cubicBezTo>
                    <a:pt x="67" y="1"/>
                    <a:pt x="28" y="29"/>
                    <a:pt x="32" y="68"/>
                  </a:cubicBezTo>
                  <a:cubicBezTo>
                    <a:pt x="42" y="219"/>
                    <a:pt x="35" y="367"/>
                    <a:pt x="7" y="511"/>
                  </a:cubicBezTo>
                  <a:cubicBezTo>
                    <a:pt x="0" y="549"/>
                    <a:pt x="18" y="588"/>
                    <a:pt x="57" y="599"/>
                  </a:cubicBezTo>
                  <a:cubicBezTo>
                    <a:pt x="62" y="600"/>
                    <a:pt x="67" y="600"/>
                    <a:pt x="72" y="600"/>
                  </a:cubicBezTo>
                  <a:cubicBezTo>
                    <a:pt x="104" y="600"/>
                    <a:pt x="138" y="582"/>
                    <a:pt x="144" y="549"/>
                  </a:cubicBezTo>
                  <a:cubicBezTo>
                    <a:pt x="173" y="391"/>
                    <a:pt x="183" y="230"/>
                    <a:pt x="173" y="68"/>
                  </a:cubicBezTo>
                  <a:cubicBezTo>
                    <a:pt x="169" y="34"/>
                    <a:pt x="143" y="1"/>
                    <a:pt x="10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6190129" y="757505"/>
              <a:ext cx="41716" cy="178957"/>
            </a:xfrm>
            <a:custGeom>
              <a:avLst/>
              <a:gdLst/>
              <a:ahLst/>
              <a:cxnLst/>
              <a:rect l="l" t="t" r="r" b="b"/>
              <a:pathLst>
                <a:path w="1328" h="5697" extrusionOk="0">
                  <a:moveTo>
                    <a:pt x="1234" y="1"/>
                  </a:moveTo>
                  <a:cubicBezTo>
                    <a:pt x="1214" y="1"/>
                    <a:pt x="1194" y="11"/>
                    <a:pt x="1183" y="37"/>
                  </a:cubicBezTo>
                  <a:cubicBezTo>
                    <a:pt x="589" y="1415"/>
                    <a:pt x="519" y="2919"/>
                    <a:pt x="400" y="4391"/>
                  </a:cubicBezTo>
                  <a:cubicBezTo>
                    <a:pt x="382" y="4606"/>
                    <a:pt x="361" y="4820"/>
                    <a:pt x="312" y="5031"/>
                  </a:cubicBezTo>
                  <a:cubicBezTo>
                    <a:pt x="291" y="5130"/>
                    <a:pt x="266" y="5228"/>
                    <a:pt x="231" y="5319"/>
                  </a:cubicBezTo>
                  <a:cubicBezTo>
                    <a:pt x="203" y="5404"/>
                    <a:pt x="168" y="5523"/>
                    <a:pt x="73" y="5558"/>
                  </a:cubicBezTo>
                  <a:cubicBezTo>
                    <a:pt x="0" y="5587"/>
                    <a:pt x="21" y="5697"/>
                    <a:pt x="87" y="5697"/>
                  </a:cubicBezTo>
                  <a:cubicBezTo>
                    <a:pt x="94" y="5697"/>
                    <a:pt x="103" y="5695"/>
                    <a:pt x="111" y="5692"/>
                  </a:cubicBezTo>
                  <a:cubicBezTo>
                    <a:pt x="259" y="5639"/>
                    <a:pt x="319" y="5499"/>
                    <a:pt x="368" y="5358"/>
                  </a:cubicBezTo>
                  <a:cubicBezTo>
                    <a:pt x="431" y="5179"/>
                    <a:pt x="470" y="4992"/>
                    <a:pt x="495" y="4806"/>
                  </a:cubicBezTo>
                  <a:cubicBezTo>
                    <a:pt x="551" y="4427"/>
                    <a:pt x="565" y="4044"/>
                    <a:pt x="593" y="3660"/>
                  </a:cubicBezTo>
                  <a:cubicBezTo>
                    <a:pt x="653" y="2887"/>
                    <a:pt x="730" y="2110"/>
                    <a:pt x="902" y="1351"/>
                  </a:cubicBezTo>
                  <a:cubicBezTo>
                    <a:pt x="1001" y="926"/>
                    <a:pt x="1131" y="508"/>
                    <a:pt x="1303" y="107"/>
                  </a:cubicBezTo>
                  <a:cubicBezTo>
                    <a:pt x="1327" y="52"/>
                    <a:pt x="127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6194401" y="926222"/>
              <a:ext cx="41370" cy="11591"/>
            </a:xfrm>
            <a:custGeom>
              <a:avLst/>
              <a:gdLst/>
              <a:ahLst/>
              <a:cxnLst/>
              <a:rect l="l" t="t" r="r" b="b"/>
              <a:pathLst>
                <a:path w="1317" h="369" extrusionOk="0">
                  <a:moveTo>
                    <a:pt x="46" y="237"/>
                  </a:moveTo>
                  <a:cubicBezTo>
                    <a:pt x="47" y="237"/>
                    <a:pt x="48" y="237"/>
                    <a:pt x="49" y="237"/>
                  </a:cubicBezTo>
                  <a:lnTo>
                    <a:pt x="49" y="237"/>
                  </a:lnTo>
                  <a:cubicBezTo>
                    <a:pt x="48" y="237"/>
                    <a:pt x="47" y="237"/>
                    <a:pt x="46" y="237"/>
                  </a:cubicBezTo>
                  <a:close/>
                  <a:moveTo>
                    <a:pt x="405" y="1"/>
                  </a:moveTo>
                  <a:cubicBezTo>
                    <a:pt x="377" y="1"/>
                    <a:pt x="349" y="3"/>
                    <a:pt x="320" y="8"/>
                  </a:cubicBezTo>
                  <a:cubicBezTo>
                    <a:pt x="271" y="19"/>
                    <a:pt x="225" y="36"/>
                    <a:pt x="183" y="57"/>
                  </a:cubicBezTo>
                  <a:cubicBezTo>
                    <a:pt x="162" y="68"/>
                    <a:pt x="144" y="82"/>
                    <a:pt x="123" y="96"/>
                  </a:cubicBezTo>
                  <a:cubicBezTo>
                    <a:pt x="115" y="101"/>
                    <a:pt x="108" y="108"/>
                    <a:pt x="100" y="116"/>
                  </a:cubicBezTo>
                  <a:lnTo>
                    <a:pt x="100" y="116"/>
                  </a:lnTo>
                  <a:cubicBezTo>
                    <a:pt x="97" y="115"/>
                    <a:pt x="94" y="115"/>
                    <a:pt x="90" y="115"/>
                  </a:cubicBezTo>
                  <a:cubicBezTo>
                    <a:pt x="79" y="115"/>
                    <a:pt x="69" y="118"/>
                    <a:pt x="60" y="124"/>
                  </a:cubicBezTo>
                  <a:cubicBezTo>
                    <a:pt x="14" y="156"/>
                    <a:pt x="0" y="230"/>
                    <a:pt x="56" y="261"/>
                  </a:cubicBezTo>
                  <a:cubicBezTo>
                    <a:pt x="71" y="270"/>
                    <a:pt x="84" y="274"/>
                    <a:pt x="97" y="274"/>
                  </a:cubicBezTo>
                  <a:cubicBezTo>
                    <a:pt x="139" y="274"/>
                    <a:pt x="172" y="232"/>
                    <a:pt x="207" y="205"/>
                  </a:cubicBezTo>
                  <a:cubicBezTo>
                    <a:pt x="268" y="161"/>
                    <a:pt x="336" y="141"/>
                    <a:pt x="406" y="141"/>
                  </a:cubicBezTo>
                  <a:cubicBezTo>
                    <a:pt x="465" y="141"/>
                    <a:pt x="525" y="156"/>
                    <a:pt x="580" y="184"/>
                  </a:cubicBezTo>
                  <a:cubicBezTo>
                    <a:pt x="703" y="247"/>
                    <a:pt x="815" y="338"/>
                    <a:pt x="956" y="363"/>
                  </a:cubicBezTo>
                  <a:cubicBezTo>
                    <a:pt x="979" y="367"/>
                    <a:pt x="1001" y="369"/>
                    <a:pt x="1023" y="369"/>
                  </a:cubicBezTo>
                  <a:cubicBezTo>
                    <a:pt x="1123" y="369"/>
                    <a:pt x="1216" y="330"/>
                    <a:pt x="1279" y="244"/>
                  </a:cubicBezTo>
                  <a:cubicBezTo>
                    <a:pt x="1317" y="194"/>
                    <a:pt x="1268" y="144"/>
                    <a:pt x="1217" y="144"/>
                  </a:cubicBezTo>
                  <a:cubicBezTo>
                    <a:pt x="1196" y="144"/>
                    <a:pt x="1175" y="153"/>
                    <a:pt x="1160" y="173"/>
                  </a:cubicBezTo>
                  <a:cubicBezTo>
                    <a:pt x="1128" y="215"/>
                    <a:pt x="1080" y="230"/>
                    <a:pt x="1030" y="230"/>
                  </a:cubicBezTo>
                  <a:cubicBezTo>
                    <a:pt x="989" y="230"/>
                    <a:pt x="946" y="219"/>
                    <a:pt x="910" y="205"/>
                  </a:cubicBezTo>
                  <a:cubicBezTo>
                    <a:pt x="805" y="166"/>
                    <a:pt x="717" y="92"/>
                    <a:pt x="619" y="47"/>
                  </a:cubicBezTo>
                  <a:cubicBezTo>
                    <a:pt x="548" y="16"/>
                    <a:pt x="477" y="1"/>
                    <a:pt x="405"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6238661" y="777766"/>
              <a:ext cx="10555" cy="136236"/>
            </a:xfrm>
            <a:custGeom>
              <a:avLst/>
              <a:gdLst/>
              <a:ahLst/>
              <a:cxnLst/>
              <a:rect l="l" t="t" r="r" b="b"/>
              <a:pathLst>
                <a:path w="336" h="4337" extrusionOk="0">
                  <a:moveTo>
                    <a:pt x="246" y="1"/>
                  </a:moveTo>
                  <a:cubicBezTo>
                    <a:pt x="210" y="1"/>
                    <a:pt x="174" y="23"/>
                    <a:pt x="173" y="67"/>
                  </a:cubicBezTo>
                  <a:cubicBezTo>
                    <a:pt x="85" y="1472"/>
                    <a:pt x="0" y="2885"/>
                    <a:pt x="194" y="4284"/>
                  </a:cubicBezTo>
                  <a:cubicBezTo>
                    <a:pt x="198" y="4321"/>
                    <a:pt x="223" y="4337"/>
                    <a:pt x="250" y="4337"/>
                  </a:cubicBezTo>
                  <a:cubicBezTo>
                    <a:pt x="290" y="4337"/>
                    <a:pt x="336" y="4302"/>
                    <a:pt x="327" y="4249"/>
                  </a:cubicBezTo>
                  <a:cubicBezTo>
                    <a:pt x="137" y="2861"/>
                    <a:pt x="225" y="1458"/>
                    <a:pt x="313" y="67"/>
                  </a:cubicBezTo>
                  <a:cubicBezTo>
                    <a:pt x="315" y="23"/>
                    <a:pt x="281"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6220536" y="788761"/>
              <a:ext cx="13570" cy="127692"/>
            </a:xfrm>
            <a:custGeom>
              <a:avLst/>
              <a:gdLst/>
              <a:ahLst/>
              <a:cxnLst/>
              <a:rect l="l" t="t" r="r" b="b"/>
              <a:pathLst>
                <a:path w="432" h="4065" extrusionOk="0">
                  <a:moveTo>
                    <a:pt x="344" y="1"/>
                  </a:moveTo>
                  <a:cubicBezTo>
                    <a:pt x="317" y="1"/>
                    <a:pt x="293" y="16"/>
                    <a:pt x="289" y="50"/>
                  </a:cubicBezTo>
                  <a:cubicBezTo>
                    <a:pt x="85" y="1358"/>
                    <a:pt x="1" y="2676"/>
                    <a:pt x="33" y="3997"/>
                  </a:cubicBezTo>
                  <a:cubicBezTo>
                    <a:pt x="33" y="4042"/>
                    <a:pt x="68" y="4065"/>
                    <a:pt x="103" y="4065"/>
                  </a:cubicBezTo>
                  <a:cubicBezTo>
                    <a:pt x="138" y="4065"/>
                    <a:pt x="171" y="4043"/>
                    <a:pt x="170" y="3997"/>
                  </a:cubicBezTo>
                  <a:cubicBezTo>
                    <a:pt x="142" y="2690"/>
                    <a:pt x="222" y="1383"/>
                    <a:pt x="423" y="89"/>
                  </a:cubicBezTo>
                  <a:cubicBezTo>
                    <a:pt x="431" y="36"/>
                    <a:pt x="38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6257540" y="762405"/>
              <a:ext cx="31758" cy="98258"/>
            </a:xfrm>
            <a:custGeom>
              <a:avLst/>
              <a:gdLst/>
              <a:ahLst/>
              <a:cxnLst/>
              <a:rect l="l" t="t" r="r" b="b"/>
              <a:pathLst>
                <a:path w="1011" h="3128" extrusionOk="0">
                  <a:moveTo>
                    <a:pt x="85" y="1"/>
                  </a:moveTo>
                  <a:cubicBezTo>
                    <a:pt x="44" y="1"/>
                    <a:pt x="0" y="36"/>
                    <a:pt x="11" y="88"/>
                  </a:cubicBezTo>
                  <a:cubicBezTo>
                    <a:pt x="204" y="1107"/>
                    <a:pt x="489" y="2109"/>
                    <a:pt x="854" y="3079"/>
                  </a:cubicBezTo>
                  <a:cubicBezTo>
                    <a:pt x="867" y="3113"/>
                    <a:pt x="897" y="3128"/>
                    <a:pt x="926" y="3128"/>
                  </a:cubicBezTo>
                  <a:cubicBezTo>
                    <a:pt x="969" y="3128"/>
                    <a:pt x="1011" y="3095"/>
                    <a:pt x="992" y="3044"/>
                  </a:cubicBezTo>
                  <a:cubicBezTo>
                    <a:pt x="623" y="2070"/>
                    <a:pt x="341" y="1069"/>
                    <a:pt x="145" y="53"/>
                  </a:cubicBezTo>
                  <a:cubicBezTo>
                    <a:pt x="137" y="16"/>
                    <a:pt x="11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6245163" y="783735"/>
              <a:ext cx="30941" cy="140006"/>
            </a:xfrm>
            <a:custGeom>
              <a:avLst/>
              <a:gdLst/>
              <a:ahLst/>
              <a:cxnLst/>
              <a:rect l="l" t="t" r="r" b="b"/>
              <a:pathLst>
                <a:path w="985" h="4457" extrusionOk="0">
                  <a:moveTo>
                    <a:pt x="69" y="0"/>
                  </a:moveTo>
                  <a:cubicBezTo>
                    <a:pt x="34" y="0"/>
                    <a:pt x="1" y="22"/>
                    <a:pt x="4" y="66"/>
                  </a:cubicBezTo>
                  <a:cubicBezTo>
                    <a:pt x="85" y="1223"/>
                    <a:pt x="169" y="2390"/>
                    <a:pt x="500" y="3507"/>
                  </a:cubicBezTo>
                  <a:cubicBezTo>
                    <a:pt x="591" y="3820"/>
                    <a:pt x="704" y="4126"/>
                    <a:pt x="841" y="4421"/>
                  </a:cubicBezTo>
                  <a:cubicBezTo>
                    <a:pt x="852" y="4446"/>
                    <a:pt x="871" y="4457"/>
                    <a:pt x="891" y="4457"/>
                  </a:cubicBezTo>
                  <a:cubicBezTo>
                    <a:pt x="936" y="4457"/>
                    <a:pt x="984" y="4406"/>
                    <a:pt x="960" y="4351"/>
                  </a:cubicBezTo>
                  <a:cubicBezTo>
                    <a:pt x="489" y="3307"/>
                    <a:pt x="321" y="2165"/>
                    <a:pt x="219" y="1033"/>
                  </a:cubicBezTo>
                  <a:cubicBezTo>
                    <a:pt x="191" y="710"/>
                    <a:pt x="166" y="390"/>
                    <a:pt x="145" y="66"/>
                  </a:cubicBezTo>
                  <a:cubicBezTo>
                    <a:pt x="141" y="22"/>
                    <a:pt x="10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6264042" y="837858"/>
              <a:ext cx="18125" cy="54721"/>
            </a:xfrm>
            <a:custGeom>
              <a:avLst/>
              <a:gdLst/>
              <a:ahLst/>
              <a:cxnLst/>
              <a:rect l="l" t="t" r="r" b="b"/>
              <a:pathLst>
                <a:path w="577" h="1742" extrusionOk="0">
                  <a:moveTo>
                    <a:pt x="86" y="1"/>
                  </a:moveTo>
                  <a:cubicBezTo>
                    <a:pt x="45" y="1"/>
                    <a:pt x="1" y="34"/>
                    <a:pt x="11" y="87"/>
                  </a:cubicBezTo>
                  <a:cubicBezTo>
                    <a:pt x="106" y="635"/>
                    <a:pt x="247" y="1169"/>
                    <a:pt x="423" y="1693"/>
                  </a:cubicBezTo>
                  <a:cubicBezTo>
                    <a:pt x="435" y="1727"/>
                    <a:pt x="464" y="1741"/>
                    <a:pt x="493" y="1741"/>
                  </a:cubicBezTo>
                  <a:cubicBezTo>
                    <a:pt x="535" y="1741"/>
                    <a:pt x="576" y="1708"/>
                    <a:pt x="560" y="1658"/>
                  </a:cubicBezTo>
                  <a:cubicBezTo>
                    <a:pt x="380" y="1134"/>
                    <a:pt x="243" y="596"/>
                    <a:pt x="145" y="52"/>
                  </a:cubicBezTo>
                  <a:cubicBezTo>
                    <a:pt x="139" y="16"/>
                    <a:pt x="113"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6170276" y="683591"/>
              <a:ext cx="39737" cy="64396"/>
            </a:xfrm>
            <a:custGeom>
              <a:avLst/>
              <a:gdLst/>
              <a:ahLst/>
              <a:cxnLst/>
              <a:rect l="l" t="t" r="r" b="b"/>
              <a:pathLst>
                <a:path w="1265" h="2050" extrusionOk="0">
                  <a:moveTo>
                    <a:pt x="85" y="1"/>
                  </a:moveTo>
                  <a:cubicBezTo>
                    <a:pt x="42" y="1"/>
                    <a:pt x="0" y="34"/>
                    <a:pt x="19" y="84"/>
                  </a:cubicBezTo>
                  <a:cubicBezTo>
                    <a:pt x="290" y="784"/>
                    <a:pt x="659" y="1437"/>
                    <a:pt x="1123" y="2024"/>
                  </a:cubicBezTo>
                  <a:cubicBezTo>
                    <a:pt x="1137" y="2042"/>
                    <a:pt x="1153" y="2050"/>
                    <a:pt x="1169" y="2050"/>
                  </a:cubicBezTo>
                  <a:cubicBezTo>
                    <a:pt x="1218" y="2050"/>
                    <a:pt x="1265" y="1979"/>
                    <a:pt x="1225" y="1926"/>
                  </a:cubicBezTo>
                  <a:cubicBezTo>
                    <a:pt x="775" y="1356"/>
                    <a:pt x="417" y="724"/>
                    <a:pt x="156" y="49"/>
                  </a:cubicBezTo>
                  <a:cubicBezTo>
                    <a:pt x="144" y="15"/>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6189846" y="698669"/>
              <a:ext cx="37538" cy="43255"/>
            </a:xfrm>
            <a:custGeom>
              <a:avLst/>
              <a:gdLst/>
              <a:ahLst/>
              <a:cxnLst/>
              <a:rect l="l" t="t" r="r" b="b"/>
              <a:pathLst>
                <a:path w="1195" h="1377" extrusionOk="0">
                  <a:moveTo>
                    <a:pt x="94" y="1"/>
                  </a:moveTo>
                  <a:cubicBezTo>
                    <a:pt x="47" y="1"/>
                    <a:pt x="0" y="51"/>
                    <a:pt x="29" y="107"/>
                  </a:cubicBezTo>
                  <a:cubicBezTo>
                    <a:pt x="282" y="585"/>
                    <a:pt x="627" y="1010"/>
                    <a:pt x="1041" y="1358"/>
                  </a:cubicBezTo>
                  <a:cubicBezTo>
                    <a:pt x="1056" y="1371"/>
                    <a:pt x="1072" y="1377"/>
                    <a:pt x="1088" y="1377"/>
                  </a:cubicBezTo>
                  <a:cubicBezTo>
                    <a:pt x="1144" y="1377"/>
                    <a:pt x="1195" y="1306"/>
                    <a:pt x="1140" y="1260"/>
                  </a:cubicBezTo>
                  <a:cubicBezTo>
                    <a:pt x="735" y="919"/>
                    <a:pt x="398" y="504"/>
                    <a:pt x="149" y="36"/>
                  </a:cubicBezTo>
                  <a:cubicBezTo>
                    <a:pt x="135" y="11"/>
                    <a:pt x="11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9"/>
            <p:cNvSpPr/>
            <p:nvPr/>
          </p:nvSpPr>
          <p:spPr>
            <a:xfrm>
              <a:off x="6259425" y="689466"/>
              <a:ext cx="43978" cy="74762"/>
            </a:xfrm>
            <a:custGeom>
              <a:avLst/>
              <a:gdLst/>
              <a:ahLst/>
              <a:cxnLst/>
              <a:rect l="l" t="t" r="r" b="b"/>
              <a:pathLst>
                <a:path w="1400" h="2380" extrusionOk="0">
                  <a:moveTo>
                    <a:pt x="1314" y="0"/>
                  </a:moveTo>
                  <a:cubicBezTo>
                    <a:pt x="1286" y="0"/>
                    <a:pt x="1260" y="15"/>
                    <a:pt x="1251" y="48"/>
                  </a:cubicBezTo>
                  <a:cubicBezTo>
                    <a:pt x="1041" y="874"/>
                    <a:pt x="626" y="1633"/>
                    <a:pt x="49" y="2259"/>
                  </a:cubicBezTo>
                  <a:cubicBezTo>
                    <a:pt x="1" y="2308"/>
                    <a:pt x="48" y="2379"/>
                    <a:pt x="101" y="2379"/>
                  </a:cubicBezTo>
                  <a:cubicBezTo>
                    <a:pt x="117" y="2379"/>
                    <a:pt x="133" y="2373"/>
                    <a:pt x="148" y="2357"/>
                  </a:cubicBezTo>
                  <a:cubicBezTo>
                    <a:pt x="742" y="1718"/>
                    <a:pt x="1171" y="934"/>
                    <a:pt x="1385" y="87"/>
                  </a:cubicBezTo>
                  <a:cubicBezTo>
                    <a:pt x="1400" y="34"/>
                    <a:pt x="1356"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6260744" y="707277"/>
              <a:ext cx="26795" cy="33486"/>
            </a:xfrm>
            <a:custGeom>
              <a:avLst/>
              <a:gdLst/>
              <a:ahLst/>
              <a:cxnLst/>
              <a:rect l="l" t="t" r="r" b="b"/>
              <a:pathLst>
                <a:path w="853" h="1066" extrusionOk="0">
                  <a:moveTo>
                    <a:pt x="760" y="1"/>
                  </a:moveTo>
                  <a:cubicBezTo>
                    <a:pt x="739" y="1"/>
                    <a:pt x="719" y="11"/>
                    <a:pt x="707" y="37"/>
                  </a:cubicBezTo>
                  <a:cubicBezTo>
                    <a:pt x="542" y="374"/>
                    <a:pt x="320" y="683"/>
                    <a:pt x="50" y="947"/>
                  </a:cubicBezTo>
                  <a:cubicBezTo>
                    <a:pt x="1" y="996"/>
                    <a:pt x="48" y="1066"/>
                    <a:pt x="103" y="1066"/>
                  </a:cubicBezTo>
                  <a:cubicBezTo>
                    <a:pt x="120" y="1066"/>
                    <a:pt x="136" y="1060"/>
                    <a:pt x="151" y="1045"/>
                  </a:cubicBezTo>
                  <a:cubicBezTo>
                    <a:pt x="429" y="775"/>
                    <a:pt x="658" y="455"/>
                    <a:pt x="826" y="107"/>
                  </a:cubicBezTo>
                  <a:cubicBezTo>
                    <a:pt x="853" y="51"/>
                    <a:pt x="805"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6249498" y="683686"/>
              <a:ext cx="40396" cy="48124"/>
            </a:xfrm>
            <a:custGeom>
              <a:avLst/>
              <a:gdLst/>
              <a:ahLst/>
              <a:cxnLst/>
              <a:rect l="l" t="t" r="r" b="b"/>
              <a:pathLst>
                <a:path w="1286" h="1532" extrusionOk="0">
                  <a:moveTo>
                    <a:pt x="1190" y="1"/>
                  </a:moveTo>
                  <a:cubicBezTo>
                    <a:pt x="1173" y="1"/>
                    <a:pt x="1157" y="8"/>
                    <a:pt x="1142" y="25"/>
                  </a:cubicBezTo>
                  <a:cubicBezTo>
                    <a:pt x="759" y="478"/>
                    <a:pt x="355" y="925"/>
                    <a:pt x="35" y="1427"/>
                  </a:cubicBezTo>
                  <a:cubicBezTo>
                    <a:pt x="1" y="1481"/>
                    <a:pt x="50" y="1531"/>
                    <a:pt x="99" y="1531"/>
                  </a:cubicBezTo>
                  <a:cubicBezTo>
                    <a:pt x="121" y="1531"/>
                    <a:pt x="143" y="1521"/>
                    <a:pt x="158" y="1498"/>
                  </a:cubicBezTo>
                  <a:cubicBezTo>
                    <a:pt x="471" y="1005"/>
                    <a:pt x="864" y="570"/>
                    <a:pt x="1241" y="123"/>
                  </a:cubicBezTo>
                  <a:cubicBezTo>
                    <a:pt x="1286" y="70"/>
                    <a:pt x="1240"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6054992" y="829942"/>
              <a:ext cx="71401" cy="64835"/>
            </a:xfrm>
            <a:custGeom>
              <a:avLst/>
              <a:gdLst/>
              <a:ahLst/>
              <a:cxnLst/>
              <a:rect l="l" t="t" r="r" b="b"/>
              <a:pathLst>
                <a:path w="2273" h="2064" extrusionOk="0">
                  <a:moveTo>
                    <a:pt x="2165" y="0"/>
                  </a:moveTo>
                  <a:cubicBezTo>
                    <a:pt x="2149" y="0"/>
                    <a:pt x="2133" y="6"/>
                    <a:pt x="2118" y="19"/>
                  </a:cubicBezTo>
                  <a:cubicBezTo>
                    <a:pt x="1429" y="662"/>
                    <a:pt x="741" y="1305"/>
                    <a:pt x="52" y="1945"/>
                  </a:cubicBezTo>
                  <a:cubicBezTo>
                    <a:pt x="0" y="1994"/>
                    <a:pt x="47" y="2064"/>
                    <a:pt x="102" y="2064"/>
                  </a:cubicBezTo>
                  <a:cubicBezTo>
                    <a:pt x="118" y="2064"/>
                    <a:pt x="135" y="2058"/>
                    <a:pt x="150" y="2043"/>
                  </a:cubicBezTo>
                  <a:cubicBezTo>
                    <a:pt x="839" y="1404"/>
                    <a:pt x="1528" y="760"/>
                    <a:pt x="2220" y="121"/>
                  </a:cubicBezTo>
                  <a:cubicBezTo>
                    <a:pt x="2272" y="71"/>
                    <a:pt x="2222" y="0"/>
                    <a:pt x="2165"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6098341" y="844266"/>
              <a:ext cx="26606" cy="12062"/>
            </a:xfrm>
            <a:custGeom>
              <a:avLst/>
              <a:gdLst/>
              <a:ahLst/>
              <a:cxnLst/>
              <a:rect l="l" t="t" r="r" b="b"/>
              <a:pathLst>
                <a:path w="847" h="384" extrusionOk="0">
                  <a:moveTo>
                    <a:pt x="741" y="0"/>
                  </a:moveTo>
                  <a:cubicBezTo>
                    <a:pt x="730" y="0"/>
                    <a:pt x="718" y="3"/>
                    <a:pt x="707" y="9"/>
                  </a:cubicBezTo>
                  <a:cubicBezTo>
                    <a:pt x="506" y="122"/>
                    <a:pt x="285" y="203"/>
                    <a:pt x="60" y="248"/>
                  </a:cubicBezTo>
                  <a:cubicBezTo>
                    <a:pt x="21" y="255"/>
                    <a:pt x="0" y="301"/>
                    <a:pt x="11" y="336"/>
                  </a:cubicBezTo>
                  <a:cubicBezTo>
                    <a:pt x="20" y="368"/>
                    <a:pt x="48" y="383"/>
                    <a:pt x="78" y="383"/>
                  </a:cubicBezTo>
                  <a:cubicBezTo>
                    <a:pt x="83" y="383"/>
                    <a:pt x="89" y="383"/>
                    <a:pt x="95" y="382"/>
                  </a:cubicBezTo>
                  <a:cubicBezTo>
                    <a:pt x="334" y="336"/>
                    <a:pt x="566" y="252"/>
                    <a:pt x="780" y="132"/>
                  </a:cubicBezTo>
                  <a:cubicBezTo>
                    <a:pt x="847" y="93"/>
                    <a:pt x="805" y="0"/>
                    <a:pt x="741"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6016229" y="899898"/>
              <a:ext cx="50888" cy="71244"/>
            </a:xfrm>
            <a:custGeom>
              <a:avLst/>
              <a:gdLst/>
              <a:ahLst/>
              <a:cxnLst/>
              <a:rect l="l" t="t" r="r" b="b"/>
              <a:pathLst>
                <a:path w="1620" h="2268" extrusionOk="0">
                  <a:moveTo>
                    <a:pt x="96" y="1"/>
                  </a:moveTo>
                  <a:cubicBezTo>
                    <a:pt x="47" y="1"/>
                    <a:pt x="0" y="51"/>
                    <a:pt x="34" y="105"/>
                  </a:cubicBezTo>
                  <a:cubicBezTo>
                    <a:pt x="259" y="456"/>
                    <a:pt x="604" y="695"/>
                    <a:pt x="906" y="980"/>
                  </a:cubicBezTo>
                  <a:cubicBezTo>
                    <a:pt x="1057" y="1124"/>
                    <a:pt x="1198" y="1282"/>
                    <a:pt x="1293" y="1468"/>
                  </a:cubicBezTo>
                  <a:cubicBezTo>
                    <a:pt x="1412" y="1697"/>
                    <a:pt x="1461" y="1950"/>
                    <a:pt x="1475" y="2199"/>
                  </a:cubicBezTo>
                  <a:cubicBezTo>
                    <a:pt x="1479" y="2245"/>
                    <a:pt x="1516" y="2268"/>
                    <a:pt x="1551" y="2268"/>
                  </a:cubicBezTo>
                  <a:cubicBezTo>
                    <a:pt x="1586" y="2268"/>
                    <a:pt x="1620" y="2245"/>
                    <a:pt x="1616" y="2199"/>
                  </a:cubicBezTo>
                  <a:cubicBezTo>
                    <a:pt x="1602" y="1953"/>
                    <a:pt x="1556" y="1707"/>
                    <a:pt x="1454" y="1482"/>
                  </a:cubicBezTo>
                  <a:cubicBezTo>
                    <a:pt x="1367" y="1282"/>
                    <a:pt x="1233" y="1110"/>
                    <a:pt x="1078" y="955"/>
                  </a:cubicBezTo>
                  <a:cubicBezTo>
                    <a:pt x="773" y="646"/>
                    <a:pt x="393" y="403"/>
                    <a:pt x="154" y="34"/>
                  </a:cubicBezTo>
                  <a:cubicBezTo>
                    <a:pt x="139" y="10"/>
                    <a:pt x="11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5999580" y="986282"/>
              <a:ext cx="50606" cy="49883"/>
            </a:xfrm>
            <a:custGeom>
              <a:avLst/>
              <a:gdLst/>
              <a:ahLst/>
              <a:cxnLst/>
              <a:rect l="l" t="t" r="r" b="b"/>
              <a:pathLst>
                <a:path w="1611" h="1588" extrusionOk="0">
                  <a:moveTo>
                    <a:pt x="1511" y="0"/>
                  </a:moveTo>
                  <a:cubicBezTo>
                    <a:pt x="1490" y="0"/>
                    <a:pt x="1469" y="9"/>
                    <a:pt x="1454" y="29"/>
                  </a:cubicBezTo>
                  <a:cubicBezTo>
                    <a:pt x="1060" y="563"/>
                    <a:pt x="649" y="1112"/>
                    <a:pt x="65" y="1456"/>
                  </a:cubicBezTo>
                  <a:cubicBezTo>
                    <a:pt x="1" y="1494"/>
                    <a:pt x="39" y="1587"/>
                    <a:pt x="101" y="1587"/>
                  </a:cubicBezTo>
                  <a:cubicBezTo>
                    <a:pt x="113" y="1587"/>
                    <a:pt x="126" y="1584"/>
                    <a:pt x="139" y="1576"/>
                  </a:cubicBezTo>
                  <a:cubicBezTo>
                    <a:pt x="740" y="1221"/>
                    <a:pt x="1165" y="655"/>
                    <a:pt x="1573" y="103"/>
                  </a:cubicBezTo>
                  <a:cubicBezTo>
                    <a:pt x="1611" y="51"/>
                    <a:pt x="1561"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5985099" y="995361"/>
              <a:ext cx="39957" cy="20638"/>
            </a:xfrm>
            <a:custGeom>
              <a:avLst/>
              <a:gdLst/>
              <a:ahLst/>
              <a:cxnLst/>
              <a:rect l="l" t="t" r="r" b="b"/>
              <a:pathLst>
                <a:path w="1272" h="657" extrusionOk="0">
                  <a:moveTo>
                    <a:pt x="100" y="1"/>
                  </a:moveTo>
                  <a:cubicBezTo>
                    <a:pt x="50" y="1"/>
                    <a:pt x="1" y="51"/>
                    <a:pt x="38" y="106"/>
                  </a:cubicBezTo>
                  <a:cubicBezTo>
                    <a:pt x="266" y="443"/>
                    <a:pt x="660" y="656"/>
                    <a:pt x="1067" y="656"/>
                  </a:cubicBezTo>
                  <a:cubicBezTo>
                    <a:pt x="1106" y="656"/>
                    <a:pt x="1145" y="654"/>
                    <a:pt x="1184" y="651"/>
                  </a:cubicBezTo>
                  <a:cubicBezTo>
                    <a:pt x="1268" y="640"/>
                    <a:pt x="1271" y="509"/>
                    <a:pt x="1193" y="509"/>
                  </a:cubicBezTo>
                  <a:cubicBezTo>
                    <a:pt x="1190" y="509"/>
                    <a:pt x="1187" y="510"/>
                    <a:pt x="1184" y="510"/>
                  </a:cubicBezTo>
                  <a:cubicBezTo>
                    <a:pt x="1148" y="513"/>
                    <a:pt x="1113" y="515"/>
                    <a:pt x="1078" y="515"/>
                  </a:cubicBezTo>
                  <a:cubicBezTo>
                    <a:pt x="716" y="515"/>
                    <a:pt x="362" y="336"/>
                    <a:pt x="157" y="32"/>
                  </a:cubicBezTo>
                  <a:cubicBezTo>
                    <a:pt x="143" y="10"/>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6008345" y="994041"/>
              <a:ext cx="23559" cy="15958"/>
            </a:xfrm>
            <a:custGeom>
              <a:avLst/>
              <a:gdLst/>
              <a:ahLst/>
              <a:cxnLst/>
              <a:rect l="l" t="t" r="r" b="b"/>
              <a:pathLst>
                <a:path w="750" h="508" extrusionOk="0">
                  <a:moveTo>
                    <a:pt x="83" y="0"/>
                  </a:moveTo>
                  <a:cubicBezTo>
                    <a:pt x="63" y="0"/>
                    <a:pt x="42" y="8"/>
                    <a:pt x="29" y="21"/>
                  </a:cubicBezTo>
                  <a:cubicBezTo>
                    <a:pt x="1" y="49"/>
                    <a:pt x="4" y="88"/>
                    <a:pt x="29" y="120"/>
                  </a:cubicBezTo>
                  <a:cubicBezTo>
                    <a:pt x="184" y="313"/>
                    <a:pt x="412" y="454"/>
                    <a:pt x="654" y="506"/>
                  </a:cubicBezTo>
                  <a:cubicBezTo>
                    <a:pt x="660" y="507"/>
                    <a:pt x="666" y="508"/>
                    <a:pt x="671" y="508"/>
                  </a:cubicBezTo>
                  <a:cubicBezTo>
                    <a:pt x="703" y="508"/>
                    <a:pt x="730" y="490"/>
                    <a:pt x="742" y="457"/>
                  </a:cubicBezTo>
                  <a:cubicBezTo>
                    <a:pt x="749" y="422"/>
                    <a:pt x="728" y="380"/>
                    <a:pt x="693" y="369"/>
                  </a:cubicBezTo>
                  <a:cubicBezTo>
                    <a:pt x="468" y="323"/>
                    <a:pt x="271" y="197"/>
                    <a:pt x="127" y="21"/>
                  </a:cubicBezTo>
                  <a:cubicBezTo>
                    <a:pt x="117" y="6"/>
                    <a:pt x="101"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6032752" y="1015433"/>
              <a:ext cx="54187" cy="48815"/>
            </a:xfrm>
            <a:custGeom>
              <a:avLst/>
              <a:gdLst/>
              <a:ahLst/>
              <a:cxnLst/>
              <a:rect l="l" t="t" r="r" b="b"/>
              <a:pathLst>
                <a:path w="1725" h="1554" extrusionOk="0">
                  <a:moveTo>
                    <a:pt x="1618" y="0"/>
                  </a:moveTo>
                  <a:cubicBezTo>
                    <a:pt x="1602" y="0"/>
                    <a:pt x="1586" y="6"/>
                    <a:pt x="1572" y="19"/>
                  </a:cubicBezTo>
                  <a:cubicBezTo>
                    <a:pt x="1058" y="482"/>
                    <a:pt x="545" y="950"/>
                    <a:pt x="50" y="1431"/>
                  </a:cubicBezTo>
                  <a:cubicBezTo>
                    <a:pt x="0" y="1481"/>
                    <a:pt x="49" y="1553"/>
                    <a:pt x="103" y="1553"/>
                  </a:cubicBezTo>
                  <a:cubicBezTo>
                    <a:pt x="118" y="1553"/>
                    <a:pt x="134" y="1547"/>
                    <a:pt x="148" y="1533"/>
                  </a:cubicBezTo>
                  <a:cubicBezTo>
                    <a:pt x="644" y="1048"/>
                    <a:pt x="1157" y="584"/>
                    <a:pt x="1670" y="120"/>
                  </a:cubicBezTo>
                  <a:cubicBezTo>
                    <a:pt x="1725" y="71"/>
                    <a:pt x="1675"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6057694" y="994135"/>
              <a:ext cx="8544" cy="10743"/>
            </a:xfrm>
            <a:custGeom>
              <a:avLst/>
              <a:gdLst/>
              <a:ahLst/>
              <a:cxnLst/>
              <a:rect l="l" t="t" r="r" b="b"/>
              <a:pathLst>
                <a:path w="272" h="342" extrusionOk="0">
                  <a:moveTo>
                    <a:pt x="134" y="1"/>
                  </a:moveTo>
                  <a:cubicBezTo>
                    <a:pt x="61" y="1"/>
                    <a:pt x="1" y="78"/>
                    <a:pt x="1" y="169"/>
                  </a:cubicBezTo>
                  <a:cubicBezTo>
                    <a:pt x="1" y="264"/>
                    <a:pt x="61" y="342"/>
                    <a:pt x="134" y="342"/>
                  </a:cubicBezTo>
                  <a:cubicBezTo>
                    <a:pt x="208" y="342"/>
                    <a:pt x="271" y="264"/>
                    <a:pt x="271" y="169"/>
                  </a:cubicBezTo>
                  <a:cubicBezTo>
                    <a:pt x="271" y="78"/>
                    <a:pt x="20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6066646" y="1006292"/>
              <a:ext cx="8544" cy="10743"/>
            </a:xfrm>
            <a:custGeom>
              <a:avLst/>
              <a:gdLst/>
              <a:ahLst/>
              <a:cxnLst/>
              <a:rect l="l" t="t" r="r" b="b"/>
              <a:pathLst>
                <a:path w="272" h="342" extrusionOk="0">
                  <a:moveTo>
                    <a:pt x="134" y="0"/>
                  </a:moveTo>
                  <a:cubicBezTo>
                    <a:pt x="60" y="0"/>
                    <a:pt x="1" y="78"/>
                    <a:pt x="1" y="169"/>
                  </a:cubicBezTo>
                  <a:cubicBezTo>
                    <a:pt x="1"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6382624" y="891134"/>
              <a:ext cx="45737" cy="4775"/>
            </a:xfrm>
            <a:custGeom>
              <a:avLst/>
              <a:gdLst/>
              <a:ahLst/>
              <a:cxnLst/>
              <a:rect l="l" t="t" r="r" b="b"/>
              <a:pathLst>
                <a:path w="1456" h="152" extrusionOk="0">
                  <a:moveTo>
                    <a:pt x="916" y="0"/>
                  </a:moveTo>
                  <a:cubicBezTo>
                    <a:pt x="641" y="0"/>
                    <a:pt x="365" y="4"/>
                    <a:pt x="88" y="11"/>
                  </a:cubicBezTo>
                  <a:cubicBezTo>
                    <a:pt x="2" y="14"/>
                    <a:pt x="1" y="152"/>
                    <a:pt x="85" y="152"/>
                  </a:cubicBezTo>
                  <a:cubicBezTo>
                    <a:pt x="86" y="152"/>
                    <a:pt x="87" y="152"/>
                    <a:pt x="88" y="152"/>
                  </a:cubicBezTo>
                  <a:cubicBezTo>
                    <a:pt x="365" y="145"/>
                    <a:pt x="641" y="141"/>
                    <a:pt x="916" y="141"/>
                  </a:cubicBezTo>
                  <a:cubicBezTo>
                    <a:pt x="1066" y="141"/>
                    <a:pt x="1217" y="142"/>
                    <a:pt x="1368" y="145"/>
                  </a:cubicBezTo>
                  <a:cubicBezTo>
                    <a:pt x="1456" y="145"/>
                    <a:pt x="1456" y="4"/>
                    <a:pt x="1368" y="4"/>
                  </a:cubicBezTo>
                  <a:cubicBezTo>
                    <a:pt x="1217" y="1"/>
                    <a:pt x="1066"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6360824" y="918871"/>
              <a:ext cx="50982" cy="6754"/>
            </a:xfrm>
            <a:custGeom>
              <a:avLst/>
              <a:gdLst/>
              <a:ahLst/>
              <a:cxnLst/>
              <a:rect l="l" t="t" r="r" b="b"/>
              <a:pathLst>
                <a:path w="1623" h="215" extrusionOk="0">
                  <a:moveTo>
                    <a:pt x="1293" y="1"/>
                  </a:moveTo>
                  <a:cubicBezTo>
                    <a:pt x="912" y="1"/>
                    <a:pt x="533" y="21"/>
                    <a:pt x="154" y="65"/>
                  </a:cubicBezTo>
                  <a:lnTo>
                    <a:pt x="154" y="65"/>
                  </a:lnTo>
                  <a:cubicBezTo>
                    <a:pt x="144" y="56"/>
                    <a:pt x="131" y="51"/>
                    <a:pt x="117" y="51"/>
                  </a:cubicBezTo>
                  <a:cubicBezTo>
                    <a:pt x="105" y="51"/>
                    <a:pt x="92" y="55"/>
                    <a:pt x="79" y="63"/>
                  </a:cubicBezTo>
                  <a:lnTo>
                    <a:pt x="48" y="84"/>
                  </a:lnTo>
                  <a:cubicBezTo>
                    <a:pt x="1" y="117"/>
                    <a:pt x="8" y="215"/>
                    <a:pt x="73" y="215"/>
                  </a:cubicBezTo>
                  <a:cubicBezTo>
                    <a:pt x="76" y="215"/>
                    <a:pt x="80" y="214"/>
                    <a:pt x="83" y="214"/>
                  </a:cubicBezTo>
                  <a:cubicBezTo>
                    <a:pt x="476" y="165"/>
                    <a:pt x="869" y="140"/>
                    <a:pt x="1265" y="140"/>
                  </a:cubicBezTo>
                  <a:cubicBezTo>
                    <a:pt x="1353" y="140"/>
                    <a:pt x="1442" y="141"/>
                    <a:pt x="1531" y="144"/>
                  </a:cubicBezTo>
                  <a:cubicBezTo>
                    <a:pt x="1532" y="144"/>
                    <a:pt x="1533" y="144"/>
                    <a:pt x="1534" y="144"/>
                  </a:cubicBezTo>
                  <a:cubicBezTo>
                    <a:pt x="1622" y="144"/>
                    <a:pt x="1621" y="7"/>
                    <a:pt x="1531" y="3"/>
                  </a:cubicBezTo>
                  <a:cubicBezTo>
                    <a:pt x="1452" y="1"/>
                    <a:pt x="1372"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6363871" y="943341"/>
              <a:ext cx="42407" cy="8450"/>
            </a:xfrm>
            <a:custGeom>
              <a:avLst/>
              <a:gdLst/>
              <a:ahLst/>
              <a:cxnLst/>
              <a:rect l="l" t="t" r="r" b="b"/>
              <a:pathLst>
                <a:path w="1350" h="269" extrusionOk="0">
                  <a:moveTo>
                    <a:pt x="1265" y="1"/>
                  </a:moveTo>
                  <a:cubicBezTo>
                    <a:pt x="1263" y="1"/>
                    <a:pt x="1261" y="1"/>
                    <a:pt x="1258" y="1"/>
                  </a:cubicBezTo>
                  <a:cubicBezTo>
                    <a:pt x="868" y="36"/>
                    <a:pt x="478" y="78"/>
                    <a:pt x="88" y="127"/>
                  </a:cubicBezTo>
                  <a:cubicBezTo>
                    <a:pt x="3" y="138"/>
                    <a:pt x="0" y="269"/>
                    <a:pt x="79" y="269"/>
                  </a:cubicBezTo>
                  <a:cubicBezTo>
                    <a:pt x="82" y="269"/>
                    <a:pt x="85" y="268"/>
                    <a:pt x="88" y="268"/>
                  </a:cubicBezTo>
                  <a:cubicBezTo>
                    <a:pt x="478" y="219"/>
                    <a:pt x="868" y="177"/>
                    <a:pt x="1258" y="141"/>
                  </a:cubicBezTo>
                  <a:cubicBezTo>
                    <a:pt x="1344" y="135"/>
                    <a:pt x="134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6431691" y="871061"/>
              <a:ext cx="30533" cy="58741"/>
            </a:xfrm>
            <a:custGeom>
              <a:avLst/>
              <a:gdLst/>
              <a:ahLst/>
              <a:cxnLst/>
              <a:rect l="l" t="t" r="r" b="b"/>
              <a:pathLst>
                <a:path w="972" h="1870" extrusionOk="0">
                  <a:moveTo>
                    <a:pt x="886" y="1"/>
                  </a:moveTo>
                  <a:cubicBezTo>
                    <a:pt x="858" y="1"/>
                    <a:pt x="831" y="15"/>
                    <a:pt x="822" y="49"/>
                  </a:cubicBezTo>
                  <a:cubicBezTo>
                    <a:pt x="656" y="664"/>
                    <a:pt x="389" y="1240"/>
                    <a:pt x="38" y="1768"/>
                  </a:cubicBezTo>
                  <a:cubicBezTo>
                    <a:pt x="1" y="1819"/>
                    <a:pt x="50" y="1869"/>
                    <a:pt x="100" y="1869"/>
                  </a:cubicBezTo>
                  <a:cubicBezTo>
                    <a:pt x="121" y="1869"/>
                    <a:pt x="142" y="1860"/>
                    <a:pt x="157" y="1838"/>
                  </a:cubicBezTo>
                  <a:cubicBezTo>
                    <a:pt x="516" y="1300"/>
                    <a:pt x="786" y="710"/>
                    <a:pt x="959" y="88"/>
                  </a:cubicBezTo>
                  <a:cubicBezTo>
                    <a:pt x="971" y="35"/>
                    <a:pt x="92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6394121" y="963885"/>
              <a:ext cx="15329" cy="40459"/>
            </a:xfrm>
            <a:custGeom>
              <a:avLst/>
              <a:gdLst/>
              <a:ahLst/>
              <a:cxnLst/>
              <a:rect l="l" t="t" r="r" b="b"/>
              <a:pathLst>
                <a:path w="488" h="1288" extrusionOk="0">
                  <a:moveTo>
                    <a:pt x="77" y="1"/>
                  </a:moveTo>
                  <a:cubicBezTo>
                    <a:pt x="42" y="1"/>
                    <a:pt x="0" y="32"/>
                    <a:pt x="7" y="71"/>
                  </a:cubicBezTo>
                  <a:cubicBezTo>
                    <a:pt x="60" y="479"/>
                    <a:pt x="172" y="872"/>
                    <a:pt x="341" y="1252"/>
                  </a:cubicBezTo>
                  <a:cubicBezTo>
                    <a:pt x="352" y="1277"/>
                    <a:pt x="371" y="1288"/>
                    <a:pt x="392" y="1288"/>
                  </a:cubicBezTo>
                  <a:cubicBezTo>
                    <a:pt x="437" y="1288"/>
                    <a:pt x="487" y="1236"/>
                    <a:pt x="461" y="1178"/>
                  </a:cubicBezTo>
                  <a:cubicBezTo>
                    <a:pt x="302" y="827"/>
                    <a:pt x="197" y="450"/>
                    <a:pt x="144" y="71"/>
                  </a:cubicBezTo>
                  <a:cubicBezTo>
                    <a:pt x="141" y="32"/>
                    <a:pt x="116"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6392111" y="978335"/>
              <a:ext cx="9204" cy="12251"/>
            </a:xfrm>
            <a:custGeom>
              <a:avLst/>
              <a:gdLst/>
              <a:ahLst/>
              <a:cxnLst/>
              <a:rect l="l" t="t" r="r" b="b"/>
              <a:pathLst>
                <a:path w="293" h="390" extrusionOk="0">
                  <a:moveTo>
                    <a:pt x="211" y="1"/>
                  </a:moveTo>
                  <a:cubicBezTo>
                    <a:pt x="189" y="1"/>
                    <a:pt x="166" y="13"/>
                    <a:pt x="152" y="36"/>
                  </a:cubicBezTo>
                  <a:cubicBezTo>
                    <a:pt x="103" y="117"/>
                    <a:pt x="57" y="198"/>
                    <a:pt x="15" y="286"/>
                  </a:cubicBezTo>
                  <a:cubicBezTo>
                    <a:pt x="4" y="303"/>
                    <a:pt x="1" y="321"/>
                    <a:pt x="8" y="338"/>
                  </a:cubicBezTo>
                  <a:cubicBezTo>
                    <a:pt x="11" y="356"/>
                    <a:pt x="25" y="374"/>
                    <a:pt x="39" y="381"/>
                  </a:cubicBezTo>
                  <a:cubicBezTo>
                    <a:pt x="50" y="387"/>
                    <a:pt x="63" y="390"/>
                    <a:pt x="76" y="390"/>
                  </a:cubicBezTo>
                  <a:cubicBezTo>
                    <a:pt x="100" y="390"/>
                    <a:pt x="123" y="379"/>
                    <a:pt x="134" y="356"/>
                  </a:cubicBezTo>
                  <a:cubicBezTo>
                    <a:pt x="177" y="272"/>
                    <a:pt x="222" y="187"/>
                    <a:pt x="275" y="106"/>
                  </a:cubicBezTo>
                  <a:cubicBezTo>
                    <a:pt x="293" y="75"/>
                    <a:pt x="282" y="26"/>
                    <a:pt x="247" y="12"/>
                  </a:cubicBezTo>
                  <a:cubicBezTo>
                    <a:pt x="236" y="4"/>
                    <a:pt x="224"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6129534" y="989329"/>
              <a:ext cx="30282" cy="48658"/>
            </a:xfrm>
            <a:custGeom>
              <a:avLst/>
              <a:gdLst/>
              <a:ahLst/>
              <a:cxnLst/>
              <a:rect l="l" t="t" r="r" b="b"/>
              <a:pathLst>
                <a:path w="964" h="1549" extrusionOk="0">
                  <a:moveTo>
                    <a:pt x="68" y="1"/>
                  </a:moveTo>
                  <a:cubicBezTo>
                    <a:pt x="33" y="1"/>
                    <a:pt x="0" y="24"/>
                    <a:pt x="5" y="69"/>
                  </a:cubicBezTo>
                  <a:cubicBezTo>
                    <a:pt x="62" y="653"/>
                    <a:pt x="364" y="1187"/>
                    <a:pt x="835" y="1535"/>
                  </a:cubicBezTo>
                  <a:cubicBezTo>
                    <a:pt x="847" y="1544"/>
                    <a:pt x="859" y="1548"/>
                    <a:pt x="871" y="1548"/>
                  </a:cubicBezTo>
                  <a:cubicBezTo>
                    <a:pt x="925" y="1548"/>
                    <a:pt x="963" y="1459"/>
                    <a:pt x="905" y="1415"/>
                  </a:cubicBezTo>
                  <a:cubicBezTo>
                    <a:pt x="476" y="1096"/>
                    <a:pt x="195" y="596"/>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6172977" y="988858"/>
              <a:ext cx="16240" cy="51171"/>
            </a:xfrm>
            <a:custGeom>
              <a:avLst/>
              <a:gdLst/>
              <a:ahLst/>
              <a:cxnLst/>
              <a:rect l="l" t="t" r="r" b="b"/>
              <a:pathLst>
                <a:path w="517" h="1629" extrusionOk="0">
                  <a:moveTo>
                    <a:pt x="153" y="1"/>
                  </a:moveTo>
                  <a:cubicBezTo>
                    <a:pt x="118" y="1"/>
                    <a:pt x="81" y="23"/>
                    <a:pt x="77" y="67"/>
                  </a:cubicBezTo>
                  <a:cubicBezTo>
                    <a:pt x="18" y="597"/>
                    <a:pt x="0" y="1177"/>
                    <a:pt x="373" y="1606"/>
                  </a:cubicBezTo>
                  <a:cubicBezTo>
                    <a:pt x="387" y="1622"/>
                    <a:pt x="403" y="1628"/>
                    <a:pt x="419" y="1628"/>
                  </a:cubicBezTo>
                  <a:cubicBezTo>
                    <a:pt x="470" y="1628"/>
                    <a:pt x="517" y="1558"/>
                    <a:pt x="471" y="1504"/>
                  </a:cubicBezTo>
                  <a:cubicBezTo>
                    <a:pt x="127" y="1111"/>
                    <a:pt x="162" y="552"/>
                    <a:pt x="215" y="67"/>
                  </a:cubicBezTo>
                  <a:cubicBezTo>
                    <a:pt x="220" y="23"/>
                    <a:pt x="18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6184003" y="1016815"/>
              <a:ext cx="7602" cy="23748"/>
            </a:xfrm>
            <a:custGeom>
              <a:avLst/>
              <a:gdLst/>
              <a:ahLst/>
              <a:cxnLst/>
              <a:rect l="l" t="t" r="r" b="b"/>
              <a:pathLst>
                <a:path w="242" h="756" extrusionOk="0">
                  <a:moveTo>
                    <a:pt x="158" y="1"/>
                  </a:moveTo>
                  <a:cubicBezTo>
                    <a:pt x="130" y="1"/>
                    <a:pt x="102" y="16"/>
                    <a:pt x="92" y="52"/>
                  </a:cubicBezTo>
                  <a:cubicBezTo>
                    <a:pt x="49" y="208"/>
                    <a:pt x="28" y="373"/>
                    <a:pt x="31" y="539"/>
                  </a:cubicBezTo>
                  <a:lnTo>
                    <a:pt x="31" y="539"/>
                  </a:lnTo>
                  <a:cubicBezTo>
                    <a:pt x="30" y="539"/>
                    <a:pt x="29" y="540"/>
                    <a:pt x="29" y="540"/>
                  </a:cubicBezTo>
                  <a:cubicBezTo>
                    <a:pt x="1" y="569"/>
                    <a:pt x="8" y="611"/>
                    <a:pt x="32" y="639"/>
                  </a:cubicBezTo>
                  <a:cubicBezTo>
                    <a:pt x="33" y="640"/>
                    <a:pt x="35" y="642"/>
                    <a:pt x="35" y="644"/>
                  </a:cubicBezTo>
                  <a:lnTo>
                    <a:pt x="35" y="644"/>
                  </a:lnTo>
                  <a:cubicBezTo>
                    <a:pt x="37" y="659"/>
                    <a:pt x="38" y="673"/>
                    <a:pt x="39" y="688"/>
                  </a:cubicBezTo>
                  <a:cubicBezTo>
                    <a:pt x="45" y="732"/>
                    <a:pt x="79" y="755"/>
                    <a:pt x="112" y="755"/>
                  </a:cubicBezTo>
                  <a:cubicBezTo>
                    <a:pt x="144" y="755"/>
                    <a:pt x="176" y="733"/>
                    <a:pt x="180" y="688"/>
                  </a:cubicBezTo>
                  <a:cubicBezTo>
                    <a:pt x="183" y="665"/>
                    <a:pt x="181" y="643"/>
                    <a:pt x="175" y="622"/>
                  </a:cubicBezTo>
                  <a:lnTo>
                    <a:pt x="175" y="622"/>
                  </a:lnTo>
                  <a:cubicBezTo>
                    <a:pt x="166" y="441"/>
                    <a:pt x="182" y="263"/>
                    <a:pt x="229" y="87"/>
                  </a:cubicBezTo>
                  <a:cubicBezTo>
                    <a:pt x="242" y="35"/>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6294293" y="999601"/>
              <a:ext cx="20010" cy="38198"/>
            </a:xfrm>
            <a:custGeom>
              <a:avLst/>
              <a:gdLst/>
              <a:ahLst/>
              <a:cxnLst/>
              <a:rect l="l" t="t" r="r" b="b"/>
              <a:pathLst>
                <a:path w="637" h="1216" extrusionOk="0">
                  <a:moveTo>
                    <a:pt x="569" y="1"/>
                  </a:moveTo>
                  <a:cubicBezTo>
                    <a:pt x="534" y="1"/>
                    <a:pt x="498" y="23"/>
                    <a:pt x="496" y="69"/>
                  </a:cubicBezTo>
                  <a:cubicBezTo>
                    <a:pt x="465" y="449"/>
                    <a:pt x="307" y="814"/>
                    <a:pt x="46" y="1095"/>
                  </a:cubicBezTo>
                  <a:cubicBezTo>
                    <a:pt x="1" y="1144"/>
                    <a:pt x="48" y="1216"/>
                    <a:pt x="100" y="1216"/>
                  </a:cubicBezTo>
                  <a:cubicBezTo>
                    <a:pt x="115" y="1216"/>
                    <a:pt x="131" y="1209"/>
                    <a:pt x="145" y="1194"/>
                  </a:cubicBezTo>
                  <a:cubicBezTo>
                    <a:pt x="430" y="885"/>
                    <a:pt x="602" y="487"/>
                    <a:pt x="633" y="69"/>
                  </a:cubicBezTo>
                  <a:cubicBezTo>
                    <a:pt x="637" y="23"/>
                    <a:pt x="604" y="1"/>
                    <a:pt x="569"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6309528" y="1010721"/>
              <a:ext cx="17811" cy="21643"/>
            </a:xfrm>
            <a:custGeom>
              <a:avLst/>
              <a:gdLst/>
              <a:ahLst/>
              <a:cxnLst/>
              <a:rect l="l" t="t" r="r" b="b"/>
              <a:pathLst>
                <a:path w="567" h="689" extrusionOk="0">
                  <a:moveTo>
                    <a:pt x="484" y="1"/>
                  </a:moveTo>
                  <a:cubicBezTo>
                    <a:pt x="452" y="1"/>
                    <a:pt x="427" y="23"/>
                    <a:pt x="416" y="53"/>
                  </a:cubicBezTo>
                  <a:cubicBezTo>
                    <a:pt x="338" y="256"/>
                    <a:pt x="201" y="436"/>
                    <a:pt x="29" y="569"/>
                  </a:cubicBezTo>
                  <a:cubicBezTo>
                    <a:pt x="1" y="594"/>
                    <a:pt x="4" y="643"/>
                    <a:pt x="29" y="668"/>
                  </a:cubicBezTo>
                  <a:cubicBezTo>
                    <a:pt x="44" y="682"/>
                    <a:pt x="60" y="689"/>
                    <a:pt x="77" y="689"/>
                  </a:cubicBezTo>
                  <a:cubicBezTo>
                    <a:pt x="95" y="689"/>
                    <a:pt x="114" y="681"/>
                    <a:pt x="131" y="668"/>
                  </a:cubicBezTo>
                  <a:cubicBezTo>
                    <a:pt x="321" y="516"/>
                    <a:pt x="465" y="316"/>
                    <a:pt x="553" y="91"/>
                  </a:cubicBezTo>
                  <a:cubicBezTo>
                    <a:pt x="567" y="56"/>
                    <a:pt x="535" y="14"/>
                    <a:pt x="503" y="3"/>
                  </a:cubicBezTo>
                  <a:cubicBezTo>
                    <a:pt x="497" y="2"/>
                    <a:pt x="490" y="1"/>
                    <a:pt x="484"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6219876" y="1051840"/>
              <a:ext cx="34491" cy="19947"/>
            </a:xfrm>
            <a:custGeom>
              <a:avLst/>
              <a:gdLst/>
              <a:ahLst/>
              <a:cxnLst/>
              <a:rect l="l" t="t" r="r" b="b"/>
              <a:pathLst>
                <a:path w="1098" h="635" extrusionOk="0">
                  <a:moveTo>
                    <a:pt x="938" y="156"/>
                  </a:moveTo>
                  <a:cubicBezTo>
                    <a:pt x="939" y="160"/>
                    <a:pt x="939" y="163"/>
                    <a:pt x="939" y="163"/>
                  </a:cubicBezTo>
                  <a:cubicBezTo>
                    <a:pt x="939" y="181"/>
                    <a:pt x="943" y="199"/>
                    <a:pt x="943" y="216"/>
                  </a:cubicBezTo>
                  <a:cubicBezTo>
                    <a:pt x="946" y="255"/>
                    <a:pt x="950" y="297"/>
                    <a:pt x="950" y="339"/>
                  </a:cubicBezTo>
                  <a:cubicBezTo>
                    <a:pt x="950" y="399"/>
                    <a:pt x="964" y="466"/>
                    <a:pt x="894" y="480"/>
                  </a:cubicBezTo>
                  <a:cubicBezTo>
                    <a:pt x="860" y="489"/>
                    <a:pt x="825" y="490"/>
                    <a:pt x="790" y="490"/>
                  </a:cubicBezTo>
                  <a:cubicBezTo>
                    <a:pt x="767" y="490"/>
                    <a:pt x="743" y="490"/>
                    <a:pt x="720" y="490"/>
                  </a:cubicBezTo>
                  <a:cubicBezTo>
                    <a:pt x="709" y="490"/>
                    <a:pt x="697" y="490"/>
                    <a:pt x="686" y="490"/>
                  </a:cubicBezTo>
                  <a:cubicBezTo>
                    <a:pt x="602" y="490"/>
                    <a:pt x="518" y="490"/>
                    <a:pt x="437" y="494"/>
                  </a:cubicBezTo>
                  <a:cubicBezTo>
                    <a:pt x="417" y="494"/>
                    <a:pt x="396" y="494"/>
                    <a:pt x="375" y="494"/>
                  </a:cubicBezTo>
                  <a:cubicBezTo>
                    <a:pt x="323" y="494"/>
                    <a:pt x="271" y="491"/>
                    <a:pt x="226" y="466"/>
                  </a:cubicBezTo>
                  <a:cubicBezTo>
                    <a:pt x="163" y="434"/>
                    <a:pt x="152" y="374"/>
                    <a:pt x="145" y="311"/>
                  </a:cubicBezTo>
                  <a:cubicBezTo>
                    <a:pt x="145" y="276"/>
                    <a:pt x="134" y="206"/>
                    <a:pt x="166" y="185"/>
                  </a:cubicBezTo>
                  <a:cubicBezTo>
                    <a:pt x="180" y="175"/>
                    <a:pt x="201" y="173"/>
                    <a:pt x="222" y="173"/>
                  </a:cubicBezTo>
                  <a:cubicBezTo>
                    <a:pt x="239" y="173"/>
                    <a:pt x="256" y="174"/>
                    <a:pt x="268" y="174"/>
                  </a:cubicBezTo>
                  <a:cubicBezTo>
                    <a:pt x="310" y="171"/>
                    <a:pt x="352" y="167"/>
                    <a:pt x="395" y="167"/>
                  </a:cubicBezTo>
                  <a:cubicBezTo>
                    <a:pt x="578" y="160"/>
                    <a:pt x="758" y="157"/>
                    <a:pt x="938" y="156"/>
                  </a:cubicBezTo>
                  <a:close/>
                  <a:moveTo>
                    <a:pt x="972" y="1"/>
                  </a:moveTo>
                  <a:cubicBezTo>
                    <a:pt x="957" y="1"/>
                    <a:pt x="941" y="6"/>
                    <a:pt x="928" y="16"/>
                  </a:cubicBezTo>
                  <a:lnTo>
                    <a:pt x="928" y="16"/>
                  </a:lnTo>
                  <a:cubicBezTo>
                    <a:pt x="720" y="16"/>
                    <a:pt x="511" y="20"/>
                    <a:pt x="303" y="30"/>
                  </a:cubicBezTo>
                  <a:cubicBezTo>
                    <a:pt x="215" y="33"/>
                    <a:pt x="110" y="26"/>
                    <a:pt x="50" y="104"/>
                  </a:cubicBezTo>
                  <a:cubicBezTo>
                    <a:pt x="1" y="171"/>
                    <a:pt x="1" y="255"/>
                    <a:pt x="8" y="332"/>
                  </a:cubicBezTo>
                  <a:cubicBezTo>
                    <a:pt x="15" y="427"/>
                    <a:pt x="43" y="511"/>
                    <a:pt x="124" y="571"/>
                  </a:cubicBezTo>
                  <a:cubicBezTo>
                    <a:pt x="205" y="627"/>
                    <a:pt x="303" y="634"/>
                    <a:pt x="402" y="634"/>
                  </a:cubicBezTo>
                  <a:cubicBezTo>
                    <a:pt x="511" y="631"/>
                    <a:pt x="619" y="631"/>
                    <a:pt x="732" y="627"/>
                  </a:cubicBezTo>
                  <a:cubicBezTo>
                    <a:pt x="754" y="627"/>
                    <a:pt x="778" y="628"/>
                    <a:pt x="801" y="628"/>
                  </a:cubicBezTo>
                  <a:cubicBezTo>
                    <a:pt x="866" y="628"/>
                    <a:pt x="932" y="624"/>
                    <a:pt x="989" y="596"/>
                  </a:cubicBezTo>
                  <a:cubicBezTo>
                    <a:pt x="1090" y="540"/>
                    <a:pt x="1090" y="427"/>
                    <a:pt x="1090" y="322"/>
                  </a:cubicBezTo>
                  <a:cubicBezTo>
                    <a:pt x="1087" y="220"/>
                    <a:pt x="1097" y="79"/>
                    <a:pt x="1006" y="12"/>
                  </a:cubicBezTo>
                  <a:cubicBezTo>
                    <a:pt x="996" y="4"/>
                    <a:pt x="984"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6228955" y="1058908"/>
              <a:ext cx="14921" cy="5089"/>
            </a:xfrm>
            <a:custGeom>
              <a:avLst/>
              <a:gdLst/>
              <a:ahLst/>
              <a:cxnLst/>
              <a:rect l="l" t="t" r="r" b="b"/>
              <a:pathLst>
                <a:path w="475" h="162" extrusionOk="0">
                  <a:moveTo>
                    <a:pt x="296" y="0"/>
                  </a:moveTo>
                  <a:cubicBezTo>
                    <a:pt x="217" y="0"/>
                    <a:pt x="138" y="8"/>
                    <a:pt x="60" y="23"/>
                  </a:cubicBezTo>
                  <a:cubicBezTo>
                    <a:pt x="21" y="30"/>
                    <a:pt x="0" y="76"/>
                    <a:pt x="11" y="111"/>
                  </a:cubicBezTo>
                  <a:cubicBezTo>
                    <a:pt x="20" y="144"/>
                    <a:pt x="47" y="161"/>
                    <a:pt x="79" y="161"/>
                  </a:cubicBezTo>
                  <a:cubicBezTo>
                    <a:pt x="84" y="161"/>
                    <a:pt x="89" y="161"/>
                    <a:pt x="95" y="160"/>
                  </a:cubicBezTo>
                  <a:cubicBezTo>
                    <a:pt x="109" y="156"/>
                    <a:pt x="123" y="153"/>
                    <a:pt x="137" y="153"/>
                  </a:cubicBezTo>
                  <a:cubicBezTo>
                    <a:pt x="144" y="149"/>
                    <a:pt x="151" y="149"/>
                    <a:pt x="158" y="149"/>
                  </a:cubicBezTo>
                  <a:lnTo>
                    <a:pt x="165" y="149"/>
                  </a:lnTo>
                  <a:cubicBezTo>
                    <a:pt x="190" y="146"/>
                    <a:pt x="215" y="142"/>
                    <a:pt x="243" y="142"/>
                  </a:cubicBezTo>
                  <a:cubicBezTo>
                    <a:pt x="258" y="141"/>
                    <a:pt x="274" y="141"/>
                    <a:pt x="289" y="141"/>
                  </a:cubicBezTo>
                  <a:cubicBezTo>
                    <a:pt x="326" y="141"/>
                    <a:pt x="364" y="143"/>
                    <a:pt x="401" y="146"/>
                  </a:cubicBezTo>
                  <a:cubicBezTo>
                    <a:pt x="402" y="146"/>
                    <a:pt x="404" y="146"/>
                    <a:pt x="406" y="146"/>
                  </a:cubicBezTo>
                  <a:cubicBezTo>
                    <a:pt x="442" y="146"/>
                    <a:pt x="474" y="109"/>
                    <a:pt x="471" y="76"/>
                  </a:cubicBezTo>
                  <a:cubicBezTo>
                    <a:pt x="471" y="33"/>
                    <a:pt x="443" y="12"/>
                    <a:pt x="401" y="5"/>
                  </a:cubicBezTo>
                  <a:cubicBezTo>
                    <a:pt x="366" y="2"/>
                    <a:pt x="331"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6264608" y="1056741"/>
              <a:ext cx="4775" cy="4461"/>
            </a:xfrm>
            <a:custGeom>
              <a:avLst/>
              <a:gdLst/>
              <a:ahLst/>
              <a:cxnLst/>
              <a:rect l="l" t="t" r="r" b="b"/>
              <a:pathLst>
                <a:path w="152" h="142" extrusionOk="0">
                  <a:moveTo>
                    <a:pt x="71" y="0"/>
                  </a:moveTo>
                  <a:cubicBezTo>
                    <a:pt x="64" y="0"/>
                    <a:pt x="53" y="0"/>
                    <a:pt x="46" y="7"/>
                  </a:cubicBezTo>
                  <a:cubicBezTo>
                    <a:pt x="35" y="7"/>
                    <a:pt x="28" y="15"/>
                    <a:pt x="21" y="22"/>
                  </a:cubicBezTo>
                  <a:cubicBezTo>
                    <a:pt x="14" y="29"/>
                    <a:pt x="11" y="36"/>
                    <a:pt x="7" y="43"/>
                  </a:cubicBezTo>
                  <a:cubicBezTo>
                    <a:pt x="4" y="53"/>
                    <a:pt x="0" y="60"/>
                    <a:pt x="4" y="71"/>
                  </a:cubicBezTo>
                  <a:lnTo>
                    <a:pt x="4" y="88"/>
                  </a:lnTo>
                  <a:cubicBezTo>
                    <a:pt x="7" y="99"/>
                    <a:pt x="14" y="109"/>
                    <a:pt x="21" y="120"/>
                  </a:cubicBezTo>
                  <a:cubicBezTo>
                    <a:pt x="28" y="123"/>
                    <a:pt x="32" y="127"/>
                    <a:pt x="35" y="130"/>
                  </a:cubicBezTo>
                  <a:cubicBezTo>
                    <a:pt x="46" y="138"/>
                    <a:pt x="60" y="141"/>
                    <a:pt x="71" y="141"/>
                  </a:cubicBezTo>
                  <a:lnTo>
                    <a:pt x="81" y="141"/>
                  </a:lnTo>
                  <a:cubicBezTo>
                    <a:pt x="92" y="141"/>
                    <a:pt x="99" y="138"/>
                    <a:pt x="109" y="134"/>
                  </a:cubicBezTo>
                  <a:cubicBezTo>
                    <a:pt x="116" y="130"/>
                    <a:pt x="123" y="127"/>
                    <a:pt x="130" y="120"/>
                  </a:cubicBezTo>
                  <a:cubicBezTo>
                    <a:pt x="137" y="113"/>
                    <a:pt x="144" y="106"/>
                    <a:pt x="144" y="95"/>
                  </a:cubicBezTo>
                  <a:cubicBezTo>
                    <a:pt x="151" y="88"/>
                    <a:pt x="151" y="81"/>
                    <a:pt x="151" y="71"/>
                  </a:cubicBezTo>
                  <a:lnTo>
                    <a:pt x="148" y="53"/>
                  </a:lnTo>
                  <a:cubicBezTo>
                    <a:pt x="144" y="39"/>
                    <a:pt x="141" y="29"/>
                    <a:pt x="130" y="22"/>
                  </a:cubicBezTo>
                  <a:cubicBezTo>
                    <a:pt x="127" y="18"/>
                    <a:pt x="120" y="15"/>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6280597" y="1053756"/>
              <a:ext cx="5686" cy="4335"/>
            </a:xfrm>
            <a:custGeom>
              <a:avLst/>
              <a:gdLst/>
              <a:ahLst/>
              <a:cxnLst/>
              <a:rect l="l" t="t" r="r" b="b"/>
              <a:pathLst>
                <a:path w="181" h="138" extrusionOk="0">
                  <a:moveTo>
                    <a:pt x="89" y="1"/>
                  </a:moveTo>
                  <a:cubicBezTo>
                    <a:pt x="1" y="1"/>
                    <a:pt x="1" y="138"/>
                    <a:pt x="89" y="138"/>
                  </a:cubicBezTo>
                  <a:cubicBezTo>
                    <a:pt x="180" y="138"/>
                    <a:pt x="180"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6297402" y="1050678"/>
              <a:ext cx="5748" cy="4429"/>
            </a:xfrm>
            <a:custGeom>
              <a:avLst/>
              <a:gdLst/>
              <a:ahLst/>
              <a:cxnLst/>
              <a:rect l="l" t="t" r="r" b="b"/>
              <a:pathLst>
                <a:path w="183" h="141" extrusionOk="0">
                  <a:moveTo>
                    <a:pt x="92" y="0"/>
                  </a:moveTo>
                  <a:cubicBezTo>
                    <a:pt x="0" y="0"/>
                    <a:pt x="0" y="141"/>
                    <a:pt x="92" y="141"/>
                  </a:cubicBezTo>
                  <a:cubicBezTo>
                    <a:pt x="179" y="141"/>
                    <a:pt x="183" y="0"/>
                    <a:pt x="92"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6313297" y="1047348"/>
              <a:ext cx="5780" cy="4461"/>
            </a:xfrm>
            <a:custGeom>
              <a:avLst/>
              <a:gdLst/>
              <a:ahLst/>
              <a:cxnLst/>
              <a:rect l="l" t="t" r="r" b="b"/>
              <a:pathLst>
                <a:path w="184" h="142" extrusionOk="0">
                  <a:moveTo>
                    <a:pt x="92" y="1"/>
                  </a:moveTo>
                  <a:cubicBezTo>
                    <a:pt x="0" y="1"/>
                    <a:pt x="0" y="141"/>
                    <a:pt x="92" y="141"/>
                  </a:cubicBezTo>
                  <a:cubicBezTo>
                    <a:pt x="183" y="141"/>
                    <a:pt x="18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6212055" y="1059599"/>
              <a:ext cx="4649" cy="4555"/>
            </a:xfrm>
            <a:custGeom>
              <a:avLst/>
              <a:gdLst/>
              <a:ahLst/>
              <a:cxnLst/>
              <a:rect l="l" t="t" r="r" b="b"/>
              <a:pathLst>
                <a:path w="148" h="145" extrusionOk="0">
                  <a:moveTo>
                    <a:pt x="8" y="74"/>
                  </a:moveTo>
                  <a:cubicBezTo>
                    <a:pt x="8" y="74"/>
                    <a:pt x="8" y="75"/>
                    <a:pt x="8" y="76"/>
                  </a:cubicBezTo>
                  <a:lnTo>
                    <a:pt x="8" y="76"/>
                  </a:lnTo>
                  <a:lnTo>
                    <a:pt x="7" y="75"/>
                  </a:lnTo>
                  <a:lnTo>
                    <a:pt x="8" y="74"/>
                  </a:lnTo>
                  <a:close/>
                  <a:moveTo>
                    <a:pt x="64" y="1"/>
                  </a:moveTo>
                  <a:cubicBezTo>
                    <a:pt x="64" y="1"/>
                    <a:pt x="57" y="1"/>
                    <a:pt x="53" y="4"/>
                  </a:cubicBezTo>
                  <a:cubicBezTo>
                    <a:pt x="46" y="4"/>
                    <a:pt x="43" y="8"/>
                    <a:pt x="36" y="11"/>
                  </a:cubicBezTo>
                  <a:cubicBezTo>
                    <a:pt x="32" y="15"/>
                    <a:pt x="25" y="18"/>
                    <a:pt x="21" y="22"/>
                  </a:cubicBezTo>
                  <a:cubicBezTo>
                    <a:pt x="18" y="25"/>
                    <a:pt x="14" y="29"/>
                    <a:pt x="14" y="29"/>
                  </a:cubicBezTo>
                  <a:cubicBezTo>
                    <a:pt x="11" y="32"/>
                    <a:pt x="11" y="32"/>
                    <a:pt x="11" y="36"/>
                  </a:cubicBezTo>
                  <a:cubicBezTo>
                    <a:pt x="7" y="43"/>
                    <a:pt x="4" y="47"/>
                    <a:pt x="4" y="54"/>
                  </a:cubicBezTo>
                  <a:lnTo>
                    <a:pt x="0" y="71"/>
                  </a:lnTo>
                  <a:cubicBezTo>
                    <a:pt x="0" y="85"/>
                    <a:pt x="4" y="99"/>
                    <a:pt x="11" y="110"/>
                  </a:cubicBezTo>
                  <a:cubicBezTo>
                    <a:pt x="14" y="117"/>
                    <a:pt x="21" y="124"/>
                    <a:pt x="28" y="131"/>
                  </a:cubicBezTo>
                  <a:cubicBezTo>
                    <a:pt x="36" y="134"/>
                    <a:pt x="43" y="141"/>
                    <a:pt x="53" y="141"/>
                  </a:cubicBezTo>
                  <a:cubicBezTo>
                    <a:pt x="60" y="145"/>
                    <a:pt x="71" y="145"/>
                    <a:pt x="81" y="145"/>
                  </a:cubicBezTo>
                  <a:cubicBezTo>
                    <a:pt x="82" y="144"/>
                    <a:pt x="83" y="144"/>
                    <a:pt x="84" y="144"/>
                  </a:cubicBezTo>
                  <a:lnTo>
                    <a:pt x="84" y="144"/>
                  </a:lnTo>
                  <a:cubicBezTo>
                    <a:pt x="88" y="143"/>
                    <a:pt x="92" y="143"/>
                    <a:pt x="95" y="141"/>
                  </a:cubicBezTo>
                  <a:cubicBezTo>
                    <a:pt x="102" y="141"/>
                    <a:pt x="109" y="138"/>
                    <a:pt x="113" y="134"/>
                  </a:cubicBezTo>
                  <a:cubicBezTo>
                    <a:pt x="123" y="127"/>
                    <a:pt x="130" y="120"/>
                    <a:pt x="137" y="110"/>
                  </a:cubicBezTo>
                  <a:cubicBezTo>
                    <a:pt x="141" y="103"/>
                    <a:pt x="144" y="99"/>
                    <a:pt x="144" y="92"/>
                  </a:cubicBezTo>
                  <a:cubicBezTo>
                    <a:pt x="148" y="78"/>
                    <a:pt x="148" y="75"/>
                    <a:pt x="148" y="64"/>
                  </a:cubicBezTo>
                  <a:cubicBezTo>
                    <a:pt x="144" y="50"/>
                    <a:pt x="144" y="50"/>
                    <a:pt x="137" y="36"/>
                  </a:cubicBezTo>
                  <a:cubicBezTo>
                    <a:pt x="134" y="32"/>
                    <a:pt x="130" y="25"/>
                    <a:pt x="127" y="22"/>
                  </a:cubicBezTo>
                  <a:cubicBezTo>
                    <a:pt x="127" y="22"/>
                    <a:pt x="113" y="11"/>
                    <a:pt x="113" y="11"/>
                  </a:cubicBezTo>
                  <a:cubicBezTo>
                    <a:pt x="110" y="9"/>
                    <a:pt x="101" y="5"/>
                    <a:pt x="99" y="5"/>
                  </a:cubicBezTo>
                  <a:lnTo>
                    <a:pt x="99" y="5"/>
                  </a:lnTo>
                  <a:cubicBezTo>
                    <a:pt x="99" y="5"/>
                    <a:pt x="99" y="5"/>
                    <a:pt x="99" y="5"/>
                  </a:cubicBezTo>
                  <a:lnTo>
                    <a:pt x="99" y="5"/>
                  </a:lnTo>
                  <a:cubicBezTo>
                    <a:pt x="98" y="5"/>
                    <a:pt x="96" y="4"/>
                    <a:pt x="95" y="4"/>
                  </a:cubicBezTo>
                  <a:cubicBezTo>
                    <a:pt x="88" y="1"/>
                    <a:pt x="81"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6198139" y="1058845"/>
              <a:ext cx="4775" cy="4429"/>
            </a:xfrm>
            <a:custGeom>
              <a:avLst/>
              <a:gdLst/>
              <a:ahLst/>
              <a:cxnLst/>
              <a:rect l="l" t="t" r="r" b="b"/>
              <a:pathLst>
                <a:path w="152" h="141" extrusionOk="0">
                  <a:moveTo>
                    <a:pt x="71" y="0"/>
                  </a:moveTo>
                  <a:cubicBezTo>
                    <a:pt x="64" y="0"/>
                    <a:pt x="53" y="0"/>
                    <a:pt x="46" y="7"/>
                  </a:cubicBezTo>
                  <a:cubicBezTo>
                    <a:pt x="36" y="7"/>
                    <a:pt x="29" y="14"/>
                    <a:pt x="22" y="21"/>
                  </a:cubicBezTo>
                  <a:cubicBezTo>
                    <a:pt x="15" y="25"/>
                    <a:pt x="11" y="35"/>
                    <a:pt x="8" y="42"/>
                  </a:cubicBezTo>
                  <a:cubicBezTo>
                    <a:pt x="4" y="49"/>
                    <a:pt x="1" y="60"/>
                    <a:pt x="1" y="71"/>
                  </a:cubicBezTo>
                  <a:lnTo>
                    <a:pt x="4" y="88"/>
                  </a:lnTo>
                  <a:cubicBezTo>
                    <a:pt x="8" y="99"/>
                    <a:pt x="15" y="109"/>
                    <a:pt x="22" y="120"/>
                  </a:cubicBezTo>
                  <a:cubicBezTo>
                    <a:pt x="29" y="123"/>
                    <a:pt x="32" y="127"/>
                    <a:pt x="36" y="130"/>
                  </a:cubicBezTo>
                  <a:cubicBezTo>
                    <a:pt x="46" y="137"/>
                    <a:pt x="60" y="141"/>
                    <a:pt x="71" y="141"/>
                  </a:cubicBezTo>
                  <a:lnTo>
                    <a:pt x="81" y="141"/>
                  </a:lnTo>
                  <a:cubicBezTo>
                    <a:pt x="92" y="141"/>
                    <a:pt x="99" y="137"/>
                    <a:pt x="109" y="134"/>
                  </a:cubicBezTo>
                  <a:cubicBezTo>
                    <a:pt x="116" y="130"/>
                    <a:pt x="124" y="127"/>
                    <a:pt x="131" y="120"/>
                  </a:cubicBezTo>
                  <a:cubicBezTo>
                    <a:pt x="138" y="113"/>
                    <a:pt x="141" y="106"/>
                    <a:pt x="145" y="95"/>
                  </a:cubicBezTo>
                  <a:cubicBezTo>
                    <a:pt x="148" y="88"/>
                    <a:pt x="152" y="78"/>
                    <a:pt x="152" y="71"/>
                  </a:cubicBezTo>
                  <a:lnTo>
                    <a:pt x="148" y="49"/>
                  </a:lnTo>
                  <a:cubicBezTo>
                    <a:pt x="145" y="39"/>
                    <a:pt x="141" y="28"/>
                    <a:pt x="131" y="21"/>
                  </a:cubicBezTo>
                  <a:cubicBezTo>
                    <a:pt x="127" y="18"/>
                    <a:pt x="120" y="14"/>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6287570" y="1039055"/>
              <a:ext cx="21989" cy="35496"/>
            </a:xfrm>
            <a:custGeom>
              <a:avLst/>
              <a:gdLst/>
              <a:ahLst/>
              <a:cxnLst/>
              <a:rect l="l" t="t" r="r" b="b"/>
              <a:pathLst>
                <a:path w="700" h="1130" extrusionOk="0">
                  <a:moveTo>
                    <a:pt x="511" y="1"/>
                  </a:moveTo>
                  <a:cubicBezTo>
                    <a:pt x="511" y="1"/>
                    <a:pt x="510" y="1"/>
                    <a:pt x="510" y="1"/>
                  </a:cubicBezTo>
                  <a:cubicBezTo>
                    <a:pt x="482" y="19"/>
                    <a:pt x="0" y="107"/>
                    <a:pt x="0" y="107"/>
                  </a:cubicBezTo>
                  <a:cubicBezTo>
                    <a:pt x="0" y="107"/>
                    <a:pt x="127" y="662"/>
                    <a:pt x="145" y="1129"/>
                  </a:cubicBezTo>
                  <a:lnTo>
                    <a:pt x="700" y="929"/>
                  </a:lnTo>
                  <a:cubicBezTo>
                    <a:pt x="700" y="929"/>
                    <a:pt x="541"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6153753" y="1042071"/>
              <a:ext cx="24093" cy="30376"/>
            </a:xfrm>
            <a:custGeom>
              <a:avLst/>
              <a:gdLst/>
              <a:ahLst/>
              <a:cxnLst/>
              <a:rect l="l" t="t" r="r" b="b"/>
              <a:pathLst>
                <a:path w="767" h="967" extrusionOk="0">
                  <a:moveTo>
                    <a:pt x="261" y="0"/>
                  </a:moveTo>
                  <a:lnTo>
                    <a:pt x="1" y="900"/>
                  </a:lnTo>
                  <a:lnTo>
                    <a:pt x="538" y="967"/>
                  </a:lnTo>
                  <a:lnTo>
                    <a:pt x="767" y="77"/>
                  </a:lnTo>
                  <a:lnTo>
                    <a:pt x="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6089043" y="1069934"/>
              <a:ext cx="38260" cy="130205"/>
            </a:xfrm>
            <a:custGeom>
              <a:avLst/>
              <a:gdLst/>
              <a:ahLst/>
              <a:cxnLst/>
              <a:rect l="l" t="t" r="r" b="b"/>
              <a:pathLst>
                <a:path w="1218" h="4145" extrusionOk="0">
                  <a:moveTo>
                    <a:pt x="1127" y="0"/>
                  </a:moveTo>
                  <a:cubicBezTo>
                    <a:pt x="1091" y="0"/>
                    <a:pt x="1057" y="23"/>
                    <a:pt x="1059" y="69"/>
                  </a:cubicBezTo>
                  <a:cubicBezTo>
                    <a:pt x="1115" y="1152"/>
                    <a:pt x="911" y="2245"/>
                    <a:pt x="465" y="3236"/>
                  </a:cubicBezTo>
                  <a:cubicBezTo>
                    <a:pt x="338" y="3513"/>
                    <a:pt x="194" y="3781"/>
                    <a:pt x="33" y="4041"/>
                  </a:cubicBezTo>
                  <a:cubicBezTo>
                    <a:pt x="1" y="4094"/>
                    <a:pt x="49" y="4144"/>
                    <a:pt x="97" y="4144"/>
                  </a:cubicBezTo>
                  <a:cubicBezTo>
                    <a:pt x="119" y="4144"/>
                    <a:pt x="141" y="4135"/>
                    <a:pt x="156" y="4111"/>
                  </a:cubicBezTo>
                  <a:cubicBezTo>
                    <a:pt x="736" y="3176"/>
                    <a:pt x="1087" y="2108"/>
                    <a:pt x="1185" y="1011"/>
                  </a:cubicBezTo>
                  <a:cubicBezTo>
                    <a:pt x="1210" y="698"/>
                    <a:pt x="1217" y="385"/>
                    <a:pt x="1200" y="69"/>
                  </a:cubicBezTo>
                  <a:cubicBezTo>
                    <a:pt x="1198" y="23"/>
                    <a:pt x="116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6335443" y="1066667"/>
              <a:ext cx="56668" cy="140068"/>
            </a:xfrm>
            <a:custGeom>
              <a:avLst/>
              <a:gdLst/>
              <a:ahLst/>
              <a:cxnLst/>
              <a:rect l="l" t="t" r="r" b="b"/>
              <a:pathLst>
                <a:path w="1804" h="4459" extrusionOk="0">
                  <a:moveTo>
                    <a:pt x="89" y="0"/>
                  </a:moveTo>
                  <a:cubicBezTo>
                    <a:pt x="47" y="0"/>
                    <a:pt x="0" y="35"/>
                    <a:pt x="9" y="89"/>
                  </a:cubicBezTo>
                  <a:cubicBezTo>
                    <a:pt x="111" y="718"/>
                    <a:pt x="251" y="1340"/>
                    <a:pt x="441" y="1948"/>
                  </a:cubicBezTo>
                  <a:cubicBezTo>
                    <a:pt x="620" y="2528"/>
                    <a:pt x="828" y="3108"/>
                    <a:pt x="1105" y="3649"/>
                  </a:cubicBezTo>
                  <a:cubicBezTo>
                    <a:pt x="1253" y="3934"/>
                    <a:pt x="1432" y="4204"/>
                    <a:pt x="1657" y="4436"/>
                  </a:cubicBezTo>
                  <a:cubicBezTo>
                    <a:pt x="1672" y="4452"/>
                    <a:pt x="1689" y="4459"/>
                    <a:pt x="1705" y="4459"/>
                  </a:cubicBezTo>
                  <a:cubicBezTo>
                    <a:pt x="1758" y="4459"/>
                    <a:pt x="1804" y="4389"/>
                    <a:pt x="1756" y="4338"/>
                  </a:cubicBezTo>
                  <a:cubicBezTo>
                    <a:pt x="1358" y="3923"/>
                    <a:pt x="1116" y="3389"/>
                    <a:pt x="909" y="2858"/>
                  </a:cubicBezTo>
                  <a:cubicBezTo>
                    <a:pt x="680" y="2282"/>
                    <a:pt x="494" y="1688"/>
                    <a:pt x="350" y="1083"/>
                  </a:cubicBezTo>
                  <a:cubicBezTo>
                    <a:pt x="269" y="742"/>
                    <a:pt x="199" y="398"/>
                    <a:pt x="146" y="50"/>
                  </a:cubicBezTo>
                  <a:cubicBezTo>
                    <a:pt x="140" y="15"/>
                    <a:pt x="116"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6223143" y="1078855"/>
              <a:ext cx="13382" cy="154110"/>
            </a:xfrm>
            <a:custGeom>
              <a:avLst/>
              <a:gdLst/>
              <a:ahLst/>
              <a:cxnLst/>
              <a:rect l="l" t="t" r="r" b="b"/>
              <a:pathLst>
                <a:path w="426" h="4906" extrusionOk="0">
                  <a:moveTo>
                    <a:pt x="69" y="0"/>
                  </a:moveTo>
                  <a:cubicBezTo>
                    <a:pt x="34" y="0"/>
                    <a:pt x="1" y="22"/>
                    <a:pt x="2" y="66"/>
                  </a:cubicBezTo>
                  <a:cubicBezTo>
                    <a:pt x="76" y="1303"/>
                    <a:pt x="146" y="2541"/>
                    <a:pt x="220" y="3778"/>
                  </a:cubicBezTo>
                  <a:cubicBezTo>
                    <a:pt x="241" y="4129"/>
                    <a:pt x="262" y="4484"/>
                    <a:pt x="284" y="4839"/>
                  </a:cubicBezTo>
                  <a:cubicBezTo>
                    <a:pt x="285" y="4883"/>
                    <a:pt x="321" y="4905"/>
                    <a:pt x="356" y="4905"/>
                  </a:cubicBezTo>
                  <a:cubicBezTo>
                    <a:pt x="392" y="4905"/>
                    <a:pt x="426" y="4883"/>
                    <a:pt x="424" y="4839"/>
                  </a:cubicBezTo>
                  <a:cubicBezTo>
                    <a:pt x="350" y="3602"/>
                    <a:pt x="276" y="2365"/>
                    <a:pt x="206" y="1131"/>
                  </a:cubicBezTo>
                  <a:cubicBezTo>
                    <a:pt x="185" y="776"/>
                    <a:pt x="164" y="421"/>
                    <a:pt x="143" y="66"/>
                  </a:cubicBezTo>
                  <a:cubicBezTo>
                    <a:pt x="139" y="22"/>
                    <a:pt x="10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6233918" y="1221185"/>
              <a:ext cx="31601" cy="11843"/>
            </a:xfrm>
            <a:custGeom>
              <a:avLst/>
              <a:gdLst/>
              <a:ahLst/>
              <a:cxnLst/>
              <a:rect l="l" t="t" r="r" b="b"/>
              <a:pathLst>
                <a:path w="1006" h="377" extrusionOk="0">
                  <a:moveTo>
                    <a:pt x="928" y="1"/>
                  </a:moveTo>
                  <a:cubicBezTo>
                    <a:pt x="921" y="1"/>
                    <a:pt x="914" y="2"/>
                    <a:pt x="907" y="6"/>
                  </a:cubicBezTo>
                  <a:cubicBezTo>
                    <a:pt x="636" y="118"/>
                    <a:pt x="352" y="199"/>
                    <a:pt x="60" y="241"/>
                  </a:cubicBezTo>
                  <a:cubicBezTo>
                    <a:pt x="21" y="245"/>
                    <a:pt x="0" y="294"/>
                    <a:pt x="11" y="326"/>
                  </a:cubicBezTo>
                  <a:cubicBezTo>
                    <a:pt x="20" y="361"/>
                    <a:pt x="48" y="377"/>
                    <a:pt x="80" y="377"/>
                  </a:cubicBezTo>
                  <a:cubicBezTo>
                    <a:pt x="86" y="377"/>
                    <a:pt x="92" y="376"/>
                    <a:pt x="99" y="375"/>
                  </a:cubicBezTo>
                  <a:cubicBezTo>
                    <a:pt x="390" y="333"/>
                    <a:pt x="675" y="255"/>
                    <a:pt x="946" y="139"/>
                  </a:cubicBezTo>
                  <a:cubicBezTo>
                    <a:pt x="981" y="125"/>
                    <a:pt x="1005" y="94"/>
                    <a:pt x="995" y="55"/>
                  </a:cubicBezTo>
                  <a:cubicBezTo>
                    <a:pt x="986" y="27"/>
                    <a:pt x="958" y="1"/>
                    <a:pt x="92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6254556" y="1125345"/>
              <a:ext cx="6817" cy="45956"/>
            </a:xfrm>
            <a:custGeom>
              <a:avLst/>
              <a:gdLst/>
              <a:ahLst/>
              <a:cxnLst/>
              <a:rect l="l" t="t" r="r" b="b"/>
              <a:pathLst>
                <a:path w="217" h="1463" extrusionOk="0">
                  <a:moveTo>
                    <a:pt x="69" y="1"/>
                  </a:moveTo>
                  <a:cubicBezTo>
                    <a:pt x="34" y="1"/>
                    <a:pt x="1" y="24"/>
                    <a:pt x="4" y="69"/>
                  </a:cubicBezTo>
                  <a:cubicBezTo>
                    <a:pt x="25" y="512"/>
                    <a:pt x="50" y="955"/>
                    <a:pt x="74" y="1394"/>
                  </a:cubicBezTo>
                  <a:cubicBezTo>
                    <a:pt x="76" y="1440"/>
                    <a:pt x="112" y="1463"/>
                    <a:pt x="147" y="1463"/>
                  </a:cubicBezTo>
                  <a:cubicBezTo>
                    <a:pt x="182" y="1463"/>
                    <a:pt x="217" y="1440"/>
                    <a:pt x="215" y="1394"/>
                  </a:cubicBezTo>
                  <a:cubicBezTo>
                    <a:pt x="190" y="955"/>
                    <a:pt x="166" y="512"/>
                    <a:pt x="141" y="69"/>
                  </a:cubicBezTo>
                  <a:cubicBezTo>
                    <a:pt x="139" y="24"/>
                    <a:pt x="10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6132612" y="1134863"/>
              <a:ext cx="31727" cy="678353"/>
            </a:xfrm>
            <a:custGeom>
              <a:avLst/>
              <a:gdLst/>
              <a:ahLst/>
              <a:cxnLst/>
              <a:rect l="l" t="t" r="r" b="b"/>
              <a:pathLst>
                <a:path w="1010" h="21595" extrusionOk="0">
                  <a:moveTo>
                    <a:pt x="940" y="0"/>
                  </a:moveTo>
                  <a:cubicBezTo>
                    <a:pt x="905" y="0"/>
                    <a:pt x="869" y="23"/>
                    <a:pt x="867" y="69"/>
                  </a:cubicBezTo>
                  <a:cubicBezTo>
                    <a:pt x="860" y="258"/>
                    <a:pt x="853" y="452"/>
                    <a:pt x="842" y="645"/>
                  </a:cubicBezTo>
                  <a:cubicBezTo>
                    <a:pt x="821" y="1165"/>
                    <a:pt x="800" y="1685"/>
                    <a:pt x="783" y="2206"/>
                  </a:cubicBezTo>
                  <a:cubicBezTo>
                    <a:pt x="751" y="2975"/>
                    <a:pt x="719" y="3745"/>
                    <a:pt x="688" y="4515"/>
                  </a:cubicBezTo>
                  <a:cubicBezTo>
                    <a:pt x="649" y="5457"/>
                    <a:pt x="610" y="6395"/>
                    <a:pt x="575" y="7337"/>
                  </a:cubicBezTo>
                  <a:cubicBezTo>
                    <a:pt x="533" y="8363"/>
                    <a:pt x="491" y="9386"/>
                    <a:pt x="449" y="10412"/>
                  </a:cubicBezTo>
                  <a:cubicBezTo>
                    <a:pt x="406" y="11453"/>
                    <a:pt x="364" y="12493"/>
                    <a:pt x="322" y="13533"/>
                  </a:cubicBezTo>
                  <a:cubicBezTo>
                    <a:pt x="283" y="14504"/>
                    <a:pt x="245" y="15470"/>
                    <a:pt x="206" y="16437"/>
                  </a:cubicBezTo>
                  <a:cubicBezTo>
                    <a:pt x="175" y="17256"/>
                    <a:pt x="139" y="18071"/>
                    <a:pt x="108" y="18890"/>
                  </a:cubicBezTo>
                  <a:cubicBezTo>
                    <a:pt x="83" y="19477"/>
                    <a:pt x="59" y="20067"/>
                    <a:pt x="37" y="20658"/>
                  </a:cubicBezTo>
                  <a:cubicBezTo>
                    <a:pt x="23" y="20935"/>
                    <a:pt x="6" y="21213"/>
                    <a:pt x="2" y="21491"/>
                  </a:cubicBezTo>
                  <a:cubicBezTo>
                    <a:pt x="2" y="21501"/>
                    <a:pt x="2" y="21515"/>
                    <a:pt x="2" y="21526"/>
                  </a:cubicBezTo>
                  <a:cubicBezTo>
                    <a:pt x="1" y="21572"/>
                    <a:pt x="34" y="21594"/>
                    <a:pt x="68" y="21594"/>
                  </a:cubicBezTo>
                  <a:cubicBezTo>
                    <a:pt x="102" y="21594"/>
                    <a:pt x="138" y="21572"/>
                    <a:pt x="139" y="21526"/>
                  </a:cubicBezTo>
                  <a:cubicBezTo>
                    <a:pt x="150" y="21336"/>
                    <a:pt x="157" y="21143"/>
                    <a:pt x="164" y="20949"/>
                  </a:cubicBezTo>
                  <a:cubicBezTo>
                    <a:pt x="185" y="20429"/>
                    <a:pt x="206" y="19909"/>
                    <a:pt x="227" y="19389"/>
                  </a:cubicBezTo>
                  <a:cubicBezTo>
                    <a:pt x="259" y="18619"/>
                    <a:pt x="291" y="17850"/>
                    <a:pt x="319" y="17080"/>
                  </a:cubicBezTo>
                  <a:cubicBezTo>
                    <a:pt x="357" y="16138"/>
                    <a:pt x="396" y="15199"/>
                    <a:pt x="435" y="14254"/>
                  </a:cubicBezTo>
                  <a:cubicBezTo>
                    <a:pt x="477" y="13231"/>
                    <a:pt x="515" y="12208"/>
                    <a:pt x="558" y="11182"/>
                  </a:cubicBezTo>
                  <a:cubicBezTo>
                    <a:pt x="600" y="10142"/>
                    <a:pt x="642" y="9101"/>
                    <a:pt x="684" y="8061"/>
                  </a:cubicBezTo>
                  <a:cubicBezTo>
                    <a:pt x="723" y="7091"/>
                    <a:pt x="761" y="6124"/>
                    <a:pt x="800" y="5158"/>
                  </a:cubicBezTo>
                  <a:cubicBezTo>
                    <a:pt x="835" y="4339"/>
                    <a:pt x="867" y="3524"/>
                    <a:pt x="902" y="2705"/>
                  </a:cubicBezTo>
                  <a:cubicBezTo>
                    <a:pt x="923" y="2118"/>
                    <a:pt x="948" y="1527"/>
                    <a:pt x="972" y="937"/>
                  </a:cubicBezTo>
                  <a:cubicBezTo>
                    <a:pt x="983" y="659"/>
                    <a:pt x="1000" y="381"/>
                    <a:pt x="1008" y="104"/>
                  </a:cubicBezTo>
                  <a:cubicBezTo>
                    <a:pt x="1008" y="93"/>
                    <a:pt x="1008" y="79"/>
                    <a:pt x="1008" y="69"/>
                  </a:cubicBezTo>
                  <a:cubicBezTo>
                    <a:pt x="1009" y="23"/>
                    <a:pt x="975"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6309276" y="1128612"/>
              <a:ext cx="123608" cy="666133"/>
            </a:xfrm>
            <a:custGeom>
              <a:avLst/>
              <a:gdLst/>
              <a:ahLst/>
              <a:cxnLst/>
              <a:rect l="l" t="t" r="r" b="b"/>
              <a:pathLst>
                <a:path w="3935" h="21206" extrusionOk="0">
                  <a:moveTo>
                    <a:pt x="87" y="0"/>
                  </a:moveTo>
                  <a:cubicBezTo>
                    <a:pt x="46" y="0"/>
                    <a:pt x="0" y="35"/>
                    <a:pt x="9" y="88"/>
                  </a:cubicBezTo>
                  <a:cubicBezTo>
                    <a:pt x="44" y="278"/>
                    <a:pt x="79" y="464"/>
                    <a:pt x="111" y="654"/>
                  </a:cubicBezTo>
                  <a:cubicBezTo>
                    <a:pt x="202" y="1164"/>
                    <a:pt x="294" y="1677"/>
                    <a:pt x="388" y="2190"/>
                  </a:cubicBezTo>
                  <a:cubicBezTo>
                    <a:pt x="522" y="2946"/>
                    <a:pt x="659" y="3698"/>
                    <a:pt x="793" y="4454"/>
                  </a:cubicBezTo>
                  <a:cubicBezTo>
                    <a:pt x="958" y="5375"/>
                    <a:pt x="1123" y="6295"/>
                    <a:pt x="1288" y="7213"/>
                  </a:cubicBezTo>
                  <a:lnTo>
                    <a:pt x="1833" y="10249"/>
                  </a:lnTo>
                  <a:cubicBezTo>
                    <a:pt x="2016" y="11269"/>
                    <a:pt x="2198" y="12291"/>
                    <a:pt x="2381" y="13311"/>
                  </a:cubicBezTo>
                  <a:cubicBezTo>
                    <a:pt x="2553" y="14260"/>
                    <a:pt x="2722" y="15209"/>
                    <a:pt x="2894" y="16158"/>
                  </a:cubicBezTo>
                  <a:cubicBezTo>
                    <a:pt x="3038" y="16959"/>
                    <a:pt x="3183" y="17760"/>
                    <a:pt x="3327" y="18562"/>
                  </a:cubicBezTo>
                  <a:cubicBezTo>
                    <a:pt x="3429" y="19142"/>
                    <a:pt x="3534" y="19718"/>
                    <a:pt x="3636" y="20298"/>
                  </a:cubicBezTo>
                  <a:cubicBezTo>
                    <a:pt x="3685" y="20572"/>
                    <a:pt x="3727" y="20846"/>
                    <a:pt x="3784" y="21120"/>
                  </a:cubicBezTo>
                  <a:cubicBezTo>
                    <a:pt x="3787" y="21131"/>
                    <a:pt x="3787" y="21141"/>
                    <a:pt x="3791" y="21156"/>
                  </a:cubicBezTo>
                  <a:cubicBezTo>
                    <a:pt x="3796" y="21190"/>
                    <a:pt x="3821" y="21205"/>
                    <a:pt x="3848" y="21205"/>
                  </a:cubicBezTo>
                  <a:cubicBezTo>
                    <a:pt x="3889" y="21205"/>
                    <a:pt x="3935" y="21170"/>
                    <a:pt x="3924" y="21117"/>
                  </a:cubicBezTo>
                  <a:cubicBezTo>
                    <a:pt x="3893" y="20927"/>
                    <a:pt x="3857" y="20741"/>
                    <a:pt x="3822" y="20551"/>
                  </a:cubicBezTo>
                  <a:cubicBezTo>
                    <a:pt x="3731" y="20041"/>
                    <a:pt x="3640" y="19528"/>
                    <a:pt x="3548" y="19015"/>
                  </a:cubicBezTo>
                  <a:cubicBezTo>
                    <a:pt x="3411" y="18259"/>
                    <a:pt x="3277" y="17507"/>
                    <a:pt x="3140" y="16752"/>
                  </a:cubicBezTo>
                  <a:cubicBezTo>
                    <a:pt x="2975" y="15831"/>
                    <a:pt x="2810" y="14910"/>
                    <a:pt x="2645" y="13993"/>
                  </a:cubicBezTo>
                  <a:lnTo>
                    <a:pt x="2100" y="10956"/>
                  </a:lnTo>
                  <a:cubicBezTo>
                    <a:pt x="1917" y="9937"/>
                    <a:pt x="1735" y="8914"/>
                    <a:pt x="1552" y="7895"/>
                  </a:cubicBezTo>
                  <a:cubicBezTo>
                    <a:pt x="1383" y="6946"/>
                    <a:pt x="1211" y="5997"/>
                    <a:pt x="1042" y="5048"/>
                  </a:cubicBezTo>
                  <a:cubicBezTo>
                    <a:pt x="898" y="4246"/>
                    <a:pt x="754" y="3445"/>
                    <a:pt x="610" y="2644"/>
                  </a:cubicBezTo>
                  <a:cubicBezTo>
                    <a:pt x="504" y="2064"/>
                    <a:pt x="402" y="1487"/>
                    <a:pt x="297" y="907"/>
                  </a:cubicBezTo>
                  <a:cubicBezTo>
                    <a:pt x="248" y="633"/>
                    <a:pt x="209" y="359"/>
                    <a:pt x="149" y="85"/>
                  </a:cubicBezTo>
                  <a:cubicBezTo>
                    <a:pt x="149" y="74"/>
                    <a:pt x="146" y="64"/>
                    <a:pt x="146" y="50"/>
                  </a:cubicBezTo>
                  <a:cubicBezTo>
                    <a:pt x="139" y="15"/>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6078112" y="1797479"/>
              <a:ext cx="107556" cy="15424"/>
            </a:xfrm>
            <a:custGeom>
              <a:avLst/>
              <a:gdLst/>
              <a:ahLst/>
              <a:cxnLst/>
              <a:rect l="l" t="t" r="r" b="b"/>
              <a:pathLst>
                <a:path w="3424" h="491" extrusionOk="0">
                  <a:moveTo>
                    <a:pt x="114" y="0"/>
                  </a:moveTo>
                  <a:cubicBezTo>
                    <a:pt x="46" y="0"/>
                    <a:pt x="1" y="96"/>
                    <a:pt x="71" y="130"/>
                  </a:cubicBezTo>
                  <a:cubicBezTo>
                    <a:pt x="630" y="369"/>
                    <a:pt x="1233" y="490"/>
                    <a:pt x="1836" y="490"/>
                  </a:cubicBezTo>
                  <a:cubicBezTo>
                    <a:pt x="2349" y="490"/>
                    <a:pt x="2862" y="402"/>
                    <a:pt x="3347" y="225"/>
                  </a:cubicBezTo>
                  <a:cubicBezTo>
                    <a:pt x="3423" y="196"/>
                    <a:pt x="3402" y="84"/>
                    <a:pt x="3334" y="84"/>
                  </a:cubicBezTo>
                  <a:cubicBezTo>
                    <a:pt x="3327" y="84"/>
                    <a:pt x="3320" y="85"/>
                    <a:pt x="3312" y="87"/>
                  </a:cubicBezTo>
                  <a:cubicBezTo>
                    <a:pt x="2837" y="263"/>
                    <a:pt x="2333" y="350"/>
                    <a:pt x="1830" y="350"/>
                  </a:cubicBezTo>
                  <a:cubicBezTo>
                    <a:pt x="1254" y="350"/>
                    <a:pt x="678" y="236"/>
                    <a:pt x="145" y="7"/>
                  </a:cubicBezTo>
                  <a:cubicBezTo>
                    <a:pt x="135" y="2"/>
                    <a:pt x="124" y="0"/>
                    <a:pt x="114"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6370374" y="1772035"/>
              <a:ext cx="110289" cy="31727"/>
            </a:xfrm>
            <a:custGeom>
              <a:avLst/>
              <a:gdLst/>
              <a:ahLst/>
              <a:cxnLst/>
              <a:rect l="l" t="t" r="r" b="b"/>
              <a:pathLst>
                <a:path w="3511" h="1010" extrusionOk="0">
                  <a:moveTo>
                    <a:pt x="3413" y="0"/>
                  </a:moveTo>
                  <a:cubicBezTo>
                    <a:pt x="3402" y="0"/>
                    <a:pt x="3390" y="4"/>
                    <a:pt x="3378" y="12"/>
                  </a:cubicBezTo>
                  <a:cubicBezTo>
                    <a:pt x="2526" y="571"/>
                    <a:pt x="1525" y="869"/>
                    <a:pt x="510" y="869"/>
                  </a:cubicBezTo>
                  <a:cubicBezTo>
                    <a:pt x="370" y="869"/>
                    <a:pt x="229" y="863"/>
                    <a:pt x="88" y="852"/>
                  </a:cubicBezTo>
                  <a:cubicBezTo>
                    <a:pt x="86" y="852"/>
                    <a:pt x="84" y="852"/>
                    <a:pt x="82" y="852"/>
                  </a:cubicBezTo>
                  <a:cubicBezTo>
                    <a:pt x="0" y="852"/>
                    <a:pt x="3" y="985"/>
                    <a:pt x="88" y="992"/>
                  </a:cubicBezTo>
                  <a:cubicBezTo>
                    <a:pt x="229" y="1004"/>
                    <a:pt x="370" y="1009"/>
                    <a:pt x="511" y="1009"/>
                  </a:cubicBezTo>
                  <a:cubicBezTo>
                    <a:pt x="1548" y="1009"/>
                    <a:pt x="2579" y="704"/>
                    <a:pt x="3448" y="135"/>
                  </a:cubicBezTo>
                  <a:cubicBezTo>
                    <a:pt x="3510" y="94"/>
                    <a:pt x="3471" y="0"/>
                    <a:pt x="341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6089169" y="1979891"/>
              <a:ext cx="24627" cy="44794"/>
            </a:xfrm>
            <a:custGeom>
              <a:avLst/>
              <a:gdLst/>
              <a:ahLst/>
              <a:cxnLst/>
              <a:rect l="l" t="t" r="r" b="b"/>
              <a:pathLst>
                <a:path w="784" h="1426" extrusionOk="0">
                  <a:moveTo>
                    <a:pt x="74" y="1"/>
                  </a:moveTo>
                  <a:cubicBezTo>
                    <a:pt x="39" y="1"/>
                    <a:pt x="4" y="23"/>
                    <a:pt x="4" y="69"/>
                  </a:cubicBezTo>
                  <a:cubicBezTo>
                    <a:pt x="1" y="582"/>
                    <a:pt x="232" y="1085"/>
                    <a:pt x="630" y="1408"/>
                  </a:cubicBezTo>
                  <a:cubicBezTo>
                    <a:pt x="644" y="1420"/>
                    <a:pt x="660" y="1425"/>
                    <a:pt x="676" y="1425"/>
                  </a:cubicBezTo>
                  <a:cubicBezTo>
                    <a:pt x="734" y="1425"/>
                    <a:pt x="784" y="1354"/>
                    <a:pt x="728" y="1310"/>
                  </a:cubicBezTo>
                  <a:cubicBezTo>
                    <a:pt x="359" y="1008"/>
                    <a:pt x="141" y="547"/>
                    <a:pt x="145" y="69"/>
                  </a:cubicBezTo>
                  <a:cubicBezTo>
                    <a:pt x="145" y="23"/>
                    <a:pt x="109"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9"/>
            <p:cNvSpPr/>
            <p:nvPr/>
          </p:nvSpPr>
          <p:spPr>
            <a:xfrm>
              <a:off x="6118854" y="2022015"/>
              <a:ext cx="4461" cy="5120"/>
            </a:xfrm>
            <a:custGeom>
              <a:avLst/>
              <a:gdLst/>
              <a:ahLst/>
              <a:cxnLst/>
              <a:rect l="l" t="t" r="r" b="b"/>
              <a:pathLst>
                <a:path w="142" h="163" extrusionOk="0">
                  <a:moveTo>
                    <a:pt x="71" y="0"/>
                  </a:moveTo>
                  <a:lnTo>
                    <a:pt x="54" y="4"/>
                  </a:lnTo>
                  <a:cubicBezTo>
                    <a:pt x="43" y="8"/>
                    <a:pt x="33" y="11"/>
                    <a:pt x="22" y="22"/>
                  </a:cubicBezTo>
                  <a:cubicBezTo>
                    <a:pt x="19" y="25"/>
                    <a:pt x="15" y="32"/>
                    <a:pt x="12" y="36"/>
                  </a:cubicBezTo>
                  <a:cubicBezTo>
                    <a:pt x="4" y="46"/>
                    <a:pt x="4" y="57"/>
                    <a:pt x="4" y="71"/>
                  </a:cubicBezTo>
                  <a:lnTo>
                    <a:pt x="4" y="92"/>
                  </a:lnTo>
                  <a:cubicBezTo>
                    <a:pt x="1" y="99"/>
                    <a:pt x="4" y="109"/>
                    <a:pt x="8" y="116"/>
                  </a:cubicBezTo>
                  <a:cubicBezTo>
                    <a:pt x="12" y="127"/>
                    <a:pt x="15" y="134"/>
                    <a:pt x="22" y="141"/>
                  </a:cubicBezTo>
                  <a:cubicBezTo>
                    <a:pt x="29" y="148"/>
                    <a:pt x="36" y="152"/>
                    <a:pt x="47" y="155"/>
                  </a:cubicBezTo>
                  <a:cubicBezTo>
                    <a:pt x="54" y="159"/>
                    <a:pt x="64" y="162"/>
                    <a:pt x="71" y="162"/>
                  </a:cubicBezTo>
                  <a:lnTo>
                    <a:pt x="92" y="159"/>
                  </a:lnTo>
                  <a:cubicBezTo>
                    <a:pt x="103" y="155"/>
                    <a:pt x="113" y="148"/>
                    <a:pt x="120" y="141"/>
                  </a:cubicBezTo>
                  <a:cubicBezTo>
                    <a:pt x="124" y="134"/>
                    <a:pt x="131" y="131"/>
                    <a:pt x="135" y="127"/>
                  </a:cubicBezTo>
                  <a:cubicBezTo>
                    <a:pt x="138" y="116"/>
                    <a:pt x="142" y="102"/>
                    <a:pt x="142" y="92"/>
                  </a:cubicBezTo>
                  <a:lnTo>
                    <a:pt x="142" y="71"/>
                  </a:lnTo>
                  <a:cubicBezTo>
                    <a:pt x="142" y="60"/>
                    <a:pt x="142" y="53"/>
                    <a:pt x="138" y="43"/>
                  </a:cubicBezTo>
                  <a:cubicBezTo>
                    <a:pt x="135" y="36"/>
                    <a:pt x="127" y="29"/>
                    <a:pt x="120" y="22"/>
                  </a:cubicBezTo>
                  <a:cubicBezTo>
                    <a:pt x="117" y="15"/>
                    <a:pt x="106" y="8"/>
                    <a:pt x="99" y="8"/>
                  </a:cubicBezTo>
                  <a:cubicBezTo>
                    <a:pt x="92" y="0"/>
                    <a:pt x="82"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9"/>
            <p:cNvSpPr/>
            <p:nvPr/>
          </p:nvSpPr>
          <p:spPr>
            <a:xfrm>
              <a:off x="6576440" y="1963180"/>
              <a:ext cx="33109" cy="34742"/>
            </a:xfrm>
            <a:custGeom>
              <a:avLst/>
              <a:gdLst/>
              <a:ahLst/>
              <a:cxnLst/>
              <a:rect l="l" t="t" r="r" b="b"/>
              <a:pathLst>
                <a:path w="1054" h="1106" extrusionOk="0">
                  <a:moveTo>
                    <a:pt x="104" y="1"/>
                  </a:moveTo>
                  <a:cubicBezTo>
                    <a:pt x="41" y="1"/>
                    <a:pt x="1" y="94"/>
                    <a:pt x="69" y="130"/>
                  </a:cubicBezTo>
                  <a:cubicBezTo>
                    <a:pt x="449" y="341"/>
                    <a:pt x="747" y="675"/>
                    <a:pt x="920" y="1072"/>
                  </a:cubicBezTo>
                  <a:cubicBezTo>
                    <a:pt x="929" y="1095"/>
                    <a:pt x="954" y="1106"/>
                    <a:pt x="979" y="1106"/>
                  </a:cubicBezTo>
                  <a:cubicBezTo>
                    <a:pt x="992" y="1106"/>
                    <a:pt x="1005" y="1103"/>
                    <a:pt x="1015" y="1097"/>
                  </a:cubicBezTo>
                  <a:cubicBezTo>
                    <a:pt x="1050" y="1076"/>
                    <a:pt x="1053" y="1033"/>
                    <a:pt x="1039" y="1002"/>
                  </a:cubicBezTo>
                  <a:cubicBezTo>
                    <a:pt x="860" y="584"/>
                    <a:pt x="537" y="232"/>
                    <a:pt x="139" y="11"/>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6610931" y="2003199"/>
              <a:ext cx="4461" cy="5057"/>
            </a:xfrm>
            <a:custGeom>
              <a:avLst/>
              <a:gdLst/>
              <a:ahLst/>
              <a:cxnLst/>
              <a:rect l="l" t="t" r="r" b="b"/>
              <a:pathLst>
                <a:path w="142" h="161" extrusionOk="0">
                  <a:moveTo>
                    <a:pt x="80" y="1"/>
                  </a:moveTo>
                  <a:cubicBezTo>
                    <a:pt x="77" y="1"/>
                    <a:pt x="74" y="1"/>
                    <a:pt x="71" y="2"/>
                  </a:cubicBezTo>
                  <a:lnTo>
                    <a:pt x="54" y="2"/>
                  </a:lnTo>
                  <a:cubicBezTo>
                    <a:pt x="43" y="6"/>
                    <a:pt x="33" y="13"/>
                    <a:pt x="22" y="20"/>
                  </a:cubicBezTo>
                  <a:cubicBezTo>
                    <a:pt x="18" y="27"/>
                    <a:pt x="15" y="30"/>
                    <a:pt x="11" y="34"/>
                  </a:cubicBezTo>
                  <a:cubicBezTo>
                    <a:pt x="4" y="44"/>
                    <a:pt x="4" y="58"/>
                    <a:pt x="1" y="69"/>
                  </a:cubicBezTo>
                  <a:lnTo>
                    <a:pt x="1" y="90"/>
                  </a:lnTo>
                  <a:cubicBezTo>
                    <a:pt x="1" y="100"/>
                    <a:pt x="4" y="111"/>
                    <a:pt x="8" y="118"/>
                  </a:cubicBezTo>
                  <a:cubicBezTo>
                    <a:pt x="11" y="125"/>
                    <a:pt x="15" y="132"/>
                    <a:pt x="22" y="139"/>
                  </a:cubicBezTo>
                  <a:cubicBezTo>
                    <a:pt x="29" y="146"/>
                    <a:pt x="36" y="153"/>
                    <a:pt x="47" y="153"/>
                  </a:cubicBezTo>
                  <a:cubicBezTo>
                    <a:pt x="54" y="160"/>
                    <a:pt x="64" y="160"/>
                    <a:pt x="71" y="160"/>
                  </a:cubicBezTo>
                  <a:lnTo>
                    <a:pt x="92" y="157"/>
                  </a:lnTo>
                  <a:cubicBezTo>
                    <a:pt x="103" y="153"/>
                    <a:pt x="113" y="150"/>
                    <a:pt x="120" y="139"/>
                  </a:cubicBezTo>
                  <a:cubicBezTo>
                    <a:pt x="124" y="136"/>
                    <a:pt x="127" y="132"/>
                    <a:pt x="131" y="125"/>
                  </a:cubicBezTo>
                  <a:cubicBezTo>
                    <a:pt x="138" y="114"/>
                    <a:pt x="142" y="104"/>
                    <a:pt x="142" y="90"/>
                  </a:cubicBezTo>
                  <a:lnTo>
                    <a:pt x="142" y="69"/>
                  </a:lnTo>
                  <a:cubicBezTo>
                    <a:pt x="142" y="62"/>
                    <a:pt x="142" y="51"/>
                    <a:pt x="134" y="44"/>
                  </a:cubicBezTo>
                  <a:cubicBezTo>
                    <a:pt x="134" y="34"/>
                    <a:pt x="127" y="27"/>
                    <a:pt x="120" y="20"/>
                  </a:cubicBezTo>
                  <a:cubicBezTo>
                    <a:pt x="117" y="13"/>
                    <a:pt x="106" y="9"/>
                    <a:pt x="99" y="6"/>
                  </a:cubicBezTo>
                  <a:cubicBezTo>
                    <a:pt x="92" y="3"/>
                    <a:pt x="86"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467" y="927133"/>
              <a:ext cx="45517" cy="39768"/>
            </a:xfrm>
            <a:custGeom>
              <a:avLst/>
              <a:gdLst/>
              <a:ahLst/>
              <a:cxnLst/>
              <a:rect l="l" t="t" r="r" b="b"/>
              <a:pathLst>
                <a:path w="1449" h="1266" extrusionOk="0">
                  <a:moveTo>
                    <a:pt x="1336" y="0"/>
                  </a:moveTo>
                  <a:cubicBezTo>
                    <a:pt x="995" y="485"/>
                    <a:pt x="535" y="879"/>
                    <a:pt x="1" y="1139"/>
                  </a:cubicBezTo>
                  <a:lnTo>
                    <a:pt x="64" y="1265"/>
                  </a:lnTo>
                  <a:cubicBezTo>
                    <a:pt x="616" y="995"/>
                    <a:pt x="1097" y="584"/>
                    <a:pt x="1449" y="81"/>
                  </a:cubicBezTo>
                  <a:lnTo>
                    <a:pt x="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6406372" y="973278"/>
              <a:ext cx="8513" cy="10743"/>
            </a:xfrm>
            <a:custGeom>
              <a:avLst/>
              <a:gdLst/>
              <a:ahLst/>
              <a:cxnLst/>
              <a:rect l="l" t="t" r="r" b="b"/>
              <a:pathLst>
                <a:path w="271" h="342" extrusionOk="0">
                  <a:moveTo>
                    <a:pt x="134" y="0"/>
                  </a:moveTo>
                  <a:cubicBezTo>
                    <a:pt x="60" y="0"/>
                    <a:pt x="0" y="78"/>
                    <a:pt x="0" y="169"/>
                  </a:cubicBezTo>
                  <a:cubicBezTo>
                    <a:pt x="0"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6414100" y="989267"/>
              <a:ext cx="8513" cy="10743"/>
            </a:xfrm>
            <a:custGeom>
              <a:avLst/>
              <a:gdLst/>
              <a:ahLst/>
              <a:cxnLst/>
              <a:rect l="l" t="t" r="r" b="b"/>
              <a:pathLst>
                <a:path w="271" h="342" extrusionOk="0">
                  <a:moveTo>
                    <a:pt x="137" y="1"/>
                  </a:moveTo>
                  <a:cubicBezTo>
                    <a:pt x="60" y="1"/>
                    <a:pt x="0" y="78"/>
                    <a:pt x="0" y="173"/>
                  </a:cubicBezTo>
                  <a:cubicBezTo>
                    <a:pt x="0" y="265"/>
                    <a:pt x="60" y="342"/>
                    <a:pt x="137" y="342"/>
                  </a:cubicBezTo>
                  <a:cubicBezTo>
                    <a:pt x="211" y="342"/>
                    <a:pt x="271" y="265"/>
                    <a:pt x="271" y="173"/>
                  </a:cubicBezTo>
                  <a:cubicBezTo>
                    <a:pt x="271" y="78"/>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6399619" y="982576"/>
              <a:ext cx="58270" cy="23402"/>
            </a:xfrm>
            <a:custGeom>
              <a:avLst/>
              <a:gdLst/>
              <a:ahLst/>
              <a:cxnLst/>
              <a:rect l="l" t="t" r="r" b="b"/>
              <a:pathLst>
                <a:path w="1855" h="745" extrusionOk="0">
                  <a:moveTo>
                    <a:pt x="1764" y="1"/>
                  </a:moveTo>
                  <a:cubicBezTo>
                    <a:pt x="1752" y="1"/>
                    <a:pt x="1739" y="4"/>
                    <a:pt x="1727" y="14"/>
                  </a:cubicBezTo>
                  <a:cubicBezTo>
                    <a:pt x="1252" y="369"/>
                    <a:pt x="683" y="576"/>
                    <a:pt x="92" y="608"/>
                  </a:cubicBezTo>
                  <a:cubicBezTo>
                    <a:pt x="3" y="611"/>
                    <a:pt x="1" y="745"/>
                    <a:pt x="86" y="745"/>
                  </a:cubicBezTo>
                  <a:cubicBezTo>
                    <a:pt x="88" y="745"/>
                    <a:pt x="90" y="745"/>
                    <a:pt x="92" y="745"/>
                  </a:cubicBezTo>
                  <a:cubicBezTo>
                    <a:pt x="707" y="717"/>
                    <a:pt x="1305" y="506"/>
                    <a:pt x="1797" y="137"/>
                  </a:cubicBezTo>
                  <a:cubicBezTo>
                    <a:pt x="1855" y="90"/>
                    <a:pt x="1819"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6432759" y="994512"/>
              <a:ext cx="5057" cy="27109"/>
            </a:xfrm>
            <a:custGeom>
              <a:avLst/>
              <a:gdLst/>
              <a:ahLst/>
              <a:cxnLst/>
              <a:rect l="l" t="t" r="r" b="b"/>
              <a:pathLst>
                <a:path w="161" h="863" extrusionOk="0">
                  <a:moveTo>
                    <a:pt x="80" y="1"/>
                  </a:moveTo>
                  <a:cubicBezTo>
                    <a:pt x="45" y="1"/>
                    <a:pt x="9" y="24"/>
                    <a:pt x="7" y="69"/>
                  </a:cubicBezTo>
                  <a:cubicBezTo>
                    <a:pt x="0" y="312"/>
                    <a:pt x="4" y="554"/>
                    <a:pt x="18" y="797"/>
                  </a:cubicBezTo>
                  <a:cubicBezTo>
                    <a:pt x="20" y="841"/>
                    <a:pt x="56" y="863"/>
                    <a:pt x="91" y="863"/>
                  </a:cubicBezTo>
                  <a:cubicBezTo>
                    <a:pt x="126" y="863"/>
                    <a:pt x="160" y="841"/>
                    <a:pt x="158" y="797"/>
                  </a:cubicBezTo>
                  <a:cubicBezTo>
                    <a:pt x="144" y="554"/>
                    <a:pt x="141" y="312"/>
                    <a:pt x="148" y="69"/>
                  </a:cubicBezTo>
                  <a:cubicBezTo>
                    <a:pt x="150" y="24"/>
                    <a:pt x="115"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6437942" y="993696"/>
              <a:ext cx="8858" cy="15486"/>
            </a:xfrm>
            <a:custGeom>
              <a:avLst/>
              <a:gdLst/>
              <a:ahLst/>
              <a:cxnLst/>
              <a:rect l="l" t="t" r="r" b="b"/>
              <a:pathLst>
                <a:path w="282" h="493" extrusionOk="0">
                  <a:moveTo>
                    <a:pt x="80" y="0"/>
                  </a:moveTo>
                  <a:cubicBezTo>
                    <a:pt x="78" y="0"/>
                    <a:pt x="76" y="0"/>
                    <a:pt x="74" y="1"/>
                  </a:cubicBezTo>
                  <a:cubicBezTo>
                    <a:pt x="39" y="1"/>
                    <a:pt x="0" y="29"/>
                    <a:pt x="4" y="67"/>
                  </a:cubicBezTo>
                  <a:cubicBezTo>
                    <a:pt x="21" y="208"/>
                    <a:pt x="64" y="338"/>
                    <a:pt x="137" y="457"/>
                  </a:cubicBezTo>
                  <a:cubicBezTo>
                    <a:pt x="152" y="479"/>
                    <a:pt x="175" y="492"/>
                    <a:pt x="199" y="492"/>
                  </a:cubicBezTo>
                  <a:cubicBezTo>
                    <a:pt x="211" y="492"/>
                    <a:pt x="222" y="489"/>
                    <a:pt x="232" y="482"/>
                  </a:cubicBezTo>
                  <a:cubicBezTo>
                    <a:pt x="264" y="461"/>
                    <a:pt x="282" y="419"/>
                    <a:pt x="260" y="387"/>
                  </a:cubicBezTo>
                  <a:cubicBezTo>
                    <a:pt x="243" y="359"/>
                    <a:pt x="225" y="331"/>
                    <a:pt x="215" y="306"/>
                  </a:cubicBezTo>
                  <a:lnTo>
                    <a:pt x="204" y="282"/>
                  </a:lnTo>
                  <a:cubicBezTo>
                    <a:pt x="202" y="279"/>
                    <a:pt x="197" y="271"/>
                    <a:pt x="198" y="271"/>
                  </a:cubicBezTo>
                  <a:lnTo>
                    <a:pt x="198" y="271"/>
                  </a:lnTo>
                  <a:cubicBezTo>
                    <a:pt x="198" y="271"/>
                    <a:pt x="199" y="272"/>
                    <a:pt x="201" y="275"/>
                  </a:cubicBezTo>
                  <a:cubicBezTo>
                    <a:pt x="194" y="264"/>
                    <a:pt x="190" y="247"/>
                    <a:pt x="183" y="233"/>
                  </a:cubicBezTo>
                  <a:cubicBezTo>
                    <a:pt x="173" y="204"/>
                    <a:pt x="166" y="176"/>
                    <a:pt x="159" y="148"/>
                  </a:cubicBezTo>
                  <a:cubicBezTo>
                    <a:pt x="155" y="134"/>
                    <a:pt x="152" y="120"/>
                    <a:pt x="152" y="106"/>
                  </a:cubicBezTo>
                  <a:cubicBezTo>
                    <a:pt x="149" y="97"/>
                    <a:pt x="148" y="91"/>
                    <a:pt x="146" y="85"/>
                  </a:cubicBezTo>
                  <a:lnTo>
                    <a:pt x="146" y="85"/>
                  </a:lnTo>
                  <a:cubicBezTo>
                    <a:pt x="146" y="80"/>
                    <a:pt x="145" y="69"/>
                    <a:pt x="145" y="67"/>
                  </a:cubicBezTo>
                  <a:cubicBezTo>
                    <a:pt x="141" y="34"/>
                    <a:pt x="11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6208693" y="617374"/>
              <a:ext cx="64082" cy="16146"/>
            </a:xfrm>
            <a:custGeom>
              <a:avLst/>
              <a:gdLst/>
              <a:ahLst/>
              <a:cxnLst/>
              <a:rect l="l" t="t" r="r" b="b"/>
              <a:pathLst>
                <a:path w="2040" h="514" extrusionOk="0">
                  <a:moveTo>
                    <a:pt x="95" y="0"/>
                  </a:moveTo>
                  <a:cubicBezTo>
                    <a:pt x="38" y="0"/>
                    <a:pt x="0" y="92"/>
                    <a:pt x="62" y="136"/>
                  </a:cubicBezTo>
                  <a:cubicBezTo>
                    <a:pt x="418" y="385"/>
                    <a:pt x="848" y="514"/>
                    <a:pt x="1278" y="514"/>
                  </a:cubicBezTo>
                  <a:cubicBezTo>
                    <a:pt x="1510" y="514"/>
                    <a:pt x="1743" y="476"/>
                    <a:pt x="1963" y="400"/>
                  </a:cubicBezTo>
                  <a:cubicBezTo>
                    <a:pt x="2040" y="371"/>
                    <a:pt x="2018" y="259"/>
                    <a:pt x="1948" y="259"/>
                  </a:cubicBezTo>
                  <a:cubicBezTo>
                    <a:pt x="1941" y="259"/>
                    <a:pt x="1933" y="260"/>
                    <a:pt x="1924" y="263"/>
                  </a:cubicBezTo>
                  <a:cubicBezTo>
                    <a:pt x="1714" y="337"/>
                    <a:pt x="1494" y="373"/>
                    <a:pt x="1275" y="373"/>
                  </a:cubicBezTo>
                  <a:cubicBezTo>
                    <a:pt x="871" y="373"/>
                    <a:pt x="469" y="250"/>
                    <a:pt x="132" y="13"/>
                  </a:cubicBezTo>
                  <a:cubicBezTo>
                    <a:pt x="119" y="4"/>
                    <a:pt x="10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a:off x="6163365" y="595919"/>
              <a:ext cx="16586" cy="16586"/>
            </a:xfrm>
            <a:custGeom>
              <a:avLst/>
              <a:gdLst/>
              <a:ahLst/>
              <a:cxnLst/>
              <a:rect l="l" t="t" r="r" b="b"/>
              <a:pathLst>
                <a:path w="528" h="528" extrusionOk="0">
                  <a:moveTo>
                    <a:pt x="264" y="0"/>
                  </a:moveTo>
                  <a:cubicBezTo>
                    <a:pt x="120" y="0"/>
                    <a:pt x="0" y="116"/>
                    <a:pt x="0" y="264"/>
                  </a:cubicBezTo>
                  <a:cubicBezTo>
                    <a:pt x="0" y="411"/>
                    <a:pt x="120" y="527"/>
                    <a:pt x="264" y="527"/>
                  </a:cubicBezTo>
                  <a:cubicBezTo>
                    <a:pt x="412" y="527"/>
                    <a:pt x="528" y="411"/>
                    <a:pt x="528" y="264"/>
                  </a:cubicBezTo>
                  <a:cubicBezTo>
                    <a:pt x="528" y="116"/>
                    <a:pt x="412" y="0"/>
                    <a:pt x="264"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9"/>
            <p:cNvSpPr/>
            <p:nvPr/>
          </p:nvSpPr>
          <p:spPr>
            <a:xfrm>
              <a:off x="6167009" y="579836"/>
              <a:ext cx="10743" cy="30533"/>
            </a:xfrm>
            <a:custGeom>
              <a:avLst/>
              <a:gdLst/>
              <a:ahLst/>
              <a:cxnLst/>
              <a:rect l="l" t="t" r="r" b="b"/>
              <a:pathLst>
                <a:path w="342" h="972" extrusionOk="0">
                  <a:moveTo>
                    <a:pt x="80" y="0"/>
                  </a:moveTo>
                  <a:cubicBezTo>
                    <a:pt x="60" y="0"/>
                    <a:pt x="41" y="7"/>
                    <a:pt x="28" y="20"/>
                  </a:cubicBezTo>
                  <a:cubicBezTo>
                    <a:pt x="0" y="48"/>
                    <a:pt x="4" y="90"/>
                    <a:pt x="28" y="122"/>
                  </a:cubicBezTo>
                  <a:cubicBezTo>
                    <a:pt x="208" y="336"/>
                    <a:pt x="162" y="639"/>
                    <a:pt x="71" y="881"/>
                  </a:cubicBezTo>
                  <a:cubicBezTo>
                    <a:pt x="60" y="916"/>
                    <a:pt x="88" y="958"/>
                    <a:pt x="120" y="969"/>
                  </a:cubicBezTo>
                  <a:cubicBezTo>
                    <a:pt x="126" y="971"/>
                    <a:pt x="132" y="971"/>
                    <a:pt x="138" y="971"/>
                  </a:cubicBezTo>
                  <a:cubicBezTo>
                    <a:pt x="169" y="971"/>
                    <a:pt x="196" y="949"/>
                    <a:pt x="208" y="920"/>
                  </a:cubicBezTo>
                  <a:cubicBezTo>
                    <a:pt x="317" y="625"/>
                    <a:pt x="341" y="277"/>
                    <a:pt x="127" y="20"/>
                  </a:cubicBezTo>
                  <a:cubicBezTo>
                    <a:pt x="115" y="6"/>
                    <a:pt x="97" y="0"/>
                    <a:pt x="80"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6130351" y="429778"/>
              <a:ext cx="36847" cy="88677"/>
            </a:xfrm>
            <a:custGeom>
              <a:avLst/>
              <a:gdLst/>
              <a:ahLst/>
              <a:cxnLst/>
              <a:rect l="l" t="t" r="r" b="b"/>
              <a:pathLst>
                <a:path w="1173" h="2823" extrusionOk="0">
                  <a:moveTo>
                    <a:pt x="1081" y="1"/>
                  </a:moveTo>
                  <a:cubicBezTo>
                    <a:pt x="1069" y="1"/>
                    <a:pt x="1057" y="5"/>
                    <a:pt x="1044" y="14"/>
                  </a:cubicBezTo>
                  <a:cubicBezTo>
                    <a:pt x="651" y="305"/>
                    <a:pt x="355" y="706"/>
                    <a:pt x="201" y="1170"/>
                  </a:cubicBezTo>
                  <a:cubicBezTo>
                    <a:pt x="22" y="1704"/>
                    <a:pt x="50" y="2270"/>
                    <a:pt x="268" y="2787"/>
                  </a:cubicBezTo>
                  <a:cubicBezTo>
                    <a:pt x="279" y="2812"/>
                    <a:pt x="298" y="2822"/>
                    <a:pt x="319" y="2822"/>
                  </a:cubicBezTo>
                  <a:cubicBezTo>
                    <a:pt x="364" y="2822"/>
                    <a:pt x="415" y="2772"/>
                    <a:pt x="391" y="2716"/>
                  </a:cubicBezTo>
                  <a:cubicBezTo>
                    <a:pt x="0" y="1803"/>
                    <a:pt x="324" y="723"/>
                    <a:pt x="1115" y="137"/>
                  </a:cubicBezTo>
                  <a:cubicBezTo>
                    <a:pt x="1173" y="93"/>
                    <a:pt x="1137" y="1"/>
                    <a:pt x="1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6046448" y="457484"/>
              <a:ext cx="50166" cy="206914"/>
            </a:xfrm>
            <a:custGeom>
              <a:avLst/>
              <a:gdLst/>
              <a:ahLst/>
              <a:cxnLst/>
              <a:rect l="l" t="t" r="r" b="b"/>
              <a:pathLst>
                <a:path w="1597" h="6587" extrusionOk="0">
                  <a:moveTo>
                    <a:pt x="1326" y="1"/>
                  </a:moveTo>
                  <a:cubicBezTo>
                    <a:pt x="1315" y="1"/>
                    <a:pt x="1302" y="5"/>
                    <a:pt x="1290" y="14"/>
                  </a:cubicBezTo>
                  <a:cubicBezTo>
                    <a:pt x="605" y="520"/>
                    <a:pt x="236" y="1321"/>
                    <a:pt x="127" y="2147"/>
                  </a:cubicBezTo>
                  <a:cubicBezTo>
                    <a:pt x="0" y="3117"/>
                    <a:pt x="253" y="4073"/>
                    <a:pt x="633" y="4955"/>
                  </a:cubicBezTo>
                  <a:cubicBezTo>
                    <a:pt x="872" y="5504"/>
                    <a:pt x="1157" y="6031"/>
                    <a:pt x="1445" y="6551"/>
                  </a:cubicBezTo>
                  <a:cubicBezTo>
                    <a:pt x="1459" y="6576"/>
                    <a:pt x="1481" y="6587"/>
                    <a:pt x="1502" y="6587"/>
                  </a:cubicBezTo>
                  <a:cubicBezTo>
                    <a:pt x="1550" y="6587"/>
                    <a:pt x="1597" y="6536"/>
                    <a:pt x="1568" y="6481"/>
                  </a:cubicBezTo>
                  <a:cubicBezTo>
                    <a:pt x="1079" y="5595"/>
                    <a:pt x="584" y="4688"/>
                    <a:pt x="355" y="3697"/>
                  </a:cubicBezTo>
                  <a:cubicBezTo>
                    <a:pt x="166" y="2871"/>
                    <a:pt x="183" y="1982"/>
                    <a:pt x="528" y="1202"/>
                  </a:cubicBezTo>
                  <a:cubicBezTo>
                    <a:pt x="714" y="783"/>
                    <a:pt x="991" y="407"/>
                    <a:pt x="1361" y="133"/>
                  </a:cubicBezTo>
                  <a:cubicBezTo>
                    <a:pt x="1419" y="90"/>
                    <a:pt x="1381" y="1"/>
                    <a:pt x="1326"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6040637" y="630159"/>
              <a:ext cx="41056" cy="70992"/>
            </a:xfrm>
            <a:custGeom>
              <a:avLst/>
              <a:gdLst/>
              <a:ahLst/>
              <a:cxnLst/>
              <a:rect l="l" t="t" r="r" b="b"/>
              <a:pathLst>
                <a:path w="1307" h="2260" extrusionOk="0">
                  <a:moveTo>
                    <a:pt x="1233" y="1"/>
                  </a:moveTo>
                  <a:cubicBezTo>
                    <a:pt x="1198" y="1"/>
                    <a:pt x="1162" y="22"/>
                    <a:pt x="1162" y="66"/>
                  </a:cubicBezTo>
                  <a:cubicBezTo>
                    <a:pt x="1166" y="509"/>
                    <a:pt x="1166" y="959"/>
                    <a:pt x="1032" y="1384"/>
                  </a:cubicBezTo>
                  <a:cubicBezTo>
                    <a:pt x="966" y="1588"/>
                    <a:pt x="871" y="1796"/>
                    <a:pt x="723" y="1950"/>
                  </a:cubicBezTo>
                  <a:cubicBezTo>
                    <a:pt x="630" y="2046"/>
                    <a:pt x="494" y="2122"/>
                    <a:pt x="361" y="2122"/>
                  </a:cubicBezTo>
                  <a:cubicBezTo>
                    <a:pt x="288" y="2122"/>
                    <a:pt x="217" y="2100"/>
                    <a:pt x="154" y="2045"/>
                  </a:cubicBezTo>
                  <a:cubicBezTo>
                    <a:pt x="139" y="2032"/>
                    <a:pt x="123" y="2027"/>
                    <a:pt x="107" y="2027"/>
                  </a:cubicBezTo>
                  <a:cubicBezTo>
                    <a:pt x="51" y="2027"/>
                    <a:pt x="0" y="2097"/>
                    <a:pt x="55" y="2144"/>
                  </a:cubicBezTo>
                  <a:cubicBezTo>
                    <a:pt x="145" y="2223"/>
                    <a:pt x="257" y="2259"/>
                    <a:pt x="371" y="2259"/>
                  </a:cubicBezTo>
                  <a:cubicBezTo>
                    <a:pt x="475" y="2259"/>
                    <a:pt x="580" y="2229"/>
                    <a:pt x="670" y="2172"/>
                  </a:cubicBezTo>
                  <a:cubicBezTo>
                    <a:pt x="874" y="2042"/>
                    <a:pt x="1004" y="1824"/>
                    <a:pt x="1096" y="1609"/>
                  </a:cubicBezTo>
                  <a:cubicBezTo>
                    <a:pt x="1303" y="1124"/>
                    <a:pt x="1307" y="583"/>
                    <a:pt x="1303" y="66"/>
                  </a:cubicBezTo>
                  <a:cubicBezTo>
                    <a:pt x="1303" y="22"/>
                    <a:pt x="1268" y="1"/>
                    <a:pt x="123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9"/>
            <p:cNvSpPr/>
            <p:nvPr/>
          </p:nvSpPr>
          <p:spPr>
            <a:xfrm>
              <a:off x="6067651" y="651268"/>
              <a:ext cx="17465" cy="51988"/>
            </a:xfrm>
            <a:custGeom>
              <a:avLst/>
              <a:gdLst/>
              <a:ahLst/>
              <a:cxnLst/>
              <a:rect l="l" t="t" r="r" b="b"/>
              <a:pathLst>
                <a:path w="556" h="1655" extrusionOk="0">
                  <a:moveTo>
                    <a:pt x="485" y="1"/>
                  </a:moveTo>
                  <a:cubicBezTo>
                    <a:pt x="450" y="1"/>
                    <a:pt x="415" y="24"/>
                    <a:pt x="415" y="69"/>
                  </a:cubicBezTo>
                  <a:cubicBezTo>
                    <a:pt x="411" y="586"/>
                    <a:pt x="281" y="1096"/>
                    <a:pt x="32" y="1549"/>
                  </a:cubicBezTo>
                  <a:cubicBezTo>
                    <a:pt x="0" y="1602"/>
                    <a:pt x="49" y="1654"/>
                    <a:pt x="97" y="1654"/>
                  </a:cubicBezTo>
                  <a:cubicBezTo>
                    <a:pt x="118" y="1654"/>
                    <a:pt x="138" y="1644"/>
                    <a:pt x="151" y="1619"/>
                  </a:cubicBezTo>
                  <a:cubicBezTo>
                    <a:pt x="415" y="1145"/>
                    <a:pt x="552" y="611"/>
                    <a:pt x="555" y="69"/>
                  </a:cubicBezTo>
                  <a:cubicBezTo>
                    <a:pt x="555" y="24"/>
                    <a:pt x="520" y="1"/>
                    <a:pt x="4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9"/>
            <p:cNvSpPr/>
            <p:nvPr/>
          </p:nvSpPr>
          <p:spPr>
            <a:xfrm>
              <a:off x="6088855" y="418658"/>
              <a:ext cx="65809" cy="52899"/>
            </a:xfrm>
            <a:custGeom>
              <a:avLst/>
              <a:gdLst/>
              <a:ahLst/>
              <a:cxnLst/>
              <a:rect l="l" t="t" r="r" b="b"/>
              <a:pathLst>
                <a:path w="2095" h="1684" extrusionOk="0">
                  <a:moveTo>
                    <a:pt x="1387" y="1"/>
                  </a:moveTo>
                  <a:cubicBezTo>
                    <a:pt x="1163" y="1"/>
                    <a:pt x="936" y="72"/>
                    <a:pt x="749" y="202"/>
                  </a:cubicBezTo>
                  <a:cubicBezTo>
                    <a:pt x="292" y="522"/>
                    <a:pt x="98" y="1067"/>
                    <a:pt x="11" y="1598"/>
                  </a:cubicBezTo>
                  <a:cubicBezTo>
                    <a:pt x="0" y="1650"/>
                    <a:pt x="45" y="1684"/>
                    <a:pt x="85" y="1684"/>
                  </a:cubicBezTo>
                  <a:cubicBezTo>
                    <a:pt x="113" y="1684"/>
                    <a:pt x="138" y="1668"/>
                    <a:pt x="144" y="1633"/>
                  </a:cubicBezTo>
                  <a:cubicBezTo>
                    <a:pt x="225" y="1158"/>
                    <a:pt x="380" y="666"/>
                    <a:pt x="773" y="357"/>
                  </a:cubicBezTo>
                  <a:cubicBezTo>
                    <a:pt x="950" y="220"/>
                    <a:pt x="1174" y="139"/>
                    <a:pt x="1392" y="139"/>
                  </a:cubicBezTo>
                  <a:cubicBezTo>
                    <a:pt x="1595" y="139"/>
                    <a:pt x="1793" y="209"/>
                    <a:pt x="1947" y="368"/>
                  </a:cubicBezTo>
                  <a:cubicBezTo>
                    <a:pt x="1962" y="383"/>
                    <a:pt x="1978" y="389"/>
                    <a:pt x="1994" y="389"/>
                  </a:cubicBezTo>
                  <a:cubicBezTo>
                    <a:pt x="2047" y="389"/>
                    <a:pt x="2094" y="318"/>
                    <a:pt x="2046" y="269"/>
                  </a:cubicBezTo>
                  <a:cubicBezTo>
                    <a:pt x="1866" y="85"/>
                    <a:pt x="1629" y="1"/>
                    <a:pt x="138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6281665" y="422114"/>
              <a:ext cx="43129" cy="63862"/>
            </a:xfrm>
            <a:custGeom>
              <a:avLst/>
              <a:gdLst/>
              <a:ahLst/>
              <a:cxnLst/>
              <a:rect l="l" t="t" r="r" b="b"/>
              <a:pathLst>
                <a:path w="1373" h="2033" extrusionOk="0">
                  <a:moveTo>
                    <a:pt x="99" y="0"/>
                  </a:moveTo>
                  <a:cubicBezTo>
                    <a:pt x="39" y="0"/>
                    <a:pt x="1" y="93"/>
                    <a:pt x="65" y="131"/>
                  </a:cubicBezTo>
                  <a:cubicBezTo>
                    <a:pt x="396" y="335"/>
                    <a:pt x="691" y="591"/>
                    <a:pt x="937" y="894"/>
                  </a:cubicBezTo>
                  <a:cubicBezTo>
                    <a:pt x="1057" y="1038"/>
                    <a:pt x="1197" y="1210"/>
                    <a:pt x="1222" y="1400"/>
                  </a:cubicBezTo>
                  <a:cubicBezTo>
                    <a:pt x="1253" y="1600"/>
                    <a:pt x="1127" y="1776"/>
                    <a:pt x="1014" y="1931"/>
                  </a:cubicBezTo>
                  <a:cubicBezTo>
                    <a:pt x="980" y="1982"/>
                    <a:pt x="1028" y="2032"/>
                    <a:pt x="1078" y="2032"/>
                  </a:cubicBezTo>
                  <a:cubicBezTo>
                    <a:pt x="1100" y="2032"/>
                    <a:pt x="1122" y="2023"/>
                    <a:pt x="1137" y="2001"/>
                  </a:cubicBezTo>
                  <a:cubicBezTo>
                    <a:pt x="1253" y="1839"/>
                    <a:pt x="1373" y="1656"/>
                    <a:pt x="1366" y="1449"/>
                  </a:cubicBezTo>
                  <a:cubicBezTo>
                    <a:pt x="1362" y="1235"/>
                    <a:pt x="1236" y="1048"/>
                    <a:pt x="1109" y="883"/>
                  </a:cubicBezTo>
                  <a:cubicBezTo>
                    <a:pt x="839" y="535"/>
                    <a:pt x="508" y="240"/>
                    <a:pt x="136" y="11"/>
                  </a:cubicBezTo>
                  <a:cubicBezTo>
                    <a:pt x="123" y="4"/>
                    <a:pt x="111" y="0"/>
                    <a:pt x="99"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29"/>
          <p:cNvGrpSpPr/>
          <p:nvPr/>
        </p:nvGrpSpPr>
        <p:grpSpPr>
          <a:xfrm>
            <a:off x="574184" y="1078668"/>
            <a:ext cx="1365433" cy="3552042"/>
            <a:chOff x="1740642" y="366671"/>
            <a:chExt cx="637517" cy="1658360"/>
          </a:xfrm>
        </p:grpSpPr>
        <p:sp>
          <p:nvSpPr>
            <p:cNvPr id="1680" name="Google Shape;1680;p29"/>
            <p:cNvSpPr/>
            <p:nvPr/>
          </p:nvSpPr>
          <p:spPr>
            <a:xfrm>
              <a:off x="1926667" y="1820975"/>
              <a:ext cx="74793" cy="132058"/>
            </a:xfrm>
            <a:custGeom>
              <a:avLst/>
              <a:gdLst/>
              <a:ahLst/>
              <a:cxnLst/>
              <a:rect l="l" t="t" r="r" b="b"/>
              <a:pathLst>
                <a:path w="2381" h="4204" extrusionOk="0">
                  <a:moveTo>
                    <a:pt x="2380" y="0"/>
                  </a:moveTo>
                  <a:lnTo>
                    <a:pt x="278" y="141"/>
                  </a:lnTo>
                  <a:lnTo>
                    <a:pt x="1" y="4204"/>
                  </a:lnTo>
                  <a:lnTo>
                    <a:pt x="1962" y="4204"/>
                  </a:lnTo>
                  <a:lnTo>
                    <a:pt x="2380"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9"/>
            <p:cNvSpPr/>
            <p:nvPr/>
          </p:nvSpPr>
          <p:spPr>
            <a:xfrm>
              <a:off x="2247954" y="1816546"/>
              <a:ext cx="101274" cy="127660"/>
            </a:xfrm>
            <a:custGeom>
              <a:avLst/>
              <a:gdLst/>
              <a:ahLst/>
              <a:cxnLst/>
              <a:rect l="l" t="t" r="r" b="b"/>
              <a:pathLst>
                <a:path w="3224" h="4064" extrusionOk="0">
                  <a:moveTo>
                    <a:pt x="2102" y="1"/>
                  </a:moveTo>
                  <a:lnTo>
                    <a:pt x="1" y="419"/>
                  </a:lnTo>
                  <a:cubicBezTo>
                    <a:pt x="1" y="419"/>
                    <a:pt x="700" y="2802"/>
                    <a:pt x="559" y="4064"/>
                  </a:cubicBezTo>
                  <a:lnTo>
                    <a:pt x="3223" y="3364"/>
                  </a:lnTo>
                  <a:lnTo>
                    <a:pt x="2102" y="1"/>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9"/>
            <p:cNvSpPr/>
            <p:nvPr/>
          </p:nvSpPr>
          <p:spPr>
            <a:xfrm>
              <a:off x="1904584" y="1107974"/>
              <a:ext cx="431388" cy="745670"/>
            </a:xfrm>
            <a:custGeom>
              <a:avLst/>
              <a:gdLst/>
              <a:ahLst/>
              <a:cxnLst/>
              <a:rect l="l" t="t" r="r" b="b"/>
              <a:pathLst>
                <a:path w="13733" h="23738" extrusionOk="0">
                  <a:moveTo>
                    <a:pt x="9248" y="0"/>
                  </a:moveTo>
                  <a:lnTo>
                    <a:pt x="1" y="1399"/>
                  </a:lnTo>
                  <a:lnTo>
                    <a:pt x="563" y="23257"/>
                  </a:lnTo>
                  <a:cubicBezTo>
                    <a:pt x="563" y="23257"/>
                    <a:pt x="1249" y="23738"/>
                    <a:pt x="2190" y="23738"/>
                  </a:cubicBezTo>
                  <a:cubicBezTo>
                    <a:pt x="2593" y="23738"/>
                    <a:pt x="3042" y="23650"/>
                    <a:pt x="3505" y="23398"/>
                  </a:cubicBezTo>
                  <a:lnTo>
                    <a:pt x="4767" y="6443"/>
                  </a:lnTo>
                  <a:lnTo>
                    <a:pt x="10650" y="23538"/>
                  </a:lnTo>
                  <a:cubicBezTo>
                    <a:pt x="10650" y="23538"/>
                    <a:pt x="11022" y="23662"/>
                    <a:pt x="11562" y="23662"/>
                  </a:cubicBezTo>
                  <a:cubicBezTo>
                    <a:pt x="12170" y="23662"/>
                    <a:pt x="12990" y="23505"/>
                    <a:pt x="13733" y="22839"/>
                  </a:cubicBezTo>
                  <a:lnTo>
                    <a:pt x="9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9"/>
            <p:cNvSpPr/>
            <p:nvPr/>
          </p:nvSpPr>
          <p:spPr>
            <a:xfrm>
              <a:off x="1768254" y="1900135"/>
              <a:ext cx="223594" cy="114499"/>
            </a:xfrm>
            <a:custGeom>
              <a:avLst/>
              <a:gdLst/>
              <a:ahLst/>
              <a:cxnLst/>
              <a:rect l="l" t="t" r="r" b="b"/>
              <a:pathLst>
                <a:path w="7118" h="3645" extrusionOk="0">
                  <a:moveTo>
                    <a:pt x="5181" y="0"/>
                  </a:moveTo>
                  <a:cubicBezTo>
                    <a:pt x="5181" y="0"/>
                    <a:pt x="4829" y="253"/>
                    <a:pt x="4457" y="577"/>
                  </a:cubicBezTo>
                  <a:cubicBezTo>
                    <a:pt x="3905" y="1055"/>
                    <a:pt x="3269" y="1424"/>
                    <a:pt x="2573" y="1652"/>
                  </a:cubicBezTo>
                  <a:cubicBezTo>
                    <a:pt x="1793" y="1912"/>
                    <a:pt x="865" y="2229"/>
                    <a:pt x="559" y="2383"/>
                  </a:cubicBezTo>
                  <a:cubicBezTo>
                    <a:pt x="0" y="2664"/>
                    <a:pt x="278" y="3645"/>
                    <a:pt x="278" y="3645"/>
                  </a:cubicBezTo>
                  <a:lnTo>
                    <a:pt x="7005" y="3504"/>
                  </a:lnTo>
                  <a:lnTo>
                    <a:pt x="7117" y="935"/>
                  </a:lnTo>
                  <a:lnTo>
                    <a:pt x="7117" y="935"/>
                  </a:lnTo>
                  <a:cubicBezTo>
                    <a:pt x="6696" y="1353"/>
                    <a:pt x="5321" y="1403"/>
                    <a:pt x="5321" y="1403"/>
                  </a:cubicBezTo>
                  <a:cubicBezTo>
                    <a:pt x="5321" y="1403"/>
                    <a:pt x="5743" y="981"/>
                    <a:pt x="5603" y="422"/>
                  </a:cubicBezTo>
                  <a:cubicBezTo>
                    <a:pt x="5567" y="285"/>
                    <a:pt x="5181"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9"/>
            <p:cNvSpPr/>
            <p:nvPr/>
          </p:nvSpPr>
          <p:spPr>
            <a:xfrm>
              <a:off x="2246635" y="1881507"/>
              <a:ext cx="131524" cy="143524"/>
            </a:xfrm>
            <a:custGeom>
              <a:avLst/>
              <a:gdLst/>
              <a:ahLst/>
              <a:cxnLst/>
              <a:rect l="l" t="t" r="r" b="b"/>
              <a:pathLst>
                <a:path w="4187" h="4569" extrusionOk="0">
                  <a:moveTo>
                    <a:pt x="1860" y="1"/>
                  </a:moveTo>
                  <a:cubicBezTo>
                    <a:pt x="1783" y="1"/>
                    <a:pt x="1703" y="9"/>
                    <a:pt x="1621" y="27"/>
                  </a:cubicBezTo>
                  <a:cubicBezTo>
                    <a:pt x="745" y="214"/>
                    <a:pt x="651" y="1602"/>
                    <a:pt x="651" y="1602"/>
                  </a:cubicBezTo>
                  <a:cubicBezTo>
                    <a:pt x="651" y="1602"/>
                    <a:pt x="412" y="2280"/>
                    <a:pt x="366" y="2516"/>
                  </a:cubicBezTo>
                  <a:cubicBezTo>
                    <a:pt x="0" y="4407"/>
                    <a:pt x="1013" y="4551"/>
                    <a:pt x="1905" y="4568"/>
                  </a:cubicBezTo>
                  <a:cubicBezTo>
                    <a:pt x="1919" y="4569"/>
                    <a:pt x="1934" y="4569"/>
                    <a:pt x="1948" y="4569"/>
                  </a:cubicBezTo>
                  <a:cubicBezTo>
                    <a:pt x="2827" y="4569"/>
                    <a:pt x="3733" y="3928"/>
                    <a:pt x="3958" y="3219"/>
                  </a:cubicBezTo>
                  <a:cubicBezTo>
                    <a:pt x="4186" y="2495"/>
                    <a:pt x="3086" y="765"/>
                    <a:pt x="3086" y="765"/>
                  </a:cubicBezTo>
                  <a:cubicBezTo>
                    <a:pt x="3086" y="765"/>
                    <a:pt x="2602" y="1"/>
                    <a:pt x="1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9"/>
            <p:cNvSpPr/>
            <p:nvPr/>
          </p:nvSpPr>
          <p:spPr>
            <a:xfrm>
              <a:off x="1966655" y="1285235"/>
              <a:ext cx="13696" cy="550064"/>
            </a:xfrm>
            <a:custGeom>
              <a:avLst/>
              <a:gdLst/>
              <a:ahLst/>
              <a:cxnLst/>
              <a:rect l="l" t="t" r="r" b="b"/>
              <a:pathLst>
                <a:path w="436" h="17511" extrusionOk="0">
                  <a:moveTo>
                    <a:pt x="366" y="0"/>
                  </a:moveTo>
                  <a:cubicBezTo>
                    <a:pt x="330" y="0"/>
                    <a:pt x="295" y="23"/>
                    <a:pt x="295" y="69"/>
                  </a:cubicBezTo>
                  <a:lnTo>
                    <a:pt x="288" y="533"/>
                  </a:lnTo>
                  <a:cubicBezTo>
                    <a:pt x="281" y="954"/>
                    <a:pt x="271" y="1376"/>
                    <a:pt x="264" y="1798"/>
                  </a:cubicBezTo>
                  <a:cubicBezTo>
                    <a:pt x="253" y="2420"/>
                    <a:pt x="243" y="3042"/>
                    <a:pt x="232" y="3664"/>
                  </a:cubicBezTo>
                  <a:cubicBezTo>
                    <a:pt x="222" y="4427"/>
                    <a:pt x="207" y="5186"/>
                    <a:pt x="193" y="5949"/>
                  </a:cubicBezTo>
                  <a:cubicBezTo>
                    <a:pt x="179" y="6782"/>
                    <a:pt x="165" y="7615"/>
                    <a:pt x="151" y="8451"/>
                  </a:cubicBezTo>
                  <a:cubicBezTo>
                    <a:pt x="137" y="9288"/>
                    <a:pt x="123" y="10128"/>
                    <a:pt x="109" y="10964"/>
                  </a:cubicBezTo>
                  <a:cubicBezTo>
                    <a:pt x="95" y="11752"/>
                    <a:pt x="81" y="12535"/>
                    <a:pt x="70" y="13319"/>
                  </a:cubicBezTo>
                  <a:cubicBezTo>
                    <a:pt x="56" y="13983"/>
                    <a:pt x="46" y="14648"/>
                    <a:pt x="35" y="15308"/>
                  </a:cubicBezTo>
                  <a:cubicBezTo>
                    <a:pt x="28" y="15786"/>
                    <a:pt x="21" y="16261"/>
                    <a:pt x="11" y="16735"/>
                  </a:cubicBezTo>
                  <a:cubicBezTo>
                    <a:pt x="7" y="16960"/>
                    <a:pt x="0" y="17189"/>
                    <a:pt x="0" y="17414"/>
                  </a:cubicBezTo>
                  <a:cubicBezTo>
                    <a:pt x="0" y="17424"/>
                    <a:pt x="0" y="17435"/>
                    <a:pt x="0" y="17442"/>
                  </a:cubicBezTo>
                  <a:cubicBezTo>
                    <a:pt x="0" y="17488"/>
                    <a:pt x="34" y="17510"/>
                    <a:pt x="69" y="17510"/>
                  </a:cubicBezTo>
                  <a:cubicBezTo>
                    <a:pt x="104" y="17510"/>
                    <a:pt x="139" y="17488"/>
                    <a:pt x="141" y="17442"/>
                  </a:cubicBezTo>
                  <a:lnTo>
                    <a:pt x="148" y="16978"/>
                  </a:lnTo>
                  <a:cubicBezTo>
                    <a:pt x="155" y="16556"/>
                    <a:pt x="162" y="16134"/>
                    <a:pt x="169" y="15713"/>
                  </a:cubicBezTo>
                  <a:cubicBezTo>
                    <a:pt x="179" y="15090"/>
                    <a:pt x="190" y="14468"/>
                    <a:pt x="200" y="13846"/>
                  </a:cubicBezTo>
                  <a:cubicBezTo>
                    <a:pt x="215" y="13084"/>
                    <a:pt x="229" y="12324"/>
                    <a:pt x="239" y="11562"/>
                  </a:cubicBezTo>
                  <a:cubicBezTo>
                    <a:pt x="253" y="10729"/>
                    <a:pt x="267" y="9896"/>
                    <a:pt x="281" y="9063"/>
                  </a:cubicBezTo>
                  <a:cubicBezTo>
                    <a:pt x="295" y="8223"/>
                    <a:pt x="309" y="7383"/>
                    <a:pt x="323" y="6546"/>
                  </a:cubicBezTo>
                  <a:cubicBezTo>
                    <a:pt x="338" y="5759"/>
                    <a:pt x="352" y="4975"/>
                    <a:pt x="366" y="4191"/>
                  </a:cubicBezTo>
                  <a:cubicBezTo>
                    <a:pt x="376" y="3527"/>
                    <a:pt x="387" y="2863"/>
                    <a:pt x="397" y="2202"/>
                  </a:cubicBezTo>
                  <a:cubicBezTo>
                    <a:pt x="408" y="1728"/>
                    <a:pt x="415" y="1250"/>
                    <a:pt x="422" y="775"/>
                  </a:cubicBezTo>
                  <a:cubicBezTo>
                    <a:pt x="425" y="550"/>
                    <a:pt x="436" y="322"/>
                    <a:pt x="436" y="97"/>
                  </a:cubicBezTo>
                  <a:cubicBezTo>
                    <a:pt x="436" y="86"/>
                    <a:pt x="436" y="76"/>
                    <a:pt x="436" y="69"/>
                  </a:cubicBezTo>
                  <a:cubicBezTo>
                    <a:pt x="436" y="23"/>
                    <a:pt x="401"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9"/>
            <p:cNvSpPr/>
            <p:nvPr/>
          </p:nvSpPr>
          <p:spPr>
            <a:xfrm>
              <a:off x="2147968" y="1273078"/>
              <a:ext cx="144812" cy="558766"/>
            </a:xfrm>
            <a:custGeom>
              <a:avLst/>
              <a:gdLst/>
              <a:ahLst/>
              <a:cxnLst/>
              <a:rect l="l" t="t" r="r" b="b"/>
              <a:pathLst>
                <a:path w="4610" h="17788" extrusionOk="0">
                  <a:moveTo>
                    <a:pt x="86" y="1"/>
                  </a:moveTo>
                  <a:cubicBezTo>
                    <a:pt x="44" y="1"/>
                    <a:pt x="1" y="34"/>
                    <a:pt x="13" y="87"/>
                  </a:cubicBezTo>
                  <a:cubicBezTo>
                    <a:pt x="55" y="245"/>
                    <a:pt x="94" y="403"/>
                    <a:pt x="133" y="561"/>
                  </a:cubicBezTo>
                  <a:cubicBezTo>
                    <a:pt x="242" y="986"/>
                    <a:pt x="351" y="1415"/>
                    <a:pt x="456" y="1844"/>
                  </a:cubicBezTo>
                  <a:cubicBezTo>
                    <a:pt x="618" y="2477"/>
                    <a:pt x="776" y="3109"/>
                    <a:pt x="934" y="3742"/>
                  </a:cubicBezTo>
                  <a:cubicBezTo>
                    <a:pt x="1131" y="4515"/>
                    <a:pt x="1324" y="5285"/>
                    <a:pt x="1518" y="6058"/>
                  </a:cubicBezTo>
                  <a:cubicBezTo>
                    <a:pt x="1732" y="6905"/>
                    <a:pt x="1946" y="7749"/>
                    <a:pt x="2157" y="8596"/>
                  </a:cubicBezTo>
                  <a:cubicBezTo>
                    <a:pt x="2372" y="9450"/>
                    <a:pt x="2586" y="10304"/>
                    <a:pt x="2804" y="11158"/>
                  </a:cubicBezTo>
                  <a:cubicBezTo>
                    <a:pt x="3004" y="11952"/>
                    <a:pt x="3205" y="12750"/>
                    <a:pt x="3405" y="13548"/>
                  </a:cubicBezTo>
                  <a:lnTo>
                    <a:pt x="3915" y="15565"/>
                  </a:lnTo>
                  <a:cubicBezTo>
                    <a:pt x="4038" y="16050"/>
                    <a:pt x="4157" y="16535"/>
                    <a:pt x="4280" y="17017"/>
                  </a:cubicBezTo>
                  <a:cubicBezTo>
                    <a:pt x="4336" y="17249"/>
                    <a:pt x="4393" y="17477"/>
                    <a:pt x="4452" y="17706"/>
                  </a:cubicBezTo>
                  <a:cubicBezTo>
                    <a:pt x="4456" y="17716"/>
                    <a:pt x="4459" y="17727"/>
                    <a:pt x="4459" y="17737"/>
                  </a:cubicBezTo>
                  <a:cubicBezTo>
                    <a:pt x="4469" y="17772"/>
                    <a:pt x="4496" y="17787"/>
                    <a:pt x="4523" y="17787"/>
                  </a:cubicBezTo>
                  <a:cubicBezTo>
                    <a:pt x="4565" y="17787"/>
                    <a:pt x="4609" y="17752"/>
                    <a:pt x="4596" y="17699"/>
                  </a:cubicBezTo>
                  <a:cubicBezTo>
                    <a:pt x="4558" y="17541"/>
                    <a:pt x="4516" y="17386"/>
                    <a:pt x="4477" y="17228"/>
                  </a:cubicBezTo>
                  <a:cubicBezTo>
                    <a:pt x="4371" y="16799"/>
                    <a:pt x="4263" y="16370"/>
                    <a:pt x="4154" y="15945"/>
                  </a:cubicBezTo>
                  <a:cubicBezTo>
                    <a:pt x="3995" y="15312"/>
                    <a:pt x="3834" y="14680"/>
                    <a:pt x="3676" y="14047"/>
                  </a:cubicBezTo>
                  <a:cubicBezTo>
                    <a:pt x="3482" y="13274"/>
                    <a:pt x="3285" y="12501"/>
                    <a:pt x="3092" y="11731"/>
                  </a:cubicBezTo>
                  <a:cubicBezTo>
                    <a:pt x="2878" y="10884"/>
                    <a:pt x="2667" y="10037"/>
                    <a:pt x="2452" y="9193"/>
                  </a:cubicBezTo>
                  <a:cubicBezTo>
                    <a:pt x="2238" y="8339"/>
                    <a:pt x="2024" y="7485"/>
                    <a:pt x="1809" y="6631"/>
                  </a:cubicBezTo>
                  <a:cubicBezTo>
                    <a:pt x="1605" y="5833"/>
                    <a:pt x="1405" y="5039"/>
                    <a:pt x="1205" y="4241"/>
                  </a:cubicBezTo>
                  <a:lnTo>
                    <a:pt x="699" y="2220"/>
                  </a:lnTo>
                  <a:cubicBezTo>
                    <a:pt x="576" y="1739"/>
                    <a:pt x="453" y="1254"/>
                    <a:pt x="330" y="768"/>
                  </a:cubicBezTo>
                  <a:cubicBezTo>
                    <a:pt x="273" y="540"/>
                    <a:pt x="221" y="308"/>
                    <a:pt x="157" y="80"/>
                  </a:cubicBezTo>
                  <a:cubicBezTo>
                    <a:pt x="154" y="69"/>
                    <a:pt x="154" y="62"/>
                    <a:pt x="150" y="51"/>
                  </a:cubicBezTo>
                  <a:cubicBezTo>
                    <a:pt x="142" y="16"/>
                    <a:pt x="11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9"/>
            <p:cNvSpPr/>
            <p:nvPr/>
          </p:nvSpPr>
          <p:spPr>
            <a:xfrm>
              <a:off x="2032213" y="544560"/>
              <a:ext cx="127660" cy="211249"/>
            </a:xfrm>
            <a:custGeom>
              <a:avLst/>
              <a:gdLst/>
              <a:ahLst/>
              <a:cxnLst/>
              <a:rect l="l" t="t" r="r" b="b"/>
              <a:pathLst>
                <a:path w="4064" h="6725" extrusionOk="0">
                  <a:moveTo>
                    <a:pt x="3927" y="1"/>
                  </a:moveTo>
                  <a:lnTo>
                    <a:pt x="1544" y="282"/>
                  </a:lnTo>
                  <a:cubicBezTo>
                    <a:pt x="1544" y="282"/>
                    <a:pt x="1263" y="2943"/>
                    <a:pt x="844" y="3501"/>
                  </a:cubicBezTo>
                  <a:lnTo>
                    <a:pt x="1" y="4904"/>
                  </a:lnTo>
                  <a:lnTo>
                    <a:pt x="1962" y="6724"/>
                  </a:lnTo>
                  <a:lnTo>
                    <a:pt x="4064" y="3501"/>
                  </a:lnTo>
                  <a:cubicBezTo>
                    <a:pt x="4064" y="3501"/>
                    <a:pt x="3505" y="981"/>
                    <a:pt x="39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9"/>
            <p:cNvSpPr/>
            <p:nvPr/>
          </p:nvSpPr>
          <p:spPr>
            <a:xfrm>
              <a:off x="2037082" y="392492"/>
              <a:ext cx="134822" cy="188538"/>
            </a:xfrm>
            <a:custGeom>
              <a:avLst/>
              <a:gdLst/>
              <a:ahLst/>
              <a:cxnLst/>
              <a:rect l="l" t="t" r="r" b="b"/>
              <a:pathLst>
                <a:path w="4292" h="6002" extrusionOk="0">
                  <a:moveTo>
                    <a:pt x="3049" y="1"/>
                  </a:moveTo>
                  <a:cubicBezTo>
                    <a:pt x="2851" y="1"/>
                    <a:pt x="2644" y="25"/>
                    <a:pt x="2478" y="37"/>
                  </a:cubicBezTo>
                  <a:cubicBezTo>
                    <a:pt x="1972" y="72"/>
                    <a:pt x="1463" y="136"/>
                    <a:pt x="1006" y="350"/>
                  </a:cubicBezTo>
                  <a:cubicBezTo>
                    <a:pt x="545" y="564"/>
                    <a:pt x="145" y="947"/>
                    <a:pt x="22" y="1436"/>
                  </a:cubicBezTo>
                  <a:lnTo>
                    <a:pt x="183" y="1225"/>
                  </a:lnTo>
                  <a:lnTo>
                    <a:pt x="183" y="1225"/>
                  </a:lnTo>
                  <a:cubicBezTo>
                    <a:pt x="71" y="1434"/>
                    <a:pt x="18" y="1678"/>
                    <a:pt x="11" y="1918"/>
                  </a:cubicBezTo>
                  <a:cubicBezTo>
                    <a:pt x="0" y="2276"/>
                    <a:pt x="85" y="2635"/>
                    <a:pt x="169" y="2982"/>
                  </a:cubicBezTo>
                  <a:cubicBezTo>
                    <a:pt x="275" y="3418"/>
                    <a:pt x="380" y="3854"/>
                    <a:pt x="486" y="4290"/>
                  </a:cubicBezTo>
                  <a:cubicBezTo>
                    <a:pt x="601" y="4757"/>
                    <a:pt x="732" y="5256"/>
                    <a:pt x="1097" y="5573"/>
                  </a:cubicBezTo>
                  <a:cubicBezTo>
                    <a:pt x="1269" y="5720"/>
                    <a:pt x="1480" y="5815"/>
                    <a:pt x="1695" y="5882"/>
                  </a:cubicBezTo>
                  <a:cubicBezTo>
                    <a:pt x="1931" y="5958"/>
                    <a:pt x="2186" y="6001"/>
                    <a:pt x="2437" y="6001"/>
                  </a:cubicBezTo>
                  <a:cubicBezTo>
                    <a:pt x="2870" y="6001"/>
                    <a:pt x="3292" y="5874"/>
                    <a:pt x="3592" y="5569"/>
                  </a:cubicBezTo>
                  <a:cubicBezTo>
                    <a:pt x="3846" y="5309"/>
                    <a:pt x="3979" y="4958"/>
                    <a:pt x="4092" y="4610"/>
                  </a:cubicBezTo>
                  <a:cubicBezTo>
                    <a:pt x="4285" y="3998"/>
                    <a:pt x="4271" y="3344"/>
                    <a:pt x="4281" y="2705"/>
                  </a:cubicBezTo>
                  <a:cubicBezTo>
                    <a:pt x="4292" y="2009"/>
                    <a:pt x="4225" y="1299"/>
                    <a:pt x="3937" y="659"/>
                  </a:cubicBezTo>
                  <a:cubicBezTo>
                    <a:pt x="3828" y="413"/>
                    <a:pt x="3687" y="122"/>
                    <a:pt x="3420" y="44"/>
                  </a:cubicBezTo>
                  <a:cubicBezTo>
                    <a:pt x="3311" y="12"/>
                    <a:pt x="3182" y="1"/>
                    <a:pt x="3049"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9"/>
            <p:cNvSpPr/>
            <p:nvPr/>
          </p:nvSpPr>
          <p:spPr>
            <a:xfrm>
              <a:off x="1997785" y="472562"/>
              <a:ext cx="77746" cy="82332"/>
            </a:xfrm>
            <a:custGeom>
              <a:avLst/>
              <a:gdLst/>
              <a:ahLst/>
              <a:cxnLst/>
              <a:rect l="l" t="t" r="r" b="b"/>
              <a:pathLst>
                <a:path w="2475" h="2621" extrusionOk="0">
                  <a:moveTo>
                    <a:pt x="906" y="0"/>
                  </a:moveTo>
                  <a:cubicBezTo>
                    <a:pt x="775" y="0"/>
                    <a:pt x="650" y="31"/>
                    <a:pt x="538" y="96"/>
                  </a:cubicBezTo>
                  <a:cubicBezTo>
                    <a:pt x="67" y="367"/>
                    <a:pt x="0" y="1129"/>
                    <a:pt x="387" y="1801"/>
                  </a:cubicBezTo>
                  <a:cubicBezTo>
                    <a:pt x="683" y="2311"/>
                    <a:pt x="1155" y="2620"/>
                    <a:pt x="1569" y="2620"/>
                  </a:cubicBezTo>
                  <a:cubicBezTo>
                    <a:pt x="1700" y="2620"/>
                    <a:pt x="1825" y="2590"/>
                    <a:pt x="1937" y="2525"/>
                  </a:cubicBezTo>
                  <a:cubicBezTo>
                    <a:pt x="2408" y="2254"/>
                    <a:pt x="2475" y="1491"/>
                    <a:pt x="2088" y="820"/>
                  </a:cubicBezTo>
                  <a:cubicBezTo>
                    <a:pt x="1794" y="310"/>
                    <a:pt x="1321" y="0"/>
                    <a:pt x="906"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9"/>
            <p:cNvSpPr/>
            <p:nvPr/>
          </p:nvSpPr>
          <p:spPr>
            <a:xfrm>
              <a:off x="2136880" y="448563"/>
              <a:ext cx="72563" cy="86322"/>
            </a:xfrm>
            <a:custGeom>
              <a:avLst/>
              <a:gdLst/>
              <a:ahLst/>
              <a:cxnLst/>
              <a:rect l="l" t="t" r="r" b="b"/>
              <a:pathLst>
                <a:path w="2310" h="2748" extrusionOk="0">
                  <a:moveTo>
                    <a:pt x="1348" y="0"/>
                  </a:moveTo>
                  <a:cubicBezTo>
                    <a:pt x="881" y="0"/>
                    <a:pt x="400" y="452"/>
                    <a:pt x="212" y="1106"/>
                  </a:cubicBezTo>
                  <a:cubicBezTo>
                    <a:pt x="1" y="1848"/>
                    <a:pt x="250" y="2572"/>
                    <a:pt x="770" y="2719"/>
                  </a:cubicBezTo>
                  <a:cubicBezTo>
                    <a:pt x="835" y="2738"/>
                    <a:pt x="901" y="2747"/>
                    <a:pt x="966" y="2747"/>
                  </a:cubicBezTo>
                  <a:cubicBezTo>
                    <a:pt x="1432" y="2747"/>
                    <a:pt x="1911" y="2297"/>
                    <a:pt x="2099" y="1644"/>
                  </a:cubicBezTo>
                  <a:cubicBezTo>
                    <a:pt x="2310" y="899"/>
                    <a:pt x="2060" y="175"/>
                    <a:pt x="1540" y="27"/>
                  </a:cubicBezTo>
                  <a:cubicBezTo>
                    <a:pt x="1477" y="9"/>
                    <a:pt x="1413" y="0"/>
                    <a:pt x="134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9"/>
            <p:cNvSpPr/>
            <p:nvPr/>
          </p:nvSpPr>
          <p:spPr>
            <a:xfrm>
              <a:off x="2015659" y="366671"/>
              <a:ext cx="175250" cy="137964"/>
            </a:xfrm>
            <a:custGeom>
              <a:avLst/>
              <a:gdLst/>
              <a:ahLst/>
              <a:cxnLst/>
              <a:rect l="l" t="t" r="r" b="b"/>
              <a:pathLst>
                <a:path w="5579" h="4392" extrusionOk="0">
                  <a:moveTo>
                    <a:pt x="2892" y="0"/>
                  </a:moveTo>
                  <a:cubicBezTo>
                    <a:pt x="2340" y="0"/>
                    <a:pt x="1789" y="187"/>
                    <a:pt x="1403" y="578"/>
                  </a:cubicBezTo>
                  <a:cubicBezTo>
                    <a:pt x="1266" y="719"/>
                    <a:pt x="1129" y="936"/>
                    <a:pt x="1132" y="1133"/>
                  </a:cubicBezTo>
                  <a:cubicBezTo>
                    <a:pt x="1093" y="1119"/>
                    <a:pt x="1051" y="1112"/>
                    <a:pt x="1008" y="1112"/>
                  </a:cubicBezTo>
                  <a:cubicBezTo>
                    <a:pt x="905" y="1112"/>
                    <a:pt x="799" y="1152"/>
                    <a:pt x="714" y="1214"/>
                  </a:cubicBezTo>
                  <a:cubicBezTo>
                    <a:pt x="595" y="1298"/>
                    <a:pt x="507" y="1425"/>
                    <a:pt x="433" y="1552"/>
                  </a:cubicBezTo>
                  <a:cubicBezTo>
                    <a:pt x="117" y="2107"/>
                    <a:pt x="1" y="2775"/>
                    <a:pt x="120" y="3400"/>
                  </a:cubicBezTo>
                  <a:cubicBezTo>
                    <a:pt x="151" y="3393"/>
                    <a:pt x="181" y="3390"/>
                    <a:pt x="212" y="3390"/>
                  </a:cubicBezTo>
                  <a:cubicBezTo>
                    <a:pt x="423" y="3390"/>
                    <a:pt x="618" y="3551"/>
                    <a:pt x="760" y="3720"/>
                  </a:cubicBezTo>
                  <a:cubicBezTo>
                    <a:pt x="936" y="3924"/>
                    <a:pt x="1083" y="4149"/>
                    <a:pt x="1196" y="4391"/>
                  </a:cubicBezTo>
                  <a:cubicBezTo>
                    <a:pt x="1312" y="4181"/>
                    <a:pt x="1160" y="3931"/>
                    <a:pt x="1136" y="3692"/>
                  </a:cubicBezTo>
                  <a:cubicBezTo>
                    <a:pt x="1104" y="3407"/>
                    <a:pt x="1248" y="3144"/>
                    <a:pt x="1354" y="2880"/>
                  </a:cubicBezTo>
                  <a:cubicBezTo>
                    <a:pt x="1544" y="2406"/>
                    <a:pt x="1610" y="1882"/>
                    <a:pt x="1551" y="1376"/>
                  </a:cubicBezTo>
                  <a:lnTo>
                    <a:pt x="1551" y="1376"/>
                  </a:lnTo>
                  <a:cubicBezTo>
                    <a:pt x="1692" y="1401"/>
                    <a:pt x="1823" y="1425"/>
                    <a:pt x="1955" y="1425"/>
                  </a:cubicBezTo>
                  <a:cubicBezTo>
                    <a:pt x="2152" y="1425"/>
                    <a:pt x="2350" y="1371"/>
                    <a:pt x="2584" y="1186"/>
                  </a:cubicBezTo>
                  <a:cubicBezTo>
                    <a:pt x="2605" y="1220"/>
                    <a:pt x="2614" y="1289"/>
                    <a:pt x="2663" y="1289"/>
                  </a:cubicBezTo>
                  <a:cubicBezTo>
                    <a:pt x="2681" y="1289"/>
                    <a:pt x="2704" y="1280"/>
                    <a:pt x="2735" y="1256"/>
                  </a:cubicBezTo>
                  <a:cubicBezTo>
                    <a:pt x="2773" y="1228"/>
                    <a:pt x="2801" y="1217"/>
                    <a:pt x="2821" y="1217"/>
                  </a:cubicBezTo>
                  <a:cubicBezTo>
                    <a:pt x="2858" y="1217"/>
                    <a:pt x="2867" y="1255"/>
                    <a:pt x="2865" y="1291"/>
                  </a:cubicBezTo>
                  <a:cubicBezTo>
                    <a:pt x="2971" y="1211"/>
                    <a:pt x="3079" y="1133"/>
                    <a:pt x="3185" y="1052"/>
                  </a:cubicBezTo>
                  <a:lnTo>
                    <a:pt x="3185" y="1052"/>
                  </a:lnTo>
                  <a:cubicBezTo>
                    <a:pt x="3159" y="1097"/>
                    <a:pt x="3038" y="1287"/>
                    <a:pt x="3048" y="1287"/>
                  </a:cubicBezTo>
                  <a:cubicBezTo>
                    <a:pt x="3049" y="1287"/>
                    <a:pt x="3051" y="1285"/>
                    <a:pt x="3055" y="1281"/>
                  </a:cubicBezTo>
                  <a:cubicBezTo>
                    <a:pt x="3157" y="1172"/>
                    <a:pt x="3375" y="1091"/>
                    <a:pt x="3522" y="1088"/>
                  </a:cubicBezTo>
                  <a:lnTo>
                    <a:pt x="3522" y="1088"/>
                  </a:lnTo>
                  <a:cubicBezTo>
                    <a:pt x="3473" y="1183"/>
                    <a:pt x="3396" y="1242"/>
                    <a:pt x="3463" y="1327"/>
                  </a:cubicBezTo>
                  <a:cubicBezTo>
                    <a:pt x="3508" y="1379"/>
                    <a:pt x="3586" y="1390"/>
                    <a:pt x="3652" y="1407"/>
                  </a:cubicBezTo>
                  <a:cubicBezTo>
                    <a:pt x="3832" y="1457"/>
                    <a:pt x="3986" y="1580"/>
                    <a:pt x="4113" y="1717"/>
                  </a:cubicBezTo>
                  <a:cubicBezTo>
                    <a:pt x="4390" y="2008"/>
                    <a:pt x="4647" y="2332"/>
                    <a:pt x="4700" y="2732"/>
                  </a:cubicBezTo>
                  <a:cubicBezTo>
                    <a:pt x="4728" y="2936"/>
                    <a:pt x="4826" y="3126"/>
                    <a:pt x="4883" y="3326"/>
                  </a:cubicBezTo>
                  <a:cubicBezTo>
                    <a:pt x="4953" y="3583"/>
                    <a:pt x="4956" y="3854"/>
                    <a:pt x="4942" y="4121"/>
                  </a:cubicBezTo>
                  <a:cubicBezTo>
                    <a:pt x="4999" y="3833"/>
                    <a:pt x="5058" y="3544"/>
                    <a:pt x="5118" y="3260"/>
                  </a:cubicBezTo>
                  <a:cubicBezTo>
                    <a:pt x="5174" y="2993"/>
                    <a:pt x="5238" y="2848"/>
                    <a:pt x="5220" y="2578"/>
                  </a:cubicBezTo>
                  <a:cubicBezTo>
                    <a:pt x="5199" y="2297"/>
                    <a:pt x="5181" y="2015"/>
                    <a:pt x="5164" y="1734"/>
                  </a:cubicBezTo>
                  <a:cubicBezTo>
                    <a:pt x="5153" y="1594"/>
                    <a:pt x="5462" y="1552"/>
                    <a:pt x="5230" y="1397"/>
                  </a:cubicBezTo>
                  <a:cubicBezTo>
                    <a:pt x="5213" y="1383"/>
                    <a:pt x="5238" y="1390"/>
                    <a:pt x="5245" y="1372"/>
                  </a:cubicBezTo>
                  <a:cubicBezTo>
                    <a:pt x="5259" y="1327"/>
                    <a:pt x="5578" y="1320"/>
                    <a:pt x="5230" y="1151"/>
                  </a:cubicBezTo>
                  <a:cubicBezTo>
                    <a:pt x="4580" y="842"/>
                    <a:pt x="4109" y="209"/>
                    <a:pt x="3406" y="54"/>
                  </a:cubicBezTo>
                  <a:cubicBezTo>
                    <a:pt x="3238" y="18"/>
                    <a:pt x="3065" y="0"/>
                    <a:pt x="2892"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9"/>
            <p:cNvSpPr/>
            <p:nvPr/>
          </p:nvSpPr>
          <p:spPr>
            <a:xfrm>
              <a:off x="1955284" y="624599"/>
              <a:ext cx="203930" cy="528610"/>
            </a:xfrm>
            <a:custGeom>
              <a:avLst/>
              <a:gdLst/>
              <a:ahLst/>
              <a:cxnLst/>
              <a:rect l="l" t="t" r="r" b="b"/>
              <a:pathLst>
                <a:path w="6492" h="16828" extrusionOk="0">
                  <a:moveTo>
                    <a:pt x="6435" y="1"/>
                  </a:moveTo>
                  <a:cubicBezTo>
                    <a:pt x="6435" y="1"/>
                    <a:pt x="5462" y="465"/>
                    <a:pt x="5044" y="746"/>
                  </a:cubicBezTo>
                  <a:cubicBezTo>
                    <a:pt x="4622" y="1024"/>
                    <a:pt x="4622" y="1164"/>
                    <a:pt x="4622" y="1164"/>
                  </a:cubicBezTo>
                  <a:lnTo>
                    <a:pt x="4622" y="2285"/>
                  </a:lnTo>
                  <a:lnTo>
                    <a:pt x="3922" y="3125"/>
                  </a:lnTo>
                  <a:cubicBezTo>
                    <a:pt x="3922" y="3125"/>
                    <a:pt x="3220" y="1867"/>
                    <a:pt x="3220" y="1727"/>
                  </a:cubicBezTo>
                  <a:cubicBezTo>
                    <a:pt x="3220" y="1586"/>
                    <a:pt x="3434" y="844"/>
                    <a:pt x="3567" y="110"/>
                  </a:cubicBezTo>
                  <a:lnTo>
                    <a:pt x="3567" y="110"/>
                  </a:lnTo>
                  <a:lnTo>
                    <a:pt x="2380" y="883"/>
                  </a:lnTo>
                  <a:lnTo>
                    <a:pt x="2102" y="1164"/>
                  </a:lnTo>
                  <a:lnTo>
                    <a:pt x="1680" y="1445"/>
                  </a:lnTo>
                  <a:cubicBezTo>
                    <a:pt x="1680" y="1445"/>
                    <a:pt x="559" y="8450"/>
                    <a:pt x="278" y="11114"/>
                  </a:cubicBezTo>
                  <a:cubicBezTo>
                    <a:pt x="0" y="13775"/>
                    <a:pt x="141" y="16576"/>
                    <a:pt x="141" y="16576"/>
                  </a:cubicBezTo>
                  <a:cubicBezTo>
                    <a:pt x="141" y="16576"/>
                    <a:pt x="934" y="16828"/>
                    <a:pt x="1906" y="16828"/>
                  </a:cubicBezTo>
                  <a:cubicBezTo>
                    <a:pt x="2713" y="16828"/>
                    <a:pt x="3644" y="16654"/>
                    <a:pt x="4344" y="16017"/>
                  </a:cubicBezTo>
                  <a:cubicBezTo>
                    <a:pt x="4344" y="16017"/>
                    <a:pt x="4204" y="9712"/>
                    <a:pt x="5044" y="7751"/>
                  </a:cubicBezTo>
                  <a:cubicBezTo>
                    <a:pt x="5884" y="5790"/>
                    <a:pt x="6492" y="451"/>
                    <a:pt x="6492" y="451"/>
                  </a:cubicBezTo>
                  <a:lnTo>
                    <a:pt x="6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9"/>
            <p:cNvSpPr/>
            <p:nvPr/>
          </p:nvSpPr>
          <p:spPr>
            <a:xfrm>
              <a:off x="1788012" y="658116"/>
              <a:ext cx="237855" cy="668207"/>
            </a:xfrm>
            <a:custGeom>
              <a:avLst/>
              <a:gdLst/>
              <a:ahLst/>
              <a:cxnLst/>
              <a:rect l="l" t="t" r="r" b="b"/>
              <a:pathLst>
                <a:path w="7572" h="21272" extrusionOk="0">
                  <a:moveTo>
                    <a:pt x="7417" y="1"/>
                  </a:moveTo>
                  <a:cubicBezTo>
                    <a:pt x="6840" y="1"/>
                    <a:pt x="4801" y="138"/>
                    <a:pt x="4204" y="378"/>
                  </a:cubicBezTo>
                  <a:cubicBezTo>
                    <a:pt x="3504" y="660"/>
                    <a:pt x="2102" y="4441"/>
                    <a:pt x="2102" y="4441"/>
                  </a:cubicBezTo>
                  <a:cubicBezTo>
                    <a:pt x="2102" y="4441"/>
                    <a:pt x="559" y="10887"/>
                    <a:pt x="282" y="12427"/>
                  </a:cubicBezTo>
                  <a:cubicBezTo>
                    <a:pt x="0" y="13970"/>
                    <a:pt x="166" y="15488"/>
                    <a:pt x="1680" y="15790"/>
                  </a:cubicBezTo>
                  <a:cubicBezTo>
                    <a:pt x="1714" y="15797"/>
                    <a:pt x="1748" y="15800"/>
                    <a:pt x="1784" y="15800"/>
                  </a:cubicBezTo>
                  <a:cubicBezTo>
                    <a:pt x="2488" y="15800"/>
                    <a:pt x="3504" y="14529"/>
                    <a:pt x="3504" y="14529"/>
                  </a:cubicBezTo>
                  <a:lnTo>
                    <a:pt x="3504" y="14529"/>
                  </a:lnTo>
                  <a:cubicBezTo>
                    <a:pt x="3504" y="14529"/>
                    <a:pt x="3223" y="19572"/>
                    <a:pt x="3364" y="20553"/>
                  </a:cubicBezTo>
                  <a:cubicBezTo>
                    <a:pt x="3364" y="20553"/>
                    <a:pt x="4199" y="21272"/>
                    <a:pt x="5428" y="21272"/>
                  </a:cubicBezTo>
                  <a:cubicBezTo>
                    <a:pt x="5531" y="21272"/>
                    <a:pt x="5636" y="21267"/>
                    <a:pt x="5743" y="21256"/>
                  </a:cubicBezTo>
                  <a:cubicBezTo>
                    <a:pt x="5743" y="21256"/>
                    <a:pt x="5627" y="13362"/>
                    <a:pt x="5884" y="10747"/>
                  </a:cubicBezTo>
                  <a:cubicBezTo>
                    <a:pt x="6151" y="8044"/>
                    <a:pt x="7005" y="4723"/>
                    <a:pt x="7571" y="13"/>
                  </a:cubicBezTo>
                  <a:cubicBezTo>
                    <a:pt x="7572" y="5"/>
                    <a:pt x="7516" y="1"/>
                    <a:pt x="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9"/>
            <p:cNvSpPr/>
            <p:nvPr/>
          </p:nvSpPr>
          <p:spPr>
            <a:xfrm>
              <a:off x="2063123" y="636975"/>
              <a:ext cx="277278" cy="676782"/>
            </a:xfrm>
            <a:custGeom>
              <a:avLst/>
              <a:gdLst/>
              <a:ahLst/>
              <a:cxnLst/>
              <a:rect l="l" t="t" r="r" b="b"/>
              <a:pathLst>
                <a:path w="8827" h="21545" extrusionOk="0">
                  <a:moveTo>
                    <a:pt x="3083" y="1"/>
                  </a:moveTo>
                  <a:cubicBezTo>
                    <a:pt x="2662" y="559"/>
                    <a:pt x="1400" y="4345"/>
                    <a:pt x="700" y="7705"/>
                  </a:cubicBezTo>
                  <a:cubicBezTo>
                    <a:pt x="1" y="11068"/>
                    <a:pt x="279" y="14010"/>
                    <a:pt x="279" y="15413"/>
                  </a:cubicBezTo>
                  <a:cubicBezTo>
                    <a:pt x="279" y="16815"/>
                    <a:pt x="1400" y="21437"/>
                    <a:pt x="1400" y="21437"/>
                  </a:cubicBezTo>
                  <a:cubicBezTo>
                    <a:pt x="1793" y="21512"/>
                    <a:pt x="2174" y="21545"/>
                    <a:pt x="2539" y="21545"/>
                  </a:cubicBezTo>
                  <a:cubicBezTo>
                    <a:pt x="4901" y="21545"/>
                    <a:pt x="6584" y="20178"/>
                    <a:pt x="6584" y="20178"/>
                  </a:cubicBezTo>
                  <a:cubicBezTo>
                    <a:pt x="6584" y="20178"/>
                    <a:pt x="6166" y="18636"/>
                    <a:pt x="5885" y="17655"/>
                  </a:cubicBezTo>
                  <a:cubicBezTo>
                    <a:pt x="5603" y="16674"/>
                    <a:pt x="5045" y="14291"/>
                    <a:pt x="5045" y="14291"/>
                  </a:cubicBezTo>
                  <a:lnTo>
                    <a:pt x="5045" y="14291"/>
                  </a:lnTo>
                  <a:cubicBezTo>
                    <a:pt x="5255" y="14327"/>
                    <a:pt x="5439" y="14344"/>
                    <a:pt x="5603" y="14344"/>
                  </a:cubicBezTo>
                  <a:cubicBezTo>
                    <a:pt x="6094" y="14344"/>
                    <a:pt x="6408" y="14187"/>
                    <a:pt x="6725" y="13873"/>
                  </a:cubicBezTo>
                  <a:cubicBezTo>
                    <a:pt x="7146" y="13451"/>
                    <a:pt x="7705" y="9670"/>
                    <a:pt x="8267" y="7146"/>
                  </a:cubicBezTo>
                  <a:cubicBezTo>
                    <a:pt x="8826" y="4622"/>
                    <a:pt x="8405" y="2243"/>
                    <a:pt x="7846" y="1681"/>
                  </a:cubicBezTo>
                  <a:cubicBezTo>
                    <a:pt x="7283" y="1122"/>
                    <a:pt x="4904" y="700"/>
                    <a:pt x="4342" y="559"/>
                  </a:cubicBezTo>
                  <a:cubicBezTo>
                    <a:pt x="3783" y="422"/>
                    <a:pt x="3083"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9"/>
            <p:cNvSpPr/>
            <p:nvPr/>
          </p:nvSpPr>
          <p:spPr>
            <a:xfrm>
              <a:off x="2018769" y="622086"/>
              <a:ext cx="52113" cy="81861"/>
            </a:xfrm>
            <a:custGeom>
              <a:avLst/>
              <a:gdLst/>
              <a:ahLst/>
              <a:cxnLst/>
              <a:rect l="l" t="t" r="r" b="b"/>
              <a:pathLst>
                <a:path w="1659" h="2606" extrusionOk="0">
                  <a:moveTo>
                    <a:pt x="1558" y="0"/>
                  </a:moveTo>
                  <a:cubicBezTo>
                    <a:pt x="1537" y="0"/>
                    <a:pt x="1515" y="10"/>
                    <a:pt x="1501" y="32"/>
                  </a:cubicBezTo>
                  <a:cubicBezTo>
                    <a:pt x="1220" y="443"/>
                    <a:pt x="721" y="608"/>
                    <a:pt x="330" y="893"/>
                  </a:cubicBezTo>
                  <a:cubicBezTo>
                    <a:pt x="285" y="924"/>
                    <a:pt x="239" y="960"/>
                    <a:pt x="197" y="998"/>
                  </a:cubicBezTo>
                  <a:cubicBezTo>
                    <a:pt x="141" y="1044"/>
                    <a:pt x="144" y="1086"/>
                    <a:pt x="141" y="1156"/>
                  </a:cubicBezTo>
                  <a:cubicBezTo>
                    <a:pt x="130" y="1315"/>
                    <a:pt x="116" y="1469"/>
                    <a:pt x="109" y="1627"/>
                  </a:cubicBezTo>
                  <a:cubicBezTo>
                    <a:pt x="102" y="1786"/>
                    <a:pt x="98" y="1937"/>
                    <a:pt x="74" y="2095"/>
                  </a:cubicBezTo>
                  <a:cubicBezTo>
                    <a:pt x="46" y="2242"/>
                    <a:pt x="14" y="2387"/>
                    <a:pt x="4" y="2538"/>
                  </a:cubicBezTo>
                  <a:cubicBezTo>
                    <a:pt x="1" y="2582"/>
                    <a:pt x="36" y="2605"/>
                    <a:pt x="72" y="2605"/>
                  </a:cubicBezTo>
                  <a:cubicBezTo>
                    <a:pt x="85" y="2605"/>
                    <a:pt x="97" y="2603"/>
                    <a:pt x="109" y="2597"/>
                  </a:cubicBezTo>
                  <a:cubicBezTo>
                    <a:pt x="274" y="2527"/>
                    <a:pt x="432" y="2443"/>
                    <a:pt x="580" y="2344"/>
                  </a:cubicBezTo>
                  <a:cubicBezTo>
                    <a:pt x="645" y="2303"/>
                    <a:pt x="606" y="2210"/>
                    <a:pt x="546" y="2210"/>
                  </a:cubicBezTo>
                  <a:cubicBezTo>
                    <a:pt x="534" y="2210"/>
                    <a:pt x="522" y="2213"/>
                    <a:pt x="510" y="2221"/>
                  </a:cubicBezTo>
                  <a:cubicBezTo>
                    <a:pt x="397" y="2299"/>
                    <a:pt x="279" y="2366"/>
                    <a:pt x="156" y="2425"/>
                  </a:cubicBezTo>
                  <a:lnTo>
                    <a:pt x="156" y="2425"/>
                  </a:lnTo>
                  <a:cubicBezTo>
                    <a:pt x="183" y="2226"/>
                    <a:pt x="237" y="2032"/>
                    <a:pt x="243" y="1828"/>
                  </a:cubicBezTo>
                  <a:cubicBezTo>
                    <a:pt x="249" y="1589"/>
                    <a:pt x="266" y="1348"/>
                    <a:pt x="285" y="1109"/>
                  </a:cubicBezTo>
                  <a:lnTo>
                    <a:pt x="285" y="1109"/>
                  </a:lnTo>
                  <a:cubicBezTo>
                    <a:pt x="709" y="744"/>
                    <a:pt x="1295" y="584"/>
                    <a:pt x="1624" y="106"/>
                  </a:cubicBezTo>
                  <a:cubicBezTo>
                    <a:pt x="1658" y="51"/>
                    <a:pt x="1608"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9"/>
            <p:cNvSpPr/>
            <p:nvPr/>
          </p:nvSpPr>
          <p:spPr>
            <a:xfrm>
              <a:off x="2030611" y="658713"/>
              <a:ext cx="9267" cy="51422"/>
            </a:xfrm>
            <a:custGeom>
              <a:avLst/>
              <a:gdLst/>
              <a:ahLst/>
              <a:cxnLst/>
              <a:rect l="l" t="t" r="r" b="b"/>
              <a:pathLst>
                <a:path w="295" h="1637" extrusionOk="0">
                  <a:moveTo>
                    <a:pt x="86" y="0"/>
                  </a:moveTo>
                  <a:cubicBezTo>
                    <a:pt x="44" y="0"/>
                    <a:pt x="0" y="35"/>
                    <a:pt x="13" y="85"/>
                  </a:cubicBezTo>
                  <a:cubicBezTo>
                    <a:pt x="140" y="567"/>
                    <a:pt x="154" y="1066"/>
                    <a:pt x="52" y="1551"/>
                  </a:cubicBezTo>
                  <a:cubicBezTo>
                    <a:pt x="41" y="1603"/>
                    <a:pt x="85" y="1637"/>
                    <a:pt x="126" y="1637"/>
                  </a:cubicBezTo>
                  <a:cubicBezTo>
                    <a:pt x="154" y="1637"/>
                    <a:pt x="180" y="1622"/>
                    <a:pt x="189" y="1586"/>
                  </a:cubicBezTo>
                  <a:cubicBezTo>
                    <a:pt x="294" y="1076"/>
                    <a:pt x="280" y="553"/>
                    <a:pt x="150" y="50"/>
                  </a:cubicBezTo>
                  <a:cubicBezTo>
                    <a:pt x="140" y="15"/>
                    <a:pt x="11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9"/>
            <p:cNvSpPr/>
            <p:nvPr/>
          </p:nvSpPr>
          <p:spPr>
            <a:xfrm>
              <a:off x="2055835" y="638703"/>
              <a:ext cx="18031" cy="77369"/>
            </a:xfrm>
            <a:custGeom>
              <a:avLst/>
              <a:gdLst/>
              <a:ahLst/>
              <a:cxnLst/>
              <a:rect l="l" t="t" r="r" b="b"/>
              <a:pathLst>
                <a:path w="574" h="2463" extrusionOk="0">
                  <a:moveTo>
                    <a:pt x="286" y="0"/>
                  </a:moveTo>
                  <a:cubicBezTo>
                    <a:pt x="259" y="0"/>
                    <a:pt x="233" y="16"/>
                    <a:pt x="226" y="51"/>
                  </a:cubicBezTo>
                  <a:cubicBezTo>
                    <a:pt x="191" y="262"/>
                    <a:pt x="152" y="473"/>
                    <a:pt x="117" y="687"/>
                  </a:cubicBezTo>
                  <a:cubicBezTo>
                    <a:pt x="82" y="891"/>
                    <a:pt x="29" y="1098"/>
                    <a:pt x="15" y="1302"/>
                  </a:cubicBezTo>
                  <a:cubicBezTo>
                    <a:pt x="1" y="1489"/>
                    <a:pt x="99" y="1661"/>
                    <a:pt x="170" y="1826"/>
                  </a:cubicBezTo>
                  <a:cubicBezTo>
                    <a:pt x="258" y="2026"/>
                    <a:pt x="342" y="2227"/>
                    <a:pt x="426" y="2427"/>
                  </a:cubicBezTo>
                  <a:cubicBezTo>
                    <a:pt x="437" y="2452"/>
                    <a:pt x="457" y="2463"/>
                    <a:pt x="478" y="2463"/>
                  </a:cubicBezTo>
                  <a:cubicBezTo>
                    <a:pt x="523" y="2463"/>
                    <a:pt x="573" y="2412"/>
                    <a:pt x="549" y="2357"/>
                  </a:cubicBezTo>
                  <a:cubicBezTo>
                    <a:pt x="472" y="2177"/>
                    <a:pt x="395" y="1998"/>
                    <a:pt x="317" y="1819"/>
                  </a:cubicBezTo>
                  <a:cubicBezTo>
                    <a:pt x="243" y="1643"/>
                    <a:pt x="135" y="1464"/>
                    <a:pt x="159" y="1267"/>
                  </a:cubicBezTo>
                  <a:cubicBezTo>
                    <a:pt x="205" y="873"/>
                    <a:pt x="293" y="480"/>
                    <a:pt x="359" y="90"/>
                  </a:cubicBezTo>
                  <a:cubicBezTo>
                    <a:pt x="370" y="35"/>
                    <a:pt x="32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9"/>
            <p:cNvSpPr/>
            <p:nvPr/>
          </p:nvSpPr>
          <p:spPr>
            <a:xfrm>
              <a:off x="2096797" y="622934"/>
              <a:ext cx="60972" cy="75327"/>
            </a:xfrm>
            <a:custGeom>
              <a:avLst/>
              <a:gdLst/>
              <a:ahLst/>
              <a:cxnLst/>
              <a:rect l="l" t="t" r="r" b="b"/>
              <a:pathLst>
                <a:path w="1941" h="2398" extrusionOk="0">
                  <a:moveTo>
                    <a:pt x="1828" y="1"/>
                  </a:moveTo>
                  <a:cubicBezTo>
                    <a:pt x="1818" y="1"/>
                    <a:pt x="1808" y="3"/>
                    <a:pt x="1797" y="8"/>
                  </a:cubicBezTo>
                  <a:cubicBezTo>
                    <a:pt x="1277" y="254"/>
                    <a:pt x="771" y="528"/>
                    <a:pt x="286" y="838"/>
                  </a:cubicBezTo>
                  <a:cubicBezTo>
                    <a:pt x="191" y="894"/>
                    <a:pt x="85" y="950"/>
                    <a:pt x="43" y="1059"/>
                  </a:cubicBezTo>
                  <a:cubicBezTo>
                    <a:pt x="1" y="1168"/>
                    <a:pt x="22" y="1312"/>
                    <a:pt x="26" y="1428"/>
                  </a:cubicBezTo>
                  <a:cubicBezTo>
                    <a:pt x="29" y="1727"/>
                    <a:pt x="33" y="2029"/>
                    <a:pt x="36" y="2331"/>
                  </a:cubicBezTo>
                  <a:cubicBezTo>
                    <a:pt x="38" y="2375"/>
                    <a:pt x="74" y="2397"/>
                    <a:pt x="109" y="2397"/>
                  </a:cubicBezTo>
                  <a:cubicBezTo>
                    <a:pt x="144" y="2397"/>
                    <a:pt x="178" y="2375"/>
                    <a:pt x="177" y="2331"/>
                  </a:cubicBezTo>
                  <a:cubicBezTo>
                    <a:pt x="173" y="2057"/>
                    <a:pt x="170" y="1787"/>
                    <a:pt x="166" y="1513"/>
                  </a:cubicBezTo>
                  <a:cubicBezTo>
                    <a:pt x="166" y="1446"/>
                    <a:pt x="163" y="1379"/>
                    <a:pt x="163" y="1309"/>
                  </a:cubicBezTo>
                  <a:cubicBezTo>
                    <a:pt x="163" y="1252"/>
                    <a:pt x="152" y="1182"/>
                    <a:pt x="170" y="1129"/>
                  </a:cubicBezTo>
                  <a:cubicBezTo>
                    <a:pt x="201" y="1013"/>
                    <a:pt x="373" y="947"/>
                    <a:pt x="465" y="890"/>
                  </a:cubicBezTo>
                  <a:cubicBezTo>
                    <a:pt x="918" y="609"/>
                    <a:pt x="1386" y="356"/>
                    <a:pt x="1867" y="131"/>
                  </a:cubicBezTo>
                  <a:cubicBezTo>
                    <a:pt x="1940" y="98"/>
                    <a:pt x="1895" y="1"/>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9"/>
            <p:cNvSpPr/>
            <p:nvPr/>
          </p:nvSpPr>
          <p:spPr>
            <a:xfrm>
              <a:off x="2108608" y="654912"/>
              <a:ext cx="14167" cy="41276"/>
            </a:xfrm>
            <a:custGeom>
              <a:avLst/>
              <a:gdLst/>
              <a:ahLst/>
              <a:cxnLst/>
              <a:rect l="l" t="t" r="r" b="b"/>
              <a:pathLst>
                <a:path w="451" h="1314" extrusionOk="0">
                  <a:moveTo>
                    <a:pt x="87" y="1"/>
                  </a:moveTo>
                  <a:cubicBezTo>
                    <a:pt x="79" y="1"/>
                    <a:pt x="70" y="1"/>
                    <a:pt x="61" y="2"/>
                  </a:cubicBezTo>
                  <a:cubicBezTo>
                    <a:pt x="22" y="9"/>
                    <a:pt x="1" y="55"/>
                    <a:pt x="12" y="90"/>
                  </a:cubicBezTo>
                  <a:cubicBezTo>
                    <a:pt x="21" y="125"/>
                    <a:pt x="53" y="140"/>
                    <a:pt x="85" y="140"/>
                  </a:cubicBezTo>
                  <a:cubicBezTo>
                    <a:pt x="89" y="140"/>
                    <a:pt x="92" y="140"/>
                    <a:pt x="96" y="140"/>
                  </a:cubicBezTo>
                  <a:cubicBezTo>
                    <a:pt x="97" y="139"/>
                    <a:pt x="98" y="139"/>
                    <a:pt x="98" y="139"/>
                  </a:cubicBezTo>
                  <a:cubicBezTo>
                    <a:pt x="143" y="139"/>
                    <a:pt x="173" y="319"/>
                    <a:pt x="180" y="343"/>
                  </a:cubicBezTo>
                  <a:cubicBezTo>
                    <a:pt x="201" y="442"/>
                    <a:pt x="222" y="537"/>
                    <a:pt x="240" y="635"/>
                  </a:cubicBezTo>
                  <a:cubicBezTo>
                    <a:pt x="279" y="835"/>
                    <a:pt x="300" y="1039"/>
                    <a:pt x="307" y="1247"/>
                  </a:cubicBezTo>
                  <a:cubicBezTo>
                    <a:pt x="310" y="1291"/>
                    <a:pt x="348" y="1314"/>
                    <a:pt x="383" y="1314"/>
                  </a:cubicBezTo>
                  <a:cubicBezTo>
                    <a:pt x="418" y="1314"/>
                    <a:pt x="451" y="1292"/>
                    <a:pt x="447" y="1247"/>
                  </a:cubicBezTo>
                  <a:cubicBezTo>
                    <a:pt x="437" y="990"/>
                    <a:pt x="405" y="734"/>
                    <a:pt x="356" y="484"/>
                  </a:cubicBezTo>
                  <a:cubicBezTo>
                    <a:pt x="331" y="372"/>
                    <a:pt x="314" y="252"/>
                    <a:pt x="268" y="143"/>
                  </a:cubicBezTo>
                  <a:cubicBezTo>
                    <a:pt x="233" y="63"/>
                    <a:pt x="174"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9"/>
            <p:cNvSpPr/>
            <p:nvPr/>
          </p:nvSpPr>
          <p:spPr>
            <a:xfrm>
              <a:off x="2118880" y="681707"/>
              <a:ext cx="18596" cy="14450"/>
            </a:xfrm>
            <a:custGeom>
              <a:avLst/>
              <a:gdLst/>
              <a:ahLst/>
              <a:cxnLst/>
              <a:rect l="l" t="t" r="r" b="b"/>
              <a:pathLst>
                <a:path w="592" h="460" extrusionOk="0">
                  <a:moveTo>
                    <a:pt x="514" y="0"/>
                  </a:moveTo>
                  <a:cubicBezTo>
                    <a:pt x="496" y="0"/>
                    <a:pt x="479" y="7"/>
                    <a:pt x="465" y="21"/>
                  </a:cubicBezTo>
                  <a:cubicBezTo>
                    <a:pt x="335" y="141"/>
                    <a:pt x="201" y="239"/>
                    <a:pt x="47" y="330"/>
                  </a:cubicBezTo>
                  <a:cubicBezTo>
                    <a:pt x="15" y="348"/>
                    <a:pt x="1" y="394"/>
                    <a:pt x="22" y="425"/>
                  </a:cubicBezTo>
                  <a:cubicBezTo>
                    <a:pt x="36" y="447"/>
                    <a:pt x="60" y="460"/>
                    <a:pt x="85" y="460"/>
                  </a:cubicBezTo>
                  <a:cubicBezTo>
                    <a:pt x="97" y="460"/>
                    <a:pt x="109" y="457"/>
                    <a:pt x="120" y="450"/>
                  </a:cubicBezTo>
                  <a:cubicBezTo>
                    <a:pt x="279" y="355"/>
                    <a:pt x="426" y="246"/>
                    <a:pt x="563" y="120"/>
                  </a:cubicBezTo>
                  <a:cubicBezTo>
                    <a:pt x="591" y="95"/>
                    <a:pt x="591" y="46"/>
                    <a:pt x="563" y="21"/>
                  </a:cubicBezTo>
                  <a:cubicBezTo>
                    <a:pt x="549" y="7"/>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9"/>
            <p:cNvSpPr/>
            <p:nvPr/>
          </p:nvSpPr>
          <p:spPr>
            <a:xfrm>
              <a:off x="2019303" y="693926"/>
              <a:ext cx="84374" cy="457523"/>
            </a:xfrm>
            <a:custGeom>
              <a:avLst/>
              <a:gdLst/>
              <a:ahLst/>
              <a:cxnLst/>
              <a:rect l="l" t="t" r="r" b="b"/>
              <a:pathLst>
                <a:path w="2686" h="14565" extrusionOk="0">
                  <a:moveTo>
                    <a:pt x="2588" y="0"/>
                  </a:moveTo>
                  <a:cubicBezTo>
                    <a:pt x="2572" y="0"/>
                    <a:pt x="2556" y="7"/>
                    <a:pt x="2542" y="22"/>
                  </a:cubicBezTo>
                  <a:lnTo>
                    <a:pt x="1962" y="701"/>
                  </a:lnTo>
                  <a:lnTo>
                    <a:pt x="1677" y="1034"/>
                  </a:lnTo>
                  <a:cubicBezTo>
                    <a:pt x="1625" y="1095"/>
                    <a:pt x="1554" y="1158"/>
                    <a:pt x="1574" y="1234"/>
                  </a:cubicBezTo>
                  <a:lnTo>
                    <a:pt x="1574" y="1234"/>
                  </a:lnTo>
                  <a:cubicBezTo>
                    <a:pt x="1453" y="1709"/>
                    <a:pt x="1345" y="2187"/>
                    <a:pt x="1248" y="2669"/>
                  </a:cubicBezTo>
                  <a:cubicBezTo>
                    <a:pt x="1066" y="3537"/>
                    <a:pt x="897" y="4423"/>
                    <a:pt x="851" y="5312"/>
                  </a:cubicBezTo>
                  <a:cubicBezTo>
                    <a:pt x="809" y="6050"/>
                    <a:pt x="700" y="6777"/>
                    <a:pt x="595" y="7509"/>
                  </a:cubicBezTo>
                  <a:cubicBezTo>
                    <a:pt x="443" y="8535"/>
                    <a:pt x="299" y="9565"/>
                    <a:pt x="190" y="10594"/>
                  </a:cubicBezTo>
                  <a:cubicBezTo>
                    <a:pt x="74" y="11747"/>
                    <a:pt x="1" y="12907"/>
                    <a:pt x="29" y="14067"/>
                  </a:cubicBezTo>
                  <a:cubicBezTo>
                    <a:pt x="32" y="14211"/>
                    <a:pt x="36" y="14355"/>
                    <a:pt x="43" y="14496"/>
                  </a:cubicBezTo>
                  <a:cubicBezTo>
                    <a:pt x="45" y="14541"/>
                    <a:pt x="81" y="14564"/>
                    <a:pt x="116" y="14564"/>
                  </a:cubicBezTo>
                  <a:cubicBezTo>
                    <a:pt x="151" y="14564"/>
                    <a:pt x="185" y="14541"/>
                    <a:pt x="183" y="14496"/>
                  </a:cubicBezTo>
                  <a:cubicBezTo>
                    <a:pt x="127" y="13332"/>
                    <a:pt x="183" y="12166"/>
                    <a:pt x="292" y="11002"/>
                  </a:cubicBezTo>
                  <a:cubicBezTo>
                    <a:pt x="391" y="9934"/>
                    <a:pt x="538" y="8869"/>
                    <a:pt x="689" y="7804"/>
                  </a:cubicBezTo>
                  <a:cubicBezTo>
                    <a:pt x="802" y="7045"/>
                    <a:pt x="932" y="6282"/>
                    <a:pt x="981" y="5519"/>
                  </a:cubicBezTo>
                  <a:cubicBezTo>
                    <a:pt x="1006" y="5108"/>
                    <a:pt x="1037" y="4700"/>
                    <a:pt x="1097" y="4293"/>
                  </a:cubicBezTo>
                  <a:cubicBezTo>
                    <a:pt x="1164" y="3832"/>
                    <a:pt x="1248" y="3375"/>
                    <a:pt x="1340" y="2918"/>
                  </a:cubicBezTo>
                  <a:cubicBezTo>
                    <a:pt x="1414" y="2546"/>
                    <a:pt x="1494" y="2177"/>
                    <a:pt x="1582" y="1804"/>
                  </a:cubicBezTo>
                  <a:cubicBezTo>
                    <a:pt x="1624" y="1625"/>
                    <a:pt x="1681" y="1446"/>
                    <a:pt x="1712" y="1263"/>
                  </a:cubicBezTo>
                  <a:cubicBezTo>
                    <a:pt x="1716" y="1242"/>
                    <a:pt x="1716" y="1226"/>
                    <a:pt x="1711" y="1211"/>
                  </a:cubicBezTo>
                  <a:lnTo>
                    <a:pt x="1711" y="1211"/>
                  </a:lnTo>
                  <a:cubicBezTo>
                    <a:pt x="1724" y="1172"/>
                    <a:pt x="1802" y="1103"/>
                    <a:pt x="1821" y="1080"/>
                  </a:cubicBezTo>
                  <a:cubicBezTo>
                    <a:pt x="1860" y="1034"/>
                    <a:pt x="1899" y="989"/>
                    <a:pt x="1934" y="947"/>
                  </a:cubicBezTo>
                  <a:cubicBezTo>
                    <a:pt x="2015" y="852"/>
                    <a:pt x="2095" y="760"/>
                    <a:pt x="2176" y="669"/>
                  </a:cubicBezTo>
                  <a:cubicBezTo>
                    <a:pt x="2331" y="486"/>
                    <a:pt x="2485" y="303"/>
                    <a:pt x="2640" y="124"/>
                  </a:cubicBezTo>
                  <a:cubicBezTo>
                    <a:pt x="2686" y="70"/>
                    <a:pt x="2639"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9"/>
            <p:cNvSpPr/>
            <p:nvPr/>
          </p:nvSpPr>
          <p:spPr>
            <a:xfrm>
              <a:off x="2069971" y="761463"/>
              <a:ext cx="12282" cy="18628"/>
            </a:xfrm>
            <a:custGeom>
              <a:avLst/>
              <a:gdLst/>
              <a:ahLst/>
              <a:cxnLst/>
              <a:rect l="l" t="t" r="r" b="b"/>
              <a:pathLst>
                <a:path w="391" h="593" extrusionOk="0">
                  <a:moveTo>
                    <a:pt x="240" y="1"/>
                  </a:moveTo>
                  <a:cubicBezTo>
                    <a:pt x="228" y="1"/>
                    <a:pt x="216" y="3"/>
                    <a:pt x="205" y="9"/>
                  </a:cubicBezTo>
                  <a:cubicBezTo>
                    <a:pt x="99" y="69"/>
                    <a:pt x="54" y="185"/>
                    <a:pt x="25" y="297"/>
                  </a:cubicBezTo>
                  <a:cubicBezTo>
                    <a:pt x="11" y="354"/>
                    <a:pt x="1" y="406"/>
                    <a:pt x="8" y="466"/>
                  </a:cubicBezTo>
                  <a:cubicBezTo>
                    <a:pt x="18" y="522"/>
                    <a:pt x="54" y="575"/>
                    <a:pt x="113" y="589"/>
                  </a:cubicBezTo>
                  <a:cubicBezTo>
                    <a:pt x="123" y="591"/>
                    <a:pt x="133" y="592"/>
                    <a:pt x="142" y="592"/>
                  </a:cubicBezTo>
                  <a:cubicBezTo>
                    <a:pt x="210" y="592"/>
                    <a:pt x="266" y="539"/>
                    <a:pt x="303" y="480"/>
                  </a:cubicBezTo>
                  <a:cubicBezTo>
                    <a:pt x="338" y="427"/>
                    <a:pt x="363" y="364"/>
                    <a:pt x="373" y="301"/>
                  </a:cubicBezTo>
                  <a:cubicBezTo>
                    <a:pt x="384" y="234"/>
                    <a:pt x="391" y="157"/>
                    <a:pt x="363" y="94"/>
                  </a:cubicBezTo>
                  <a:cubicBezTo>
                    <a:pt x="349" y="70"/>
                    <a:pt x="329" y="52"/>
                    <a:pt x="307" y="42"/>
                  </a:cubicBezTo>
                  <a:lnTo>
                    <a:pt x="307" y="42"/>
                  </a:lnTo>
                  <a:cubicBezTo>
                    <a:pt x="306" y="39"/>
                    <a:pt x="305" y="36"/>
                    <a:pt x="303" y="34"/>
                  </a:cubicBezTo>
                  <a:cubicBezTo>
                    <a:pt x="289" y="12"/>
                    <a:pt x="26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9"/>
            <p:cNvSpPr/>
            <p:nvPr/>
          </p:nvSpPr>
          <p:spPr>
            <a:xfrm>
              <a:off x="2058600" y="840591"/>
              <a:ext cx="10523" cy="17497"/>
            </a:xfrm>
            <a:custGeom>
              <a:avLst/>
              <a:gdLst/>
              <a:ahLst/>
              <a:cxnLst/>
              <a:rect l="l" t="t" r="r" b="b"/>
              <a:pathLst>
                <a:path w="335" h="557" extrusionOk="0">
                  <a:moveTo>
                    <a:pt x="210" y="1"/>
                  </a:moveTo>
                  <a:cubicBezTo>
                    <a:pt x="202" y="1"/>
                    <a:pt x="195" y="2"/>
                    <a:pt x="187" y="3"/>
                  </a:cubicBezTo>
                  <a:cubicBezTo>
                    <a:pt x="148" y="14"/>
                    <a:pt x="117" y="45"/>
                    <a:pt x="96" y="77"/>
                  </a:cubicBezTo>
                  <a:cubicBezTo>
                    <a:pt x="57" y="133"/>
                    <a:pt x="32" y="200"/>
                    <a:pt x="18" y="267"/>
                  </a:cubicBezTo>
                  <a:cubicBezTo>
                    <a:pt x="1" y="344"/>
                    <a:pt x="1" y="425"/>
                    <a:pt x="18" y="506"/>
                  </a:cubicBezTo>
                  <a:cubicBezTo>
                    <a:pt x="26" y="539"/>
                    <a:pt x="57" y="557"/>
                    <a:pt x="87" y="557"/>
                  </a:cubicBezTo>
                  <a:cubicBezTo>
                    <a:pt x="99" y="557"/>
                    <a:pt x="110" y="554"/>
                    <a:pt x="120" y="548"/>
                  </a:cubicBezTo>
                  <a:cubicBezTo>
                    <a:pt x="144" y="534"/>
                    <a:pt x="166" y="517"/>
                    <a:pt x="186" y="498"/>
                  </a:cubicBezTo>
                  <a:lnTo>
                    <a:pt x="186" y="498"/>
                  </a:lnTo>
                  <a:cubicBezTo>
                    <a:pt x="206" y="495"/>
                    <a:pt x="223" y="483"/>
                    <a:pt x="236" y="467"/>
                  </a:cubicBezTo>
                  <a:cubicBezTo>
                    <a:pt x="275" y="411"/>
                    <a:pt x="303" y="348"/>
                    <a:pt x="314" y="281"/>
                  </a:cubicBezTo>
                  <a:cubicBezTo>
                    <a:pt x="328" y="211"/>
                    <a:pt x="335" y="126"/>
                    <a:pt x="307" y="59"/>
                  </a:cubicBezTo>
                  <a:cubicBezTo>
                    <a:pt x="289" y="2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9"/>
            <p:cNvSpPr/>
            <p:nvPr/>
          </p:nvSpPr>
          <p:spPr>
            <a:xfrm>
              <a:off x="2039438" y="949278"/>
              <a:ext cx="10586" cy="20135"/>
            </a:xfrm>
            <a:custGeom>
              <a:avLst/>
              <a:gdLst/>
              <a:ahLst/>
              <a:cxnLst/>
              <a:rect l="l" t="t" r="r" b="b"/>
              <a:pathLst>
                <a:path w="337" h="641" extrusionOk="0">
                  <a:moveTo>
                    <a:pt x="223" y="0"/>
                  </a:moveTo>
                  <a:cubicBezTo>
                    <a:pt x="206" y="0"/>
                    <a:pt x="189" y="6"/>
                    <a:pt x="179" y="19"/>
                  </a:cubicBezTo>
                  <a:cubicBezTo>
                    <a:pt x="145" y="63"/>
                    <a:pt x="117" y="110"/>
                    <a:pt x="96" y="160"/>
                  </a:cubicBezTo>
                  <a:lnTo>
                    <a:pt x="96" y="160"/>
                  </a:lnTo>
                  <a:cubicBezTo>
                    <a:pt x="3" y="289"/>
                    <a:pt x="1" y="472"/>
                    <a:pt x="80" y="606"/>
                  </a:cubicBezTo>
                  <a:cubicBezTo>
                    <a:pt x="92" y="629"/>
                    <a:pt x="115" y="640"/>
                    <a:pt x="139" y="640"/>
                  </a:cubicBezTo>
                  <a:cubicBezTo>
                    <a:pt x="162" y="640"/>
                    <a:pt x="186" y="629"/>
                    <a:pt x="200" y="606"/>
                  </a:cubicBezTo>
                  <a:cubicBezTo>
                    <a:pt x="302" y="441"/>
                    <a:pt x="337" y="241"/>
                    <a:pt x="298" y="51"/>
                  </a:cubicBezTo>
                  <a:cubicBezTo>
                    <a:pt x="291" y="21"/>
                    <a:pt x="25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9"/>
            <p:cNvSpPr/>
            <p:nvPr/>
          </p:nvSpPr>
          <p:spPr>
            <a:xfrm>
              <a:off x="2031019" y="1028187"/>
              <a:ext cx="12282" cy="21580"/>
            </a:xfrm>
            <a:custGeom>
              <a:avLst/>
              <a:gdLst/>
              <a:ahLst/>
              <a:cxnLst/>
              <a:rect l="l" t="t" r="r" b="b"/>
              <a:pathLst>
                <a:path w="391" h="687" extrusionOk="0">
                  <a:moveTo>
                    <a:pt x="210" y="0"/>
                  </a:moveTo>
                  <a:cubicBezTo>
                    <a:pt x="186" y="0"/>
                    <a:pt x="163" y="11"/>
                    <a:pt x="151" y="34"/>
                  </a:cubicBezTo>
                  <a:cubicBezTo>
                    <a:pt x="106" y="119"/>
                    <a:pt x="67" y="207"/>
                    <a:pt x="42" y="298"/>
                  </a:cubicBezTo>
                  <a:cubicBezTo>
                    <a:pt x="32" y="344"/>
                    <a:pt x="21" y="389"/>
                    <a:pt x="14" y="435"/>
                  </a:cubicBezTo>
                  <a:cubicBezTo>
                    <a:pt x="7" y="477"/>
                    <a:pt x="0" y="526"/>
                    <a:pt x="4" y="576"/>
                  </a:cubicBezTo>
                  <a:cubicBezTo>
                    <a:pt x="7" y="625"/>
                    <a:pt x="39" y="670"/>
                    <a:pt x="92" y="685"/>
                  </a:cubicBezTo>
                  <a:cubicBezTo>
                    <a:pt x="99" y="686"/>
                    <a:pt x="107" y="687"/>
                    <a:pt x="115" y="687"/>
                  </a:cubicBezTo>
                  <a:cubicBezTo>
                    <a:pt x="155" y="687"/>
                    <a:pt x="192" y="665"/>
                    <a:pt x="222" y="639"/>
                  </a:cubicBezTo>
                  <a:cubicBezTo>
                    <a:pt x="253" y="607"/>
                    <a:pt x="271" y="569"/>
                    <a:pt x="288" y="526"/>
                  </a:cubicBezTo>
                  <a:cubicBezTo>
                    <a:pt x="309" y="481"/>
                    <a:pt x="327" y="435"/>
                    <a:pt x="341" y="389"/>
                  </a:cubicBezTo>
                  <a:cubicBezTo>
                    <a:pt x="355" y="344"/>
                    <a:pt x="366" y="298"/>
                    <a:pt x="373" y="252"/>
                  </a:cubicBezTo>
                  <a:cubicBezTo>
                    <a:pt x="380" y="207"/>
                    <a:pt x="390" y="164"/>
                    <a:pt x="380" y="119"/>
                  </a:cubicBezTo>
                  <a:cubicBezTo>
                    <a:pt x="373" y="80"/>
                    <a:pt x="352" y="41"/>
                    <a:pt x="316" y="20"/>
                  </a:cubicBezTo>
                  <a:cubicBezTo>
                    <a:pt x="301" y="11"/>
                    <a:pt x="283" y="7"/>
                    <a:pt x="264" y="7"/>
                  </a:cubicBezTo>
                  <a:cubicBezTo>
                    <a:pt x="258" y="7"/>
                    <a:pt x="251" y="7"/>
                    <a:pt x="244" y="8"/>
                  </a:cubicBezTo>
                  <a:lnTo>
                    <a:pt x="244" y="8"/>
                  </a:lnTo>
                  <a:cubicBezTo>
                    <a:pt x="233" y="3"/>
                    <a:pt x="222"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9"/>
            <p:cNvSpPr/>
            <p:nvPr/>
          </p:nvSpPr>
          <p:spPr>
            <a:xfrm>
              <a:off x="2030140" y="1099807"/>
              <a:ext cx="9392" cy="18942"/>
            </a:xfrm>
            <a:custGeom>
              <a:avLst/>
              <a:gdLst/>
              <a:ahLst/>
              <a:cxnLst/>
              <a:rect l="l" t="t" r="r" b="b"/>
              <a:pathLst>
                <a:path w="299" h="603" extrusionOk="0">
                  <a:moveTo>
                    <a:pt x="130" y="113"/>
                  </a:moveTo>
                  <a:cubicBezTo>
                    <a:pt x="130" y="113"/>
                    <a:pt x="130" y="114"/>
                    <a:pt x="131" y="115"/>
                  </a:cubicBezTo>
                  <a:lnTo>
                    <a:pt x="131" y="115"/>
                  </a:lnTo>
                  <a:cubicBezTo>
                    <a:pt x="130" y="116"/>
                    <a:pt x="130" y="117"/>
                    <a:pt x="130" y="117"/>
                  </a:cubicBezTo>
                  <a:lnTo>
                    <a:pt x="130" y="117"/>
                  </a:lnTo>
                  <a:cubicBezTo>
                    <a:pt x="129" y="116"/>
                    <a:pt x="129" y="114"/>
                    <a:pt x="130" y="113"/>
                  </a:cubicBezTo>
                  <a:close/>
                  <a:moveTo>
                    <a:pt x="173" y="1"/>
                  </a:moveTo>
                  <a:cubicBezTo>
                    <a:pt x="142" y="1"/>
                    <a:pt x="109" y="16"/>
                    <a:pt x="88" y="42"/>
                  </a:cubicBezTo>
                  <a:cubicBezTo>
                    <a:pt x="46" y="88"/>
                    <a:pt x="39" y="151"/>
                    <a:pt x="28" y="208"/>
                  </a:cubicBezTo>
                  <a:cubicBezTo>
                    <a:pt x="14" y="271"/>
                    <a:pt x="7" y="331"/>
                    <a:pt x="7" y="394"/>
                  </a:cubicBezTo>
                  <a:cubicBezTo>
                    <a:pt x="4" y="447"/>
                    <a:pt x="0" y="503"/>
                    <a:pt x="28" y="548"/>
                  </a:cubicBezTo>
                  <a:cubicBezTo>
                    <a:pt x="51" y="584"/>
                    <a:pt x="87" y="603"/>
                    <a:pt x="124" y="603"/>
                  </a:cubicBezTo>
                  <a:cubicBezTo>
                    <a:pt x="149" y="603"/>
                    <a:pt x="175" y="593"/>
                    <a:pt x="197" y="573"/>
                  </a:cubicBezTo>
                  <a:cubicBezTo>
                    <a:pt x="243" y="531"/>
                    <a:pt x="257" y="461"/>
                    <a:pt x="267" y="401"/>
                  </a:cubicBezTo>
                  <a:cubicBezTo>
                    <a:pt x="281" y="331"/>
                    <a:pt x="292" y="260"/>
                    <a:pt x="299" y="190"/>
                  </a:cubicBezTo>
                  <a:cubicBezTo>
                    <a:pt x="299" y="172"/>
                    <a:pt x="291" y="154"/>
                    <a:pt x="279" y="141"/>
                  </a:cubicBezTo>
                  <a:lnTo>
                    <a:pt x="279" y="141"/>
                  </a:lnTo>
                  <a:cubicBezTo>
                    <a:pt x="278" y="139"/>
                    <a:pt x="278" y="136"/>
                    <a:pt x="278" y="134"/>
                  </a:cubicBezTo>
                  <a:cubicBezTo>
                    <a:pt x="278" y="133"/>
                    <a:pt x="277" y="132"/>
                    <a:pt x="277" y="131"/>
                  </a:cubicBezTo>
                  <a:lnTo>
                    <a:pt x="277" y="131"/>
                  </a:lnTo>
                  <a:cubicBezTo>
                    <a:pt x="290" y="101"/>
                    <a:pt x="280" y="64"/>
                    <a:pt x="252" y="44"/>
                  </a:cubicBezTo>
                  <a:lnTo>
                    <a:pt x="252" y="44"/>
                  </a:lnTo>
                  <a:cubicBezTo>
                    <a:pt x="233" y="14"/>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9"/>
            <p:cNvSpPr/>
            <p:nvPr/>
          </p:nvSpPr>
          <p:spPr>
            <a:xfrm>
              <a:off x="2087750" y="476112"/>
              <a:ext cx="12628" cy="20135"/>
            </a:xfrm>
            <a:custGeom>
              <a:avLst/>
              <a:gdLst/>
              <a:ahLst/>
              <a:cxnLst/>
              <a:rect l="l" t="t" r="r" b="b"/>
              <a:pathLst>
                <a:path w="402" h="641" extrusionOk="0">
                  <a:moveTo>
                    <a:pt x="201" y="1"/>
                  </a:moveTo>
                  <a:cubicBezTo>
                    <a:pt x="89" y="1"/>
                    <a:pt x="1" y="141"/>
                    <a:pt x="1" y="320"/>
                  </a:cubicBezTo>
                  <a:cubicBezTo>
                    <a:pt x="1" y="496"/>
                    <a:pt x="89" y="640"/>
                    <a:pt x="201" y="640"/>
                  </a:cubicBezTo>
                  <a:cubicBezTo>
                    <a:pt x="314" y="640"/>
                    <a:pt x="401" y="496"/>
                    <a:pt x="401" y="320"/>
                  </a:cubicBezTo>
                  <a:cubicBezTo>
                    <a:pt x="401" y="141"/>
                    <a:pt x="31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9"/>
            <p:cNvSpPr/>
            <p:nvPr/>
          </p:nvSpPr>
          <p:spPr>
            <a:xfrm>
              <a:off x="2136000" y="467379"/>
              <a:ext cx="12722" cy="20135"/>
            </a:xfrm>
            <a:custGeom>
              <a:avLst/>
              <a:gdLst/>
              <a:ahLst/>
              <a:cxnLst/>
              <a:rect l="l" t="t" r="r" b="b"/>
              <a:pathLst>
                <a:path w="405" h="641" extrusionOk="0">
                  <a:moveTo>
                    <a:pt x="201" y="1"/>
                  </a:moveTo>
                  <a:cubicBezTo>
                    <a:pt x="92" y="1"/>
                    <a:pt x="1" y="142"/>
                    <a:pt x="1" y="321"/>
                  </a:cubicBezTo>
                  <a:cubicBezTo>
                    <a:pt x="1" y="497"/>
                    <a:pt x="92" y="641"/>
                    <a:pt x="201" y="641"/>
                  </a:cubicBezTo>
                  <a:cubicBezTo>
                    <a:pt x="313" y="641"/>
                    <a:pt x="405" y="497"/>
                    <a:pt x="405" y="321"/>
                  </a:cubicBezTo>
                  <a:cubicBezTo>
                    <a:pt x="405" y="142"/>
                    <a:pt x="313"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9"/>
            <p:cNvSpPr/>
            <p:nvPr/>
          </p:nvSpPr>
          <p:spPr>
            <a:xfrm>
              <a:off x="2115016" y="455600"/>
              <a:ext cx="17717" cy="56794"/>
            </a:xfrm>
            <a:custGeom>
              <a:avLst/>
              <a:gdLst/>
              <a:ahLst/>
              <a:cxnLst/>
              <a:rect l="l" t="t" r="r" b="b"/>
              <a:pathLst>
                <a:path w="564" h="1808" extrusionOk="0">
                  <a:moveTo>
                    <a:pt x="111" y="1"/>
                  </a:moveTo>
                  <a:cubicBezTo>
                    <a:pt x="76" y="1"/>
                    <a:pt x="40" y="23"/>
                    <a:pt x="36" y="67"/>
                  </a:cubicBezTo>
                  <a:cubicBezTo>
                    <a:pt x="1" y="362"/>
                    <a:pt x="61" y="657"/>
                    <a:pt x="177" y="928"/>
                  </a:cubicBezTo>
                  <a:cubicBezTo>
                    <a:pt x="233" y="1061"/>
                    <a:pt x="310" y="1181"/>
                    <a:pt x="377" y="1311"/>
                  </a:cubicBezTo>
                  <a:cubicBezTo>
                    <a:pt x="458" y="1469"/>
                    <a:pt x="349" y="1585"/>
                    <a:pt x="236" y="1687"/>
                  </a:cubicBezTo>
                  <a:cubicBezTo>
                    <a:pt x="184" y="1736"/>
                    <a:pt x="235" y="1807"/>
                    <a:pt x="290" y="1807"/>
                  </a:cubicBezTo>
                  <a:cubicBezTo>
                    <a:pt x="305" y="1807"/>
                    <a:pt x="321" y="1802"/>
                    <a:pt x="335" y="1789"/>
                  </a:cubicBezTo>
                  <a:cubicBezTo>
                    <a:pt x="433" y="1698"/>
                    <a:pt x="539" y="1589"/>
                    <a:pt x="549" y="1448"/>
                  </a:cubicBezTo>
                  <a:cubicBezTo>
                    <a:pt x="563" y="1297"/>
                    <a:pt x="451" y="1170"/>
                    <a:pt x="384" y="1044"/>
                  </a:cubicBezTo>
                  <a:cubicBezTo>
                    <a:pt x="226" y="742"/>
                    <a:pt x="138" y="408"/>
                    <a:pt x="173" y="67"/>
                  </a:cubicBezTo>
                  <a:cubicBezTo>
                    <a:pt x="178" y="23"/>
                    <a:pt x="146"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9"/>
            <p:cNvSpPr/>
            <p:nvPr/>
          </p:nvSpPr>
          <p:spPr>
            <a:xfrm>
              <a:off x="2087656" y="520121"/>
              <a:ext cx="56480" cy="27737"/>
            </a:xfrm>
            <a:custGeom>
              <a:avLst/>
              <a:gdLst/>
              <a:ahLst/>
              <a:cxnLst/>
              <a:rect l="l" t="t" r="r" b="b"/>
              <a:pathLst>
                <a:path w="1798" h="883" extrusionOk="0">
                  <a:moveTo>
                    <a:pt x="1514" y="1"/>
                  </a:moveTo>
                  <a:cubicBezTo>
                    <a:pt x="1496" y="1"/>
                    <a:pt x="1476" y="2"/>
                    <a:pt x="1455" y="6"/>
                  </a:cubicBezTo>
                  <a:cubicBezTo>
                    <a:pt x="724" y="118"/>
                    <a:pt x="0" y="41"/>
                    <a:pt x="11" y="252"/>
                  </a:cubicBezTo>
                  <a:cubicBezTo>
                    <a:pt x="14" y="308"/>
                    <a:pt x="32" y="375"/>
                    <a:pt x="63" y="452"/>
                  </a:cubicBezTo>
                  <a:cubicBezTo>
                    <a:pt x="157" y="653"/>
                    <a:pt x="375" y="882"/>
                    <a:pt x="800" y="882"/>
                  </a:cubicBezTo>
                  <a:cubicBezTo>
                    <a:pt x="821" y="882"/>
                    <a:pt x="843" y="882"/>
                    <a:pt x="865" y="881"/>
                  </a:cubicBezTo>
                  <a:cubicBezTo>
                    <a:pt x="1132" y="867"/>
                    <a:pt x="1343" y="761"/>
                    <a:pt x="1487" y="631"/>
                  </a:cubicBezTo>
                  <a:cubicBezTo>
                    <a:pt x="1771" y="370"/>
                    <a:pt x="1797" y="1"/>
                    <a:pt x="1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9"/>
            <p:cNvSpPr/>
            <p:nvPr/>
          </p:nvSpPr>
          <p:spPr>
            <a:xfrm>
              <a:off x="2089635" y="530298"/>
              <a:ext cx="44731" cy="17560"/>
            </a:xfrm>
            <a:custGeom>
              <a:avLst/>
              <a:gdLst/>
              <a:ahLst/>
              <a:cxnLst/>
              <a:rect l="l" t="t" r="r" b="b"/>
              <a:pathLst>
                <a:path w="1424" h="559" extrusionOk="0">
                  <a:moveTo>
                    <a:pt x="546" y="1"/>
                  </a:moveTo>
                  <a:cubicBezTo>
                    <a:pt x="312" y="1"/>
                    <a:pt x="123" y="67"/>
                    <a:pt x="0" y="128"/>
                  </a:cubicBezTo>
                  <a:cubicBezTo>
                    <a:pt x="94" y="329"/>
                    <a:pt x="312" y="558"/>
                    <a:pt x="737" y="558"/>
                  </a:cubicBezTo>
                  <a:cubicBezTo>
                    <a:pt x="758" y="558"/>
                    <a:pt x="780" y="558"/>
                    <a:pt x="802" y="557"/>
                  </a:cubicBezTo>
                  <a:cubicBezTo>
                    <a:pt x="1069" y="543"/>
                    <a:pt x="1280" y="437"/>
                    <a:pt x="1424" y="307"/>
                  </a:cubicBezTo>
                  <a:cubicBezTo>
                    <a:pt x="1318" y="223"/>
                    <a:pt x="1171" y="138"/>
                    <a:pt x="971" y="72"/>
                  </a:cubicBezTo>
                  <a:cubicBezTo>
                    <a:pt x="817" y="21"/>
                    <a:pt x="675" y="1"/>
                    <a:pt x="546" y="1"/>
                  </a:cubicBezTo>
                  <a:close/>
                </a:path>
              </a:pathLst>
            </a:custGeom>
            <a:solidFill>
              <a:srgbClr val="D56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9"/>
            <p:cNvSpPr/>
            <p:nvPr/>
          </p:nvSpPr>
          <p:spPr>
            <a:xfrm>
              <a:off x="2017198" y="488457"/>
              <a:ext cx="16492" cy="43883"/>
            </a:xfrm>
            <a:custGeom>
              <a:avLst/>
              <a:gdLst/>
              <a:ahLst/>
              <a:cxnLst/>
              <a:rect l="l" t="t" r="r" b="b"/>
              <a:pathLst>
                <a:path w="525" h="1397" extrusionOk="0">
                  <a:moveTo>
                    <a:pt x="225" y="0"/>
                  </a:moveTo>
                  <a:cubicBezTo>
                    <a:pt x="209" y="0"/>
                    <a:pt x="194" y="6"/>
                    <a:pt x="180" y="19"/>
                  </a:cubicBezTo>
                  <a:cubicBezTo>
                    <a:pt x="1" y="188"/>
                    <a:pt x="11" y="462"/>
                    <a:pt x="54" y="687"/>
                  </a:cubicBezTo>
                  <a:cubicBezTo>
                    <a:pt x="99" y="940"/>
                    <a:pt x="215" y="1175"/>
                    <a:pt x="380" y="1372"/>
                  </a:cubicBezTo>
                  <a:cubicBezTo>
                    <a:pt x="395" y="1389"/>
                    <a:pt x="412" y="1396"/>
                    <a:pt x="428" y="1396"/>
                  </a:cubicBezTo>
                  <a:cubicBezTo>
                    <a:pt x="479" y="1396"/>
                    <a:pt x="525" y="1327"/>
                    <a:pt x="482" y="1274"/>
                  </a:cubicBezTo>
                  <a:cubicBezTo>
                    <a:pt x="338" y="1105"/>
                    <a:pt x="240" y="905"/>
                    <a:pt x="198" y="690"/>
                  </a:cubicBezTo>
                  <a:cubicBezTo>
                    <a:pt x="159" y="507"/>
                    <a:pt x="131" y="258"/>
                    <a:pt x="278" y="117"/>
                  </a:cubicBezTo>
                  <a:cubicBezTo>
                    <a:pt x="328" y="71"/>
                    <a:pt x="27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9"/>
            <p:cNvSpPr/>
            <p:nvPr/>
          </p:nvSpPr>
          <p:spPr>
            <a:xfrm>
              <a:off x="2020088" y="511105"/>
              <a:ext cx="23779" cy="21486"/>
            </a:xfrm>
            <a:custGeom>
              <a:avLst/>
              <a:gdLst/>
              <a:ahLst/>
              <a:cxnLst/>
              <a:rect l="l" t="t" r="r" b="b"/>
              <a:pathLst>
                <a:path w="757" h="684" extrusionOk="0">
                  <a:moveTo>
                    <a:pt x="91" y="0"/>
                  </a:moveTo>
                  <a:cubicBezTo>
                    <a:pt x="84" y="0"/>
                    <a:pt x="77" y="0"/>
                    <a:pt x="71" y="1"/>
                  </a:cubicBezTo>
                  <a:cubicBezTo>
                    <a:pt x="32" y="4"/>
                    <a:pt x="0" y="32"/>
                    <a:pt x="0" y="71"/>
                  </a:cubicBezTo>
                  <a:cubicBezTo>
                    <a:pt x="0" y="105"/>
                    <a:pt x="29" y="142"/>
                    <a:pt x="66" y="142"/>
                  </a:cubicBezTo>
                  <a:cubicBezTo>
                    <a:pt x="67" y="142"/>
                    <a:pt x="69" y="142"/>
                    <a:pt x="71" y="141"/>
                  </a:cubicBezTo>
                  <a:cubicBezTo>
                    <a:pt x="75" y="141"/>
                    <a:pt x="79" y="141"/>
                    <a:pt x="83" y="141"/>
                  </a:cubicBezTo>
                  <a:cubicBezTo>
                    <a:pt x="200" y="141"/>
                    <a:pt x="295" y="239"/>
                    <a:pt x="373" y="321"/>
                  </a:cubicBezTo>
                  <a:cubicBezTo>
                    <a:pt x="464" y="419"/>
                    <a:pt x="541" y="532"/>
                    <a:pt x="605" y="648"/>
                  </a:cubicBezTo>
                  <a:cubicBezTo>
                    <a:pt x="619" y="673"/>
                    <a:pt x="641" y="683"/>
                    <a:pt x="662" y="683"/>
                  </a:cubicBezTo>
                  <a:cubicBezTo>
                    <a:pt x="709" y="683"/>
                    <a:pt x="757" y="633"/>
                    <a:pt x="728" y="577"/>
                  </a:cubicBezTo>
                  <a:cubicBezTo>
                    <a:pt x="654" y="444"/>
                    <a:pt x="563" y="317"/>
                    <a:pt x="457" y="208"/>
                  </a:cubicBezTo>
                  <a:cubicBezTo>
                    <a:pt x="360" y="107"/>
                    <a:pt x="23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9"/>
            <p:cNvSpPr/>
            <p:nvPr/>
          </p:nvSpPr>
          <p:spPr>
            <a:xfrm>
              <a:off x="2181046" y="463170"/>
              <a:ext cx="17245" cy="37224"/>
            </a:xfrm>
            <a:custGeom>
              <a:avLst/>
              <a:gdLst/>
              <a:ahLst/>
              <a:cxnLst/>
              <a:rect l="l" t="t" r="r" b="b"/>
              <a:pathLst>
                <a:path w="549" h="1185" extrusionOk="0">
                  <a:moveTo>
                    <a:pt x="100" y="1"/>
                  </a:moveTo>
                  <a:cubicBezTo>
                    <a:pt x="48" y="1"/>
                    <a:pt x="0" y="73"/>
                    <a:pt x="46" y="124"/>
                  </a:cubicBezTo>
                  <a:cubicBezTo>
                    <a:pt x="285" y="395"/>
                    <a:pt x="405" y="757"/>
                    <a:pt x="377" y="1116"/>
                  </a:cubicBezTo>
                  <a:cubicBezTo>
                    <a:pt x="373" y="1161"/>
                    <a:pt x="407" y="1184"/>
                    <a:pt x="442" y="1184"/>
                  </a:cubicBezTo>
                  <a:cubicBezTo>
                    <a:pt x="477" y="1184"/>
                    <a:pt x="514" y="1161"/>
                    <a:pt x="517" y="1116"/>
                  </a:cubicBezTo>
                  <a:cubicBezTo>
                    <a:pt x="549" y="718"/>
                    <a:pt x="408" y="321"/>
                    <a:pt x="145" y="23"/>
                  </a:cubicBezTo>
                  <a:cubicBezTo>
                    <a:pt x="131" y="7"/>
                    <a:pt x="115"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9"/>
            <p:cNvSpPr/>
            <p:nvPr/>
          </p:nvSpPr>
          <p:spPr>
            <a:xfrm>
              <a:off x="2172627" y="479285"/>
              <a:ext cx="21486" cy="28994"/>
            </a:xfrm>
            <a:custGeom>
              <a:avLst/>
              <a:gdLst/>
              <a:ahLst/>
              <a:cxnLst/>
              <a:rect l="l" t="t" r="r" b="b"/>
              <a:pathLst>
                <a:path w="684" h="923" extrusionOk="0">
                  <a:moveTo>
                    <a:pt x="606" y="1"/>
                  </a:moveTo>
                  <a:cubicBezTo>
                    <a:pt x="593" y="1"/>
                    <a:pt x="580" y="4"/>
                    <a:pt x="567" y="9"/>
                  </a:cubicBezTo>
                  <a:cubicBezTo>
                    <a:pt x="241" y="156"/>
                    <a:pt x="103" y="511"/>
                    <a:pt x="16" y="835"/>
                  </a:cubicBezTo>
                  <a:cubicBezTo>
                    <a:pt x="1" y="888"/>
                    <a:pt x="44" y="923"/>
                    <a:pt x="85" y="923"/>
                  </a:cubicBezTo>
                  <a:cubicBezTo>
                    <a:pt x="113" y="923"/>
                    <a:pt x="139" y="908"/>
                    <a:pt x="149" y="873"/>
                  </a:cubicBezTo>
                  <a:cubicBezTo>
                    <a:pt x="230" y="581"/>
                    <a:pt x="346" y="262"/>
                    <a:pt x="641" y="128"/>
                  </a:cubicBezTo>
                  <a:cubicBezTo>
                    <a:pt x="673" y="114"/>
                    <a:pt x="683" y="65"/>
                    <a:pt x="666" y="33"/>
                  </a:cubicBezTo>
                  <a:cubicBezTo>
                    <a:pt x="652" y="10"/>
                    <a:pt x="630" y="1"/>
                    <a:pt x="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9"/>
            <p:cNvSpPr/>
            <p:nvPr/>
          </p:nvSpPr>
          <p:spPr>
            <a:xfrm>
              <a:off x="2125194" y="655132"/>
              <a:ext cx="62291" cy="249321"/>
            </a:xfrm>
            <a:custGeom>
              <a:avLst/>
              <a:gdLst/>
              <a:ahLst/>
              <a:cxnLst/>
              <a:rect l="l" t="t" r="r" b="b"/>
              <a:pathLst>
                <a:path w="1983" h="7937" extrusionOk="0">
                  <a:moveTo>
                    <a:pt x="1914" y="1"/>
                  </a:moveTo>
                  <a:cubicBezTo>
                    <a:pt x="1879" y="1"/>
                    <a:pt x="1842" y="24"/>
                    <a:pt x="1838" y="69"/>
                  </a:cubicBezTo>
                  <a:cubicBezTo>
                    <a:pt x="1752" y="1519"/>
                    <a:pt x="1682" y="2970"/>
                    <a:pt x="1630" y="4423"/>
                  </a:cubicBezTo>
                  <a:lnTo>
                    <a:pt x="1630" y="4423"/>
                  </a:lnTo>
                  <a:cubicBezTo>
                    <a:pt x="1102" y="4562"/>
                    <a:pt x="574" y="4690"/>
                    <a:pt x="63" y="4874"/>
                  </a:cubicBezTo>
                  <a:cubicBezTo>
                    <a:pt x="28" y="4888"/>
                    <a:pt x="0" y="4923"/>
                    <a:pt x="14" y="4962"/>
                  </a:cubicBezTo>
                  <a:cubicBezTo>
                    <a:pt x="229" y="5529"/>
                    <a:pt x="436" y="6099"/>
                    <a:pt x="720" y="6633"/>
                  </a:cubicBezTo>
                  <a:lnTo>
                    <a:pt x="720" y="6633"/>
                  </a:lnTo>
                  <a:cubicBezTo>
                    <a:pt x="607" y="7039"/>
                    <a:pt x="504" y="7445"/>
                    <a:pt x="390" y="7851"/>
                  </a:cubicBezTo>
                  <a:cubicBezTo>
                    <a:pt x="378" y="7903"/>
                    <a:pt x="420" y="7937"/>
                    <a:pt x="462" y="7937"/>
                  </a:cubicBezTo>
                  <a:cubicBezTo>
                    <a:pt x="490" y="7937"/>
                    <a:pt x="517" y="7921"/>
                    <a:pt x="527" y="7886"/>
                  </a:cubicBezTo>
                  <a:cubicBezTo>
                    <a:pt x="598" y="7626"/>
                    <a:pt x="668" y="7366"/>
                    <a:pt x="738" y="7106"/>
                  </a:cubicBezTo>
                  <a:cubicBezTo>
                    <a:pt x="770" y="6983"/>
                    <a:pt x="805" y="6856"/>
                    <a:pt x="837" y="6733"/>
                  </a:cubicBezTo>
                  <a:cubicBezTo>
                    <a:pt x="851" y="6684"/>
                    <a:pt x="872" y="6638"/>
                    <a:pt x="854" y="6589"/>
                  </a:cubicBezTo>
                  <a:cubicBezTo>
                    <a:pt x="833" y="6526"/>
                    <a:pt x="787" y="6463"/>
                    <a:pt x="756" y="6403"/>
                  </a:cubicBezTo>
                  <a:cubicBezTo>
                    <a:pt x="527" y="5944"/>
                    <a:pt x="352" y="5464"/>
                    <a:pt x="171" y="4985"/>
                  </a:cubicBezTo>
                  <a:lnTo>
                    <a:pt x="171" y="4985"/>
                  </a:lnTo>
                  <a:cubicBezTo>
                    <a:pt x="676" y="4806"/>
                    <a:pt x="1199" y="4681"/>
                    <a:pt x="1715" y="4547"/>
                  </a:cubicBezTo>
                  <a:cubicBezTo>
                    <a:pt x="1747" y="4536"/>
                    <a:pt x="1765" y="4508"/>
                    <a:pt x="1768" y="4477"/>
                  </a:cubicBezTo>
                  <a:cubicBezTo>
                    <a:pt x="1821" y="3008"/>
                    <a:pt x="1891" y="1538"/>
                    <a:pt x="1979" y="69"/>
                  </a:cubicBezTo>
                  <a:cubicBezTo>
                    <a:pt x="1982" y="24"/>
                    <a:pt x="1949"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9"/>
            <p:cNvSpPr/>
            <p:nvPr/>
          </p:nvSpPr>
          <p:spPr>
            <a:xfrm>
              <a:off x="2203474" y="938912"/>
              <a:ext cx="33486" cy="7570"/>
            </a:xfrm>
            <a:custGeom>
              <a:avLst/>
              <a:gdLst/>
              <a:ahLst/>
              <a:cxnLst/>
              <a:rect l="l" t="t" r="r" b="b"/>
              <a:pathLst>
                <a:path w="1066" h="241" extrusionOk="0">
                  <a:moveTo>
                    <a:pt x="88" y="100"/>
                  </a:moveTo>
                  <a:cubicBezTo>
                    <a:pt x="88" y="100"/>
                    <a:pt x="89" y="100"/>
                    <a:pt x="89" y="100"/>
                  </a:cubicBezTo>
                  <a:lnTo>
                    <a:pt x="89" y="100"/>
                  </a:lnTo>
                  <a:cubicBezTo>
                    <a:pt x="87" y="102"/>
                    <a:pt x="85" y="102"/>
                    <a:pt x="85" y="102"/>
                  </a:cubicBezTo>
                  <a:cubicBezTo>
                    <a:pt x="84" y="102"/>
                    <a:pt x="85" y="101"/>
                    <a:pt x="88" y="100"/>
                  </a:cubicBezTo>
                  <a:close/>
                  <a:moveTo>
                    <a:pt x="109" y="226"/>
                  </a:moveTo>
                  <a:lnTo>
                    <a:pt x="106" y="230"/>
                  </a:lnTo>
                  <a:cubicBezTo>
                    <a:pt x="106" y="226"/>
                    <a:pt x="109" y="226"/>
                    <a:pt x="109" y="226"/>
                  </a:cubicBezTo>
                  <a:close/>
                  <a:moveTo>
                    <a:pt x="564" y="1"/>
                  </a:moveTo>
                  <a:cubicBezTo>
                    <a:pt x="555" y="1"/>
                    <a:pt x="547" y="1"/>
                    <a:pt x="538" y="1"/>
                  </a:cubicBezTo>
                  <a:cubicBezTo>
                    <a:pt x="461" y="1"/>
                    <a:pt x="383" y="12"/>
                    <a:pt x="306" y="29"/>
                  </a:cubicBezTo>
                  <a:cubicBezTo>
                    <a:pt x="267" y="40"/>
                    <a:pt x="225" y="50"/>
                    <a:pt x="186" y="61"/>
                  </a:cubicBezTo>
                  <a:cubicBezTo>
                    <a:pt x="169" y="68"/>
                    <a:pt x="148" y="75"/>
                    <a:pt x="130" y="86"/>
                  </a:cubicBezTo>
                  <a:cubicBezTo>
                    <a:pt x="124" y="88"/>
                    <a:pt x="118" y="90"/>
                    <a:pt x="111" y="92"/>
                  </a:cubicBezTo>
                  <a:lnTo>
                    <a:pt x="111" y="92"/>
                  </a:lnTo>
                  <a:cubicBezTo>
                    <a:pt x="106" y="90"/>
                    <a:pt x="99" y="89"/>
                    <a:pt x="93" y="89"/>
                  </a:cubicBezTo>
                  <a:cubicBezTo>
                    <a:pt x="87" y="89"/>
                    <a:pt x="80" y="90"/>
                    <a:pt x="74" y="93"/>
                  </a:cubicBezTo>
                  <a:cubicBezTo>
                    <a:pt x="28" y="110"/>
                    <a:pt x="0" y="156"/>
                    <a:pt x="25" y="202"/>
                  </a:cubicBezTo>
                  <a:cubicBezTo>
                    <a:pt x="41" y="230"/>
                    <a:pt x="65" y="241"/>
                    <a:pt x="91" y="241"/>
                  </a:cubicBezTo>
                  <a:cubicBezTo>
                    <a:pt x="110" y="241"/>
                    <a:pt x="130" y="235"/>
                    <a:pt x="148" y="226"/>
                  </a:cubicBezTo>
                  <a:cubicBezTo>
                    <a:pt x="236" y="191"/>
                    <a:pt x="327" y="163"/>
                    <a:pt x="418" y="152"/>
                  </a:cubicBezTo>
                  <a:cubicBezTo>
                    <a:pt x="467" y="145"/>
                    <a:pt x="516" y="142"/>
                    <a:pt x="564" y="142"/>
                  </a:cubicBezTo>
                  <a:cubicBezTo>
                    <a:pt x="702" y="142"/>
                    <a:pt x="839" y="170"/>
                    <a:pt x="967" y="219"/>
                  </a:cubicBezTo>
                  <a:cubicBezTo>
                    <a:pt x="973" y="222"/>
                    <a:pt x="980" y="223"/>
                    <a:pt x="986" y="223"/>
                  </a:cubicBezTo>
                  <a:cubicBezTo>
                    <a:pt x="1016" y="223"/>
                    <a:pt x="1046" y="199"/>
                    <a:pt x="1055" y="173"/>
                  </a:cubicBezTo>
                  <a:cubicBezTo>
                    <a:pt x="1065" y="131"/>
                    <a:pt x="1040" y="100"/>
                    <a:pt x="1005" y="86"/>
                  </a:cubicBezTo>
                  <a:cubicBezTo>
                    <a:pt x="866" y="29"/>
                    <a:pt x="714"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2234478" y="795954"/>
              <a:ext cx="8638" cy="20607"/>
            </a:xfrm>
            <a:custGeom>
              <a:avLst/>
              <a:gdLst/>
              <a:ahLst/>
              <a:cxnLst/>
              <a:rect l="l" t="t" r="r" b="b"/>
              <a:pathLst>
                <a:path w="275" h="656" extrusionOk="0">
                  <a:moveTo>
                    <a:pt x="89" y="1"/>
                  </a:moveTo>
                  <a:cubicBezTo>
                    <a:pt x="46" y="1"/>
                    <a:pt x="22" y="32"/>
                    <a:pt x="18" y="71"/>
                  </a:cubicBezTo>
                  <a:cubicBezTo>
                    <a:pt x="1" y="261"/>
                    <a:pt x="43" y="454"/>
                    <a:pt x="138" y="619"/>
                  </a:cubicBezTo>
                  <a:cubicBezTo>
                    <a:pt x="150" y="643"/>
                    <a:pt x="175" y="656"/>
                    <a:pt x="200" y="656"/>
                  </a:cubicBezTo>
                  <a:cubicBezTo>
                    <a:pt x="211" y="656"/>
                    <a:pt x="223" y="653"/>
                    <a:pt x="233" y="647"/>
                  </a:cubicBezTo>
                  <a:cubicBezTo>
                    <a:pt x="264" y="626"/>
                    <a:pt x="275" y="584"/>
                    <a:pt x="257" y="549"/>
                  </a:cubicBezTo>
                  <a:cubicBezTo>
                    <a:pt x="173" y="401"/>
                    <a:pt x="141" y="236"/>
                    <a:pt x="159" y="68"/>
                  </a:cubicBezTo>
                  <a:cubicBezTo>
                    <a:pt x="162" y="32"/>
                    <a:pt x="124"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2220248" y="794792"/>
              <a:ext cx="29873" cy="130111"/>
            </a:xfrm>
            <a:custGeom>
              <a:avLst/>
              <a:gdLst/>
              <a:ahLst/>
              <a:cxnLst/>
              <a:rect l="l" t="t" r="r" b="b"/>
              <a:pathLst>
                <a:path w="951" h="4142" extrusionOk="0">
                  <a:moveTo>
                    <a:pt x="866" y="1"/>
                  </a:moveTo>
                  <a:cubicBezTo>
                    <a:pt x="838" y="1"/>
                    <a:pt x="812" y="16"/>
                    <a:pt x="805" y="52"/>
                  </a:cubicBezTo>
                  <a:cubicBezTo>
                    <a:pt x="573" y="1391"/>
                    <a:pt x="306" y="2726"/>
                    <a:pt x="11" y="4055"/>
                  </a:cubicBezTo>
                  <a:cubicBezTo>
                    <a:pt x="0" y="4107"/>
                    <a:pt x="44" y="4141"/>
                    <a:pt x="85" y="4141"/>
                  </a:cubicBezTo>
                  <a:cubicBezTo>
                    <a:pt x="113" y="4141"/>
                    <a:pt x="139" y="4126"/>
                    <a:pt x="148" y="4090"/>
                  </a:cubicBezTo>
                  <a:cubicBezTo>
                    <a:pt x="443" y="2762"/>
                    <a:pt x="707" y="1430"/>
                    <a:pt x="942" y="87"/>
                  </a:cubicBezTo>
                  <a:cubicBezTo>
                    <a:pt x="951" y="35"/>
                    <a:pt x="907"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2121299" y="1101786"/>
              <a:ext cx="81830" cy="22303"/>
            </a:xfrm>
            <a:custGeom>
              <a:avLst/>
              <a:gdLst/>
              <a:ahLst/>
              <a:cxnLst/>
              <a:rect l="l" t="t" r="r" b="b"/>
              <a:pathLst>
                <a:path w="2605" h="710" extrusionOk="0">
                  <a:moveTo>
                    <a:pt x="2512" y="0"/>
                  </a:moveTo>
                  <a:cubicBezTo>
                    <a:pt x="2505" y="0"/>
                    <a:pt x="2497" y="1"/>
                    <a:pt x="2490" y="4"/>
                  </a:cubicBezTo>
                  <a:cubicBezTo>
                    <a:pt x="2096" y="116"/>
                    <a:pt x="1695" y="197"/>
                    <a:pt x="1298" y="289"/>
                  </a:cubicBezTo>
                  <a:lnTo>
                    <a:pt x="82" y="573"/>
                  </a:lnTo>
                  <a:cubicBezTo>
                    <a:pt x="1" y="593"/>
                    <a:pt x="28" y="709"/>
                    <a:pt x="102" y="709"/>
                  </a:cubicBezTo>
                  <a:cubicBezTo>
                    <a:pt x="108" y="709"/>
                    <a:pt x="114" y="708"/>
                    <a:pt x="121" y="707"/>
                  </a:cubicBezTo>
                  <a:lnTo>
                    <a:pt x="1337" y="426"/>
                  </a:lnTo>
                  <a:cubicBezTo>
                    <a:pt x="1734" y="331"/>
                    <a:pt x="2135" y="250"/>
                    <a:pt x="2525" y="138"/>
                  </a:cubicBezTo>
                  <a:cubicBezTo>
                    <a:pt x="2604" y="115"/>
                    <a:pt x="2580"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2121770" y="1116142"/>
              <a:ext cx="90437" cy="45203"/>
            </a:xfrm>
            <a:custGeom>
              <a:avLst/>
              <a:gdLst/>
              <a:ahLst/>
              <a:cxnLst/>
              <a:rect l="l" t="t" r="r" b="b"/>
              <a:pathLst>
                <a:path w="2879" h="1439" extrusionOk="0">
                  <a:moveTo>
                    <a:pt x="2781" y="1"/>
                  </a:moveTo>
                  <a:cubicBezTo>
                    <a:pt x="2740" y="1"/>
                    <a:pt x="2695" y="36"/>
                    <a:pt x="2703" y="88"/>
                  </a:cubicBezTo>
                  <a:cubicBezTo>
                    <a:pt x="2742" y="352"/>
                    <a:pt x="2696" y="654"/>
                    <a:pt x="2517" y="858"/>
                  </a:cubicBezTo>
                  <a:cubicBezTo>
                    <a:pt x="2411" y="981"/>
                    <a:pt x="2271" y="1048"/>
                    <a:pt x="2123" y="1104"/>
                  </a:cubicBezTo>
                  <a:cubicBezTo>
                    <a:pt x="1968" y="1164"/>
                    <a:pt x="1807" y="1213"/>
                    <a:pt x="1645" y="1252"/>
                  </a:cubicBezTo>
                  <a:cubicBezTo>
                    <a:pt x="1509" y="1281"/>
                    <a:pt x="1369" y="1299"/>
                    <a:pt x="1230" y="1299"/>
                  </a:cubicBezTo>
                  <a:cubicBezTo>
                    <a:pt x="1052" y="1299"/>
                    <a:pt x="876" y="1270"/>
                    <a:pt x="710" y="1199"/>
                  </a:cubicBezTo>
                  <a:cubicBezTo>
                    <a:pt x="457" y="1090"/>
                    <a:pt x="243" y="897"/>
                    <a:pt x="155" y="629"/>
                  </a:cubicBezTo>
                  <a:cubicBezTo>
                    <a:pt x="144" y="597"/>
                    <a:pt x="116" y="582"/>
                    <a:pt x="88" y="582"/>
                  </a:cubicBezTo>
                  <a:cubicBezTo>
                    <a:pt x="45" y="582"/>
                    <a:pt x="1" y="617"/>
                    <a:pt x="18" y="668"/>
                  </a:cubicBezTo>
                  <a:cubicBezTo>
                    <a:pt x="179" y="1157"/>
                    <a:pt x="679" y="1420"/>
                    <a:pt x="1167" y="1438"/>
                  </a:cubicBezTo>
                  <a:cubicBezTo>
                    <a:pt x="1187" y="1439"/>
                    <a:pt x="1207" y="1439"/>
                    <a:pt x="1226" y="1439"/>
                  </a:cubicBezTo>
                  <a:cubicBezTo>
                    <a:pt x="1515" y="1439"/>
                    <a:pt x="1801" y="1368"/>
                    <a:pt x="2070" y="1273"/>
                  </a:cubicBezTo>
                  <a:cubicBezTo>
                    <a:pt x="2320" y="1185"/>
                    <a:pt x="2555" y="1076"/>
                    <a:pt x="2700" y="844"/>
                  </a:cubicBezTo>
                  <a:cubicBezTo>
                    <a:pt x="2847" y="608"/>
                    <a:pt x="2879" y="320"/>
                    <a:pt x="2837" y="53"/>
                  </a:cubicBezTo>
                  <a:cubicBezTo>
                    <a:pt x="2832" y="16"/>
                    <a:pt x="2808" y="1"/>
                    <a:pt x="2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1897925" y="1119943"/>
              <a:ext cx="53087" cy="15958"/>
            </a:xfrm>
            <a:custGeom>
              <a:avLst/>
              <a:gdLst/>
              <a:ahLst/>
              <a:cxnLst/>
              <a:rect l="l" t="t" r="r" b="b"/>
              <a:pathLst>
                <a:path w="1690" h="508" extrusionOk="0">
                  <a:moveTo>
                    <a:pt x="100" y="0"/>
                  </a:moveTo>
                  <a:cubicBezTo>
                    <a:pt x="26" y="0"/>
                    <a:pt x="1" y="120"/>
                    <a:pt x="79" y="139"/>
                  </a:cubicBezTo>
                  <a:cubicBezTo>
                    <a:pt x="578" y="259"/>
                    <a:pt x="1074" y="382"/>
                    <a:pt x="1570" y="505"/>
                  </a:cubicBezTo>
                  <a:cubicBezTo>
                    <a:pt x="1576" y="506"/>
                    <a:pt x="1582" y="507"/>
                    <a:pt x="1587" y="507"/>
                  </a:cubicBezTo>
                  <a:cubicBezTo>
                    <a:pt x="1662" y="507"/>
                    <a:pt x="1690" y="387"/>
                    <a:pt x="1608" y="368"/>
                  </a:cubicBezTo>
                  <a:cubicBezTo>
                    <a:pt x="1113" y="245"/>
                    <a:pt x="614" y="125"/>
                    <a:pt x="118" y="2"/>
                  </a:cubicBezTo>
                  <a:cubicBezTo>
                    <a:pt x="112" y="1"/>
                    <a:pt x="10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1893496" y="1151512"/>
              <a:ext cx="56228" cy="25664"/>
            </a:xfrm>
            <a:custGeom>
              <a:avLst/>
              <a:gdLst/>
              <a:ahLst/>
              <a:cxnLst/>
              <a:rect l="l" t="t" r="r" b="b"/>
              <a:pathLst>
                <a:path w="1790" h="817" extrusionOk="0">
                  <a:moveTo>
                    <a:pt x="1704" y="0"/>
                  </a:moveTo>
                  <a:cubicBezTo>
                    <a:pt x="1676" y="0"/>
                    <a:pt x="1648" y="15"/>
                    <a:pt x="1637" y="48"/>
                  </a:cubicBezTo>
                  <a:cubicBezTo>
                    <a:pt x="1538" y="326"/>
                    <a:pt x="1306" y="554"/>
                    <a:pt x="1022" y="639"/>
                  </a:cubicBezTo>
                  <a:cubicBezTo>
                    <a:pt x="938" y="663"/>
                    <a:pt x="852" y="675"/>
                    <a:pt x="766" y="675"/>
                  </a:cubicBezTo>
                  <a:cubicBezTo>
                    <a:pt x="544" y="675"/>
                    <a:pt x="323" y="596"/>
                    <a:pt x="154" y="449"/>
                  </a:cubicBezTo>
                  <a:cubicBezTo>
                    <a:pt x="138" y="436"/>
                    <a:pt x="121" y="430"/>
                    <a:pt x="105" y="430"/>
                  </a:cubicBezTo>
                  <a:cubicBezTo>
                    <a:pt x="48" y="430"/>
                    <a:pt x="0" y="501"/>
                    <a:pt x="55" y="547"/>
                  </a:cubicBezTo>
                  <a:cubicBezTo>
                    <a:pt x="255" y="719"/>
                    <a:pt x="514" y="816"/>
                    <a:pt x="774" y="816"/>
                  </a:cubicBezTo>
                  <a:cubicBezTo>
                    <a:pt x="870" y="816"/>
                    <a:pt x="967" y="803"/>
                    <a:pt x="1060" y="776"/>
                  </a:cubicBezTo>
                  <a:cubicBezTo>
                    <a:pt x="1394" y="677"/>
                    <a:pt x="1658" y="410"/>
                    <a:pt x="1770" y="87"/>
                  </a:cubicBezTo>
                  <a:cubicBezTo>
                    <a:pt x="1789" y="34"/>
                    <a:pt x="174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1966749" y="1040249"/>
              <a:ext cx="5120" cy="154769"/>
            </a:xfrm>
            <a:custGeom>
              <a:avLst/>
              <a:gdLst/>
              <a:ahLst/>
              <a:cxnLst/>
              <a:rect l="l" t="t" r="r" b="b"/>
              <a:pathLst>
                <a:path w="163" h="4927" extrusionOk="0">
                  <a:moveTo>
                    <a:pt x="92" y="0"/>
                  </a:moveTo>
                  <a:cubicBezTo>
                    <a:pt x="57" y="0"/>
                    <a:pt x="22" y="23"/>
                    <a:pt x="22" y="69"/>
                  </a:cubicBezTo>
                  <a:cubicBezTo>
                    <a:pt x="18" y="1309"/>
                    <a:pt x="11" y="2550"/>
                    <a:pt x="4" y="3791"/>
                  </a:cubicBezTo>
                  <a:cubicBezTo>
                    <a:pt x="4" y="4146"/>
                    <a:pt x="4" y="4504"/>
                    <a:pt x="1" y="4859"/>
                  </a:cubicBezTo>
                  <a:cubicBezTo>
                    <a:pt x="1" y="4903"/>
                    <a:pt x="36" y="4926"/>
                    <a:pt x="72" y="4926"/>
                  </a:cubicBezTo>
                  <a:cubicBezTo>
                    <a:pt x="107" y="4926"/>
                    <a:pt x="141" y="4904"/>
                    <a:pt x="141" y="4859"/>
                  </a:cubicBezTo>
                  <a:cubicBezTo>
                    <a:pt x="148" y="3618"/>
                    <a:pt x="152" y="2374"/>
                    <a:pt x="159" y="1133"/>
                  </a:cubicBezTo>
                  <a:cubicBezTo>
                    <a:pt x="159" y="779"/>
                    <a:pt x="162" y="424"/>
                    <a:pt x="162" y="69"/>
                  </a:cubicBezTo>
                  <a:cubicBezTo>
                    <a:pt x="162" y="23"/>
                    <a:pt x="12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2067898" y="1122456"/>
              <a:ext cx="27831" cy="146665"/>
            </a:xfrm>
            <a:custGeom>
              <a:avLst/>
              <a:gdLst/>
              <a:ahLst/>
              <a:cxnLst/>
              <a:rect l="l" t="t" r="r" b="b"/>
              <a:pathLst>
                <a:path w="886" h="4669" extrusionOk="0">
                  <a:moveTo>
                    <a:pt x="69" y="1"/>
                  </a:moveTo>
                  <a:cubicBezTo>
                    <a:pt x="33" y="1"/>
                    <a:pt x="0" y="23"/>
                    <a:pt x="4" y="66"/>
                  </a:cubicBezTo>
                  <a:cubicBezTo>
                    <a:pt x="127" y="1254"/>
                    <a:pt x="302" y="2439"/>
                    <a:pt x="531" y="3613"/>
                  </a:cubicBezTo>
                  <a:cubicBezTo>
                    <a:pt x="594" y="3947"/>
                    <a:pt x="664" y="4284"/>
                    <a:pt x="738" y="4618"/>
                  </a:cubicBezTo>
                  <a:cubicBezTo>
                    <a:pt x="747" y="4653"/>
                    <a:pt x="773" y="4669"/>
                    <a:pt x="801" y="4669"/>
                  </a:cubicBezTo>
                  <a:cubicBezTo>
                    <a:pt x="842" y="4669"/>
                    <a:pt x="886" y="4634"/>
                    <a:pt x="875" y="4579"/>
                  </a:cubicBezTo>
                  <a:cubicBezTo>
                    <a:pt x="619" y="3420"/>
                    <a:pt x="411" y="2249"/>
                    <a:pt x="260" y="1072"/>
                  </a:cubicBezTo>
                  <a:cubicBezTo>
                    <a:pt x="218" y="738"/>
                    <a:pt x="179" y="404"/>
                    <a:pt x="144" y="66"/>
                  </a:cubicBezTo>
                  <a:cubicBezTo>
                    <a:pt x="141" y="23"/>
                    <a:pt x="104"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1965619" y="661917"/>
              <a:ext cx="40177" cy="93986"/>
            </a:xfrm>
            <a:custGeom>
              <a:avLst/>
              <a:gdLst/>
              <a:ahLst/>
              <a:cxnLst/>
              <a:rect l="l" t="t" r="r" b="b"/>
              <a:pathLst>
                <a:path w="1279" h="2992" extrusionOk="0">
                  <a:moveTo>
                    <a:pt x="1194" y="1"/>
                  </a:moveTo>
                  <a:cubicBezTo>
                    <a:pt x="1167" y="1"/>
                    <a:pt x="1139" y="15"/>
                    <a:pt x="1126" y="47"/>
                  </a:cubicBezTo>
                  <a:cubicBezTo>
                    <a:pt x="761" y="1003"/>
                    <a:pt x="392" y="1955"/>
                    <a:pt x="19" y="2908"/>
                  </a:cubicBezTo>
                  <a:cubicBezTo>
                    <a:pt x="0" y="2958"/>
                    <a:pt x="42" y="2991"/>
                    <a:pt x="85" y="2991"/>
                  </a:cubicBezTo>
                  <a:cubicBezTo>
                    <a:pt x="114" y="2991"/>
                    <a:pt x="143" y="2976"/>
                    <a:pt x="156" y="2943"/>
                  </a:cubicBezTo>
                  <a:cubicBezTo>
                    <a:pt x="529" y="1994"/>
                    <a:pt x="894" y="1041"/>
                    <a:pt x="1260" y="85"/>
                  </a:cubicBezTo>
                  <a:cubicBezTo>
                    <a:pt x="1279" y="34"/>
                    <a:pt x="123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1963954" y="751191"/>
              <a:ext cx="24188" cy="41402"/>
            </a:xfrm>
            <a:custGeom>
              <a:avLst/>
              <a:gdLst/>
              <a:ahLst/>
              <a:cxnLst/>
              <a:rect l="l" t="t" r="r" b="b"/>
              <a:pathLst>
                <a:path w="770" h="1318" extrusionOk="0">
                  <a:moveTo>
                    <a:pt x="98" y="0"/>
                  </a:moveTo>
                  <a:cubicBezTo>
                    <a:pt x="51" y="0"/>
                    <a:pt x="1" y="52"/>
                    <a:pt x="30" y="108"/>
                  </a:cubicBezTo>
                  <a:cubicBezTo>
                    <a:pt x="230" y="498"/>
                    <a:pt x="427" y="888"/>
                    <a:pt x="620" y="1282"/>
                  </a:cubicBezTo>
                  <a:cubicBezTo>
                    <a:pt x="634" y="1307"/>
                    <a:pt x="654" y="1317"/>
                    <a:pt x="675" y="1317"/>
                  </a:cubicBezTo>
                  <a:cubicBezTo>
                    <a:pt x="722" y="1317"/>
                    <a:pt x="770" y="1267"/>
                    <a:pt x="743" y="1211"/>
                  </a:cubicBezTo>
                  <a:cubicBezTo>
                    <a:pt x="547" y="818"/>
                    <a:pt x="350" y="428"/>
                    <a:pt x="149" y="34"/>
                  </a:cubicBezTo>
                  <a:cubicBezTo>
                    <a:pt x="138" y="10"/>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1958802" y="789891"/>
              <a:ext cx="30344" cy="40585"/>
            </a:xfrm>
            <a:custGeom>
              <a:avLst/>
              <a:gdLst/>
              <a:ahLst/>
              <a:cxnLst/>
              <a:rect l="l" t="t" r="r" b="b"/>
              <a:pathLst>
                <a:path w="966" h="1292" extrusionOk="0">
                  <a:moveTo>
                    <a:pt x="868" y="1"/>
                  </a:moveTo>
                  <a:cubicBezTo>
                    <a:pt x="847" y="1"/>
                    <a:pt x="825" y="10"/>
                    <a:pt x="809" y="32"/>
                  </a:cubicBezTo>
                  <a:cubicBezTo>
                    <a:pt x="535" y="408"/>
                    <a:pt x="278" y="791"/>
                    <a:pt x="32" y="1188"/>
                  </a:cubicBezTo>
                  <a:cubicBezTo>
                    <a:pt x="0" y="1240"/>
                    <a:pt x="49" y="1292"/>
                    <a:pt x="98" y="1292"/>
                  </a:cubicBezTo>
                  <a:cubicBezTo>
                    <a:pt x="119" y="1292"/>
                    <a:pt x="140" y="1282"/>
                    <a:pt x="155" y="1259"/>
                  </a:cubicBezTo>
                  <a:cubicBezTo>
                    <a:pt x="398" y="862"/>
                    <a:pt x="658" y="478"/>
                    <a:pt x="928" y="102"/>
                  </a:cubicBezTo>
                  <a:cubicBezTo>
                    <a:pt x="965" y="51"/>
                    <a:pt x="918"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1741742" y="729391"/>
              <a:ext cx="81170" cy="132058"/>
            </a:xfrm>
            <a:custGeom>
              <a:avLst/>
              <a:gdLst/>
              <a:ahLst/>
              <a:cxnLst/>
              <a:rect l="l" t="t" r="r" b="b"/>
              <a:pathLst>
                <a:path w="2584" h="4204" extrusionOk="0">
                  <a:moveTo>
                    <a:pt x="282" y="0"/>
                  </a:moveTo>
                  <a:lnTo>
                    <a:pt x="1" y="4204"/>
                  </a:lnTo>
                  <a:lnTo>
                    <a:pt x="1" y="4204"/>
                  </a:lnTo>
                  <a:lnTo>
                    <a:pt x="2584" y="2527"/>
                  </a:lnTo>
                  <a:lnTo>
                    <a:pt x="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1983869" y="856423"/>
              <a:ext cx="92447" cy="79882"/>
            </a:xfrm>
            <a:custGeom>
              <a:avLst/>
              <a:gdLst/>
              <a:ahLst/>
              <a:cxnLst/>
              <a:rect l="l" t="t" r="r" b="b"/>
              <a:pathLst>
                <a:path w="2943" h="2543" extrusionOk="0">
                  <a:moveTo>
                    <a:pt x="1427" y="1"/>
                  </a:moveTo>
                  <a:cubicBezTo>
                    <a:pt x="1368" y="1"/>
                    <a:pt x="1313" y="7"/>
                    <a:pt x="1262" y="19"/>
                  </a:cubicBezTo>
                  <a:cubicBezTo>
                    <a:pt x="700" y="160"/>
                    <a:pt x="0" y="582"/>
                    <a:pt x="0" y="582"/>
                  </a:cubicBezTo>
                  <a:lnTo>
                    <a:pt x="981" y="2543"/>
                  </a:lnTo>
                  <a:lnTo>
                    <a:pt x="1962" y="1703"/>
                  </a:lnTo>
                  <a:lnTo>
                    <a:pt x="2520" y="2262"/>
                  </a:lnTo>
                  <a:lnTo>
                    <a:pt x="2942" y="582"/>
                  </a:lnTo>
                  <a:cubicBezTo>
                    <a:pt x="2942" y="582"/>
                    <a:pt x="2016" y="1"/>
                    <a:pt x="14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2049898" y="865847"/>
              <a:ext cx="96845" cy="158476"/>
            </a:xfrm>
            <a:custGeom>
              <a:avLst/>
              <a:gdLst/>
              <a:ahLst/>
              <a:cxnLst/>
              <a:rect l="l" t="t" r="r" b="b"/>
              <a:pathLst>
                <a:path w="3083" h="5045" extrusionOk="0">
                  <a:moveTo>
                    <a:pt x="700" y="1"/>
                  </a:moveTo>
                  <a:lnTo>
                    <a:pt x="0" y="2942"/>
                  </a:lnTo>
                  <a:lnTo>
                    <a:pt x="2801" y="5044"/>
                  </a:lnTo>
                  <a:lnTo>
                    <a:pt x="3083" y="1403"/>
                  </a:lnTo>
                  <a:lnTo>
                    <a:pt x="7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1740642" y="737118"/>
              <a:ext cx="303759" cy="356532"/>
            </a:xfrm>
            <a:custGeom>
              <a:avLst/>
              <a:gdLst/>
              <a:ahLst/>
              <a:cxnLst/>
              <a:rect l="l" t="t" r="r" b="b"/>
              <a:pathLst>
                <a:path w="9670" h="11350" extrusionOk="0">
                  <a:moveTo>
                    <a:pt x="6025" y="0"/>
                  </a:moveTo>
                  <a:cubicBezTo>
                    <a:pt x="6025" y="0"/>
                    <a:pt x="1" y="3782"/>
                    <a:pt x="1" y="3923"/>
                  </a:cubicBezTo>
                  <a:lnTo>
                    <a:pt x="4766" y="11349"/>
                  </a:lnTo>
                  <a:lnTo>
                    <a:pt x="9669" y="7705"/>
                  </a:lnTo>
                  <a:lnTo>
                    <a:pt x="7005" y="2802"/>
                  </a:lnTo>
                  <a:lnTo>
                    <a:pt x="7427" y="2243"/>
                  </a:lnTo>
                  <a:lnTo>
                    <a:pt x="6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1780285" y="921950"/>
              <a:ext cx="114404" cy="145314"/>
            </a:xfrm>
            <a:custGeom>
              <a:avLst/>
              <a:gdLst/>
              <a:ahLst/>
              <a:cxnLst/>
              <a:rect l="l" t="t" r="r" b="b"/>
              <a:pathLst>
                <a:path w="3642" h="4626" extrusionOk="0">
                  <a:moveTo>
                    <a:pt x="1962" y="0"/>
                  </a:moveTo>
                  <a:cubicBezTo>
                    <a:pt x="1962" y="0"/>
                    <a:pt x="1403" y="281"/>
                    <a:pt x="981" y="699"/>
                  </a:cubicBezTo>
                  <a:cubicBezTo>
                    <a:pt x="563" y="1121"/>
                    <a:pt x="0" y="1821"/>
                    <a:pt x="0" y="1821"/>
                  </a:cubicBezTo>
                  <a:lnTo>
                    <a:pt x="1962" y="4625"/>
                  </a:lnTo>
                  <a:lnTo>
                    <a:pt x="3504" y="3504"/>
                  </a:lnTo>
                  <a:lnTo>
                    <a:pt x="3223" y="2664"/>
                  </a:lnTo>
                  <a:lnTo>
                    <a:pt x="3642" y="2383"/>
                  </a:lnTo>
                  <a:lnTo>
                    <a:pt x="3083" y="1539"/>
                  </a:lnTo>
                  <a:lnTo>
                    <a:pt x="3504" y="1402"/>
                  </a:lnTo>
                  <a:lnTo>
                    <a:pt x="3083" y="422"/>
                  </a:lnTo>
                  <a:lnTo>
                    <a:pt x="2383" y="699"/>
                  </a:lnTo>
                  <a:lnTo>
                    <a:pt x="1962"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2099153" y="882621"/>
              <a:ext cx="123734" cy="72783"/>
            </a:xfrm>
            <a:custGeom>
              <a:avLst/>
              <a:gdLst/>
              <a:ahLst/>
              <a:cxnLst/>
              <a:rect l="l" t="t" r="r" b="b"/>
              <a:pathLst>
                <a:path w="3939" h="2317" extrusionOk="0">
                  <a:moveTo>
                    <a:pt x="108" y="0"/>
                  </a:moveTo>
                  <a:cubicBezTo>
                    <a:pt x="43" y="0"/>
                    <a:pt x="0" y="94"/>
                    <a:pt x="70" y="127"/>
                  </a:cubicBezTo>
                  <a:cubicBezTo>
                    <a:pt x="1072" y="609"/>
                    <a:pt x="1989" y="1248"/>
                    <a:pt x="2945" y="1811"/>
                  </a:cubicBezTo>
                  <a:cubicBezTo>
                    <a:pt x="3230" y="1980"/>
                    <a:pt x="3514" y="2145"/>
                    <a:pt x="3803" y="2306"/>
                  </a:cubicBezTo>
                  <a:cubicBezTo>
                    <a:pt x="3815" y="2314"/>
                    <a:pt x="3827" y="2317"/>
                    <a:pt x="3838" y="2317"/>
                  </a:cubicBezTo>
                  <a:cubicBezTo>
                    <a:pt x="3898" y="2317"/>
                    <a:pt x="3938" y="2225"/>
                    <a:pt x="3873" y="2187"/>
                  </a:cubicBezTo>
                  <a:cubicBezTo>
                    <a:pt x="3377" y="1902"/>
                    <a:pt x="2882" y="1618"/>
                    <a:pt x="2397" y="1319"/>
                  </a:cubicBezTo>
                  <a:cubicBezTo>
                    <a:pt x="1926" y="1027"/>
                    <a:pt x="1462" y="728"/>
                    <a:pt x="980" y="454"/>
                  </a:cubicBezTo>
                  <a:cubicBezTo>
                    <a:pt x="706" y="296"/>
                    <a:pt x="425" y="145"/>
                    <a:pt x="140"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066735" y="971047"/>
              <a:ext cx="115692" cy="85065"/>
            </a:xfrm>
            <a:custGeom>
              <a:avLst/>
              <a:gdLst/>
              <a:ahLst/>
              <a:cxnLst/>
              <a:rect l="l" t="t" r="r" b="b"/>
              <a:pathLst>
                <a:path w="3683" h="2708" extrusionOk="0">
                  <a:moveTo>
                    <a:pt x="91" y="1"/>
                  </a:moveTo>
                  <a:cubicBezTo>
                    <a:pt x="37" y="1"/>
                    <a:pt x="0" y="91"/>
                    <a:pt x="58" y="135"/>
                  </a:cubicBezTo>
                  <a:cubicBezTo>
                    <a:pt x="1225" y="989"/>
                    <a:pt x="2388" y="1843"/>
                    <a:pt x="3552" y="2693"/>
                  </a:cubicBezTo>
                  <a:cubicBezTo>
                    <a:pt x="3565" y="2703"/>
                    <a:pt x="3578" y="2708"/>
                    <a:pt x="3590" y="2708"/>
                  </a:cubicBezTo>
                  <a:cubicBezTo>
                    <a:pt x="3646" y="2708"/>
                    <a:pt x="3683" y="2617"/>
                    <a:pt x="3622" y="2574"/>
                  </a:cubicBezTo>
                  <a:cubicBezTo>
                    <a:pt x="2459" y="1720"/>
                    <a:pt x="1295" y="866"/>
                    <a:pt x="128" y="15"/>
                  </a:cubicBezTo>
                  <a:cubicBezTo>
                    <a:pt x="116" y="5"/>
                    <a:pt x="10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1808273" y="939541"/>
              <a:ext cx="53810" cy="42690"/>
            </a:xfrm>
            <a:custGeom>
              <a:avLst/>
              <a:gdLst/>
              <a:ahLst/>
              <a:cxnLst/>
              <a:rect l="l" t="t" r="r" b="b"/>
              <a:pathLst>
                <a:path w="1713" h="1359" extrusionOk="0">
                  <a:moveTo>
                    <a:pt x="1607" y="1"/>
                  </a:moveTo>
                  <a:cubicBezTo>
                    <a:pt x="1596" y="1"/>
                    <a:pt x="1585" y="3"/>
                    <a:pt x="1573" y="9"/>
                  </a:cubicBezTo>
                  <a:cubicBezTo>
                    <a:pt x="976" y="291"/>
                    <a:pt x="448" y="712"/>
                    <a:pt x="41" y="1236"/>
                  </a:cubicBezTo>
                  <a:cubicBezTo>
                    <a:pt x="1" y="1289"/>
                    <a:pt x="48" y="1359"/>
                    <a:pt x="97" y="1359"/>
                  </a:cubicBezTo>
                  <a:cubicBezTo>
                    <a:pt x="113" y="1359"/>
                    <a:pt x="129" y="1351"/>
                    <a:pt x="143" y="1334"/>
                  </a:cubicBezTo>
                  <a:cubicBezTo>
                    <a:pt x="540" y="818"/>
                    <a:pt x="1056" y="407"/>
                    <a:pt x="1643" y="129"/>
                  </a:cubicBezTo>
                  <a:cubicBezTo>
                    <a:pt x="1713" y="96"/>
                    <a:pt x="1671"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1826870" y="968032"/>
              <a:ext cx="54312" cy="41747"/>
            </a:xfrm>
            <a:custGeom>
              <a:avLst/>
              <a:gdLst/>
              <a:ahLst/>
              <a:cxnLst/>
              <a:rect l="l" t="t" r="r" b="b"/>
              <a:pathLst>
                <a:path w="1729" h="1329" extrusionOk="0">
                  <a:moveTo>
                    <a:pt x="1622" y="1"/>
                  </a:moveTo>
                  <a:cubicBezTo>
                    <a:pt x="1611" y="1"/>
                    <a:pt x="1600" y="3"/>
                    <a:pt x="1589" y="9"/>
                  </a:cubicBezTo>
                  <a:cubicBezTo>
                    <a:pt x="1009" y="315"/>
                    <a:pt x="486" y="719"/>
                    <a:pt x="46" y="1208"/>
                  </a:cubicBezTo>
                  <a:cubicBezTo>
                    <a:pt x="0" y="1259"/>
                    <a:pt x="47" y="1328"/>
                    <a:pt x="100" y="1328"/>
                  </a:cubicBezTo>
                  <a:cubicBezTo>
                    <a:pt x="116" y="1328"/>
                    <a:pt x="133" y="1322"/>
                    <a:pt x="148" y="1306"/>
                  </a:cubicBezTo>
                  <a:cubicBezTo>
                    <a:pt x="577" y="828"/>
                    <a:pt x="1087" y="427"/>
                    <a:pt x="1659" y="132"/>
                  </a:cubicBezTo>
                  <a:cubicBezTo>
                    <a:pt x="1729" y="96"/>
                    <a:pt x="1684"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1838115" y="1003339"/>
              <a:ext cx="47904" cy="34585"/>
            </a:xfrm>
            <a:custGeom>
              <a:avLst/>
              <a:gdLst/>
              <a:ahLst/>
              <a:cxnLst/>
              <a:rect l="l" t="t" r="r" b="b"/>
              <a:pathLst>
                <a:path w="1525" h="1101" extrusionOk="0">
                  <a:moveTo>
                    <a:pt x="1432" y="0"/>
                  </a:moveTo>
                  <a:cubicBezTo>
                    <a:pt x="1421" y="0"/>
                    <a:pt x="1409" y="4"/>
                    <a:pt x="1396" y="13"/>
                  </a:cubicBezTo>
                  <a:cubicBezTo>
                    <a:pt x="1284" y="98"/>
                    <a:pt x="1147" y="147"/>
                    <a:pt x="1024" y="214"/>
                  </a:cubicBezTo>
                  <a:cubicBezTo>
                    <a:pt x="901" y="277"/>
                    <a:pt x="781" y="351"/>
                    <a:pt x="665" y="432"/>
                  </a:cubicBezTo>
                  <a:cubicBezTo>
                    <a:pt x="440" y="590"/>
                    <a:pt x="229" y="773"/>
                    <a:pt x="47" y="980"/>
                  </a:cubicBezTo>
                  <a:cubicBezTo>
                    <a:pt x="1" y="1031"/>
                    <a:pt x="48" y="1101"/>
                    <a:pt x="99" y="1101"/>
                  </a:cubicBezTo>
                  <a:cubicBezTo>
                    <a:pt x="115" y="1101"/>
                    <a:pt x="131" y="1094"/>
                    <a:pt x="145" y="1078"/>
                  </a:cubicBezTo>
                  <a:cubicBezTo>
                    <a:pt x="328" y="875"/>
                    <a:pt x="532" y="692"/>
                    <a:pt x="757" y="537"/>
                  </a:cubicBezTo>
                  <a:cubicBezTo>
                    <a:pt x="866" y="463"/>
                    <a:pt x="978" y="397"/>
                    <a:pt x="1094" y="333"/>
                  </a:cubicBezTo>
                  <a:cubicBezTo>
                    <a:pt x="1217" y="270"/>
                    <a:pt x="1354" y="221"/>
                    <a:pt x="1467" y="136"/>
                  </a:cubicBezTo>
                  <a:cubicBezTo>
                    <a:pt x="1525" y="90"/>
                    <a:pt x="1487"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1921924" y="754364"/>
              <a:ext cx="26198" cy="35904"/>
            </a:xfrm>
            <a:custGeom>
              <a:avLst/>
              <a:gdLst/>
              <a:ahLst/>
              <a:cxnLst/>
              <a:rect l="l" t="t" r="r" b="b"/>
              <a:pathLst>
                <a:path w="834" h="1143" extrusionOk="0">
                  <a:moveTo>
                    <a:pt x="447" y="696"/>
                  </a:moveTo>
                  <a:cubicBezTo>
                    <a:pt x="447" y="696"/>
                    <a:pt x="447" y="696"/>
                    <a:pt x="447" y="696"/>
                  </a:cubicBezTo>
                  <a:lnTo>
                    <a:pt x="447" y="696"/>
                  </a:lnTo>
                  <a:cubicBezTo>
                    <a:pt x="447" y="696"/>
                    <a:pt x="447" y="696"/>
                    <a:pt x="447" y="696"/>
                  </a:cubicBezTo>
                  <a:close/>
                  <a:moveTo>
                    <a:pt x="648" y="926"/>
                  </a:moveTo>
                  <a:cubicBezTo>
                    <a:pt x="648" y="926"/>
                    <a:pt x="648" y="927"/>
                    <a:pt x="647" y="928"/>
                  </a:cubicBezTo>
                  <a:cubicBezTo>
                    <a:pt x="647" y="928"/>
                    <a:pt x="647" y="928"/>
                    <a:pt x="647" y="928"/>
                  </a:cubicBezTo>
                  <a:lnTo>
                    <a:pt x="647" y="928"/>
                  </a:lnTo>
                  <a:cubicBezTo>
                    <a:pt x="647" y="927"/>
                    <a:pt x="648" y="927"/>
                    <a:pt x="648" y="926"/>
                  </a:cubicBezTo>
                  <a:close/>
                  <a:moveTo>
                    <a:pt x="333" y="1"/>
                  </a:moveTo>
                  <a:cubicBezTo>
                    <a:pt x="325" y="1"/>
                    <a:pt x="316" y="3"/>
                    <a:pt x="306" y="7"/>
                  </a:cubicBezTo>
                  <a:cubicBezTo>
                    <a:pt x="173" y="59"/>
                    <a:pt x="1" y="186"/>
                    <a:pt x="4" y="348"/>
                  </a:cubicBezTo>
                  <a:cubicBezTo>
                    <a:pt x="8" y="453"/>
                    <a:pt x="91" y="486"/>
                    <a:pt x="187" y="486"/>
                  </a:cubicBezTo>
                  <a:cubicBezTo>
                    <a:pt x="203" y="486"/>
                    <a:pt x="219" y="485"/>
                    <a:pt x="235" y="483"/>
                  </a:cubicBezTo>
                  <a:lnTo>
                    <a:pt x="235" y="483"/>
                  </a:lnTo>
                  <a:cubicBezTo>
                    <a:pt x="212" y="527"/>
                    <a:pt x="197" y="573"/>
                    <a:pt x="197" y="618"/>
                  </a:cubicBezTo>
                  <a:cubicBezTo>
                    <a:pt x="197" y="671"/>
                    <a:pt x="233" y="717"/>
                    <a:pt x="282" y="734"/>
                  </a:cubicBezTo>
                  <a:cubicBezTo>
                    <a:pt x="293" y="738"/>
                    <a:pt x="304" y="741"/>
                    <a:pt x="315" y="742"/>
                  </a:cubicBezTo>
                  <a:lnTo>
                    <a:pt x="315" y="742"/>
                  </a:lnTo>
                  <a:cubicBezTo>
                    <a:pt x="322" y="764"/>
                    <a:pt x="333" y="784"/>
                    <a:pt x="349" y="801"/>
                  </a:cubicBezTo>
                  <a:cubicBezTo>
                    <a:pt x="386" y="838"/>
                    <a:pt x="434" y="852"/>
                    <a:pt x="484" y="852"/>
                  </a:cubicBezTo>
                  <a:cubicBezTo>
                    <a:pt x="502" y="852"/>
                    <a:pt x="520" y="850"/>
                    <a:pt x="538" y="847"/>
                  </a:cubicBezTo>
                  <a:lnTo>
                    <a:pt x="538" y="847"/>
                  </a:lnTo>
                  <a:cubicBezTo>
                    <a:pt x="550" y="866"/>
                    <a:pt x="566" y="884"/>
                    <a:pt x="584" y="899"/>
                  </a:cubicBezTo>
                  <a:cubicBezTo>
                    <a:pt x="598" y="906"/>
                    <a:pt x="609" y="914"/>
                    <a:pt x="623" y="921"/>
                  </a:cubicBezTo>
                  <a:cubicBezTo>
                    <a:pt x="629" y="924"/>
                    <a:pt x="635" y="929"/>
                    <a:pt x="641" y="933"/>
                  </a:cubicBezTo>
                  <a:lnTo>
                    <a:pt x="641" y="933"/>
                  </a:lnTo>
                  <a:cubicBezTo>
                    <a:pt x="625" y="949"/>
                    <a:pt x="608" y="986"/>
                    <a:pt x="605" y="998"/>
                  </a:cubicBezTo>
                  <a:cubicBezTo>
                    <a:pt x="598" y="1026"/>
                    <a:pt x="598" y="1061"/>
                    <a:pt x="616" y="1086"/>
                  </a:cubicBezTo>
                  <a:cubicBezTo>
                    <a:pt x="636" y="1122"/>
                    <a:pt x="675" y="1143"/>
                    <a:pt x="715" y="1143"/>
                  </a:cubicBezTo>
                  <a:cubicBezTo>
                    <a:pt x="736" y="1143"/>
                    <a:pt x="758" y="1137"/>
                    <a:pt x="777" y="1124"/>
                  </a:cubicBezTo>
                  <a:cubicBezTo>
                    <a:pt x="834" y="1091"/>
                    <a:pt x="812" y="1019"/>
                    <a:pt x="766" y="1000"/>
                  </a:cubicBezTo>
                  <a:lnTo>
                    <a:pt x="766" y="1000"/>
                  </a:lnTo>
                  <a:cubicBezTo>
                    <a:pt x="766" y="999"/>
                    <a:pt x="767" y="998"/>
                    <a:pt x="767" y="998"/>
                  </a:cubicBezTo>
                  <a:cubicBezTo>
                    <a:pt x="784" y="970"/>
                    <a:pt x="791" y="935"/>
                    <a:pt x="784" y="903"/>
                  </a:cubicBezTo>
                  <a:cubicBezTo>
                    <a:pt x="774" y="875"/>
                    <a:pt x="756" y="847"/>
                    <a:pt x="732" y="829"/>
                  </a:cubicBezTo>
                  <a:cubicBezTo>
                    <a:pt x="721" y="819"/>
                    <a:pt x="707" y="808"/>
                    <a:pt x="693" y="801"/>
                  </a:cubicBezTo>
                  <a:cubicBezTo>
                    <a:pt x="688" y="799"/>
                    <a:pt x="682" y="795"/>
                    <a:pt x="676" y="791"/>
                  </a:cubicBezTo>
                  <a:lnTo>
                    <a:pt x="676" y="791"/>
                  </a:lnTo>
                  <a:cubicBezTo>
                    <a:pt x="710" y="749"/>
                    <a:pt x="687" y="679"/>
                    <a:pt x="628" y="679"/>
                  </a:cubicBezTo>
                  <a:cubicBezTo>
                    <a:pt x="622" y="679"/>
                    <a:pt x="616" y="680"/>
                    <a:pt x="609" y="682"/>
                  </a:cubicBezTo>
                  <a:cubicBezTo>
                    <a:pt x="599" y="684"/>
                    <a:pt x="591" y="687"/>
                    <a:pt x="583" y="691"/>
                  </a:cubicBezTo>
                  <a:lnTo>
                    <a:pt x="583" y="691"/>
                  </a:lnTo>
                  <a:cubicBezTo>
                    <a:pt x="555" y="701"/>
                    <a:pt x="525" y="711"/>
                    <a:pt x="496" y="711"/>
                  </a:cubicBezTo>
                  <a:cubicBezTo>
                    <a:pt x="490" y="711"/>
                    <a:pt x="484" y="711"/>
                    <a:pt x="479" y="710"/>
                  </a:cubicBezTo>
                  <a:cubicBezTo>
                    <a:pt x="470" y="710"/>
                    <a:pt x="458" y="704"/>
                    <a:pt x="450" y="701"/>
                  </a:cubicBezTo>
                  <a:lnTo>
                    <a:pt x="450" y="701"/>
                  </a:lnTo>
                  <a:cubicBezTo>
                    <a:pt x="516" y="660"/>
                    <a:pt x="472" y="573"/>
                    <a:pt x="408" y="573"/>
                  </a:cubicBezTo>
                  <a:cubicBezTo>
                    <a:pt x="398" y="573"/>
                    <a:pt x="387" y="575"/>
                    <a:pt x="377" y="580"/>
                  </a:cubicBezTo>
                  <a:cubicBezTo>
                    <a:pt x="375" y="580"/>
                    <a:pt x="374" y="581"/>
                    <a:pt x="373" y="581"/>
                  </a:cubicBezTo>
                  <a:lnTo>
                    <a:pt x="373" y="581"/>
                  </a:lnTo>
                  <a:cubicBezTo>
                    <a:pt x="366" y="585"/>
                    <a:pt x="353" y="591"/>
                    <a:pt x="344" y="597"/>
                  </a:cubicBezTo>
                  <a:lnTo>
                    <a:pt x="344" y="597"/>
                  </a:lnTo>
                  <a:cubicBezTo>
                    <a:pt x="344" y="593"/>
                    <a:pt x="345" y="590"/>
                    <a:pt x="345" y="587"/>
                  </a:cubicBezTo>
                  <a:cubicBezTo>
                    <a:pt x="352" y="576"/>
                    <a:pt x="356" y="566"/>
                    <a:pt x="359" y="555"/>
                  </a:cubicBezTo>
                  <a:cubicBezTo>
                    <a:pt x="384" y="502"/>
                    <a:pt x="415" y="460"/>
                    <a:pt x="458" y="418"/>
                  </a:cubicBezTo>
                  <a:cubicBezTo>
                    <a:pt x="508" y="367"/>
                    <a:pt x="461" y="302"/>
                    <a:pt x="404" y="302"/>
                  </a:cubicBezTo>
                  <a:cubicBezTo>
                    <a:pt x="394" y="302"/>
                    <a:pt x="384" y="304"/>
                    <a:pt x="373" y="309"/>
                  </a:cubicBezTo>
                  <a:cubicBezTo>
                    <a:pt x="320" y="334"/>
                    <a:pt x="268" y="344"/>
                    <a:pt x="212" y="344"/>
                  </a:cubicBezTo>
                  <a:cubicBezTo>
                    <a:pt x="201" y="344"/>
                    <a:pt x="186" y="346"/>
                    <a:pt x="171" y="346"/>
                  </a:cubicBezTo>
                  <a:cubicBezTo>
                    <a:pt x="161" y="346"/>
                    <a:pt x="151" y="345"/>
                    <a:pt x="145" y="341"/>
                  </a:cubicBezTo>
                  <a:lnTo>
                    <a:pt x="145" y="341"/>
                  </a:lnTo>
                  <a:cubicBezTo>
                    <a:pt x="145" y="341"/>
                    <a:pt x="145" y="341"/>
                    <a:pt x="145" y="341"/>
                  </a:cubicBezTo>
                  <a:cubicBezTo>
                    <a:pt x="145" y="334"/>
                    <a:pt x="148" y="323"/>
                    <a:pt x="152" y="316"/>
                  </a:cubicBezTo>
                  <a:cubicBezTo>
                    <a:pt x="183" y="235"/>
                    <a:pt x="268" y="172"/>
                    <a:pt x="345" y="140"/>
                  </a:cubicBezTo>
                  <a:cubicBezTo>
                    <a:pt x="417" y="112"/>
                    <a:pt x="39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1947431" y="790834"/>
              <a:ext cx="11843" cy="14732"/>
            </a:xfrm>
            <a:custGeom>
              <a:avLst/>
              <a:gdLst/>
              <a:ahLst/>
              <a:cxnLst/>
              <a:rect l="l" t="t" r="r" b="b"/>
              <a:pathLst>
                <a:path w="377" h="469" extrusionOk="0">
                  <a:moveTo>
                    <a:pt x="276" y="262"/>
                  </a:moveTo>
                  <a:lnTo>
                    <a:pt x="276" y="262"/>
                  </a:lnTo>
                  <a:cubicBezTo>
                    <a:pt x="275" y="262"/>
                    <a:pt x="276" y="264"/>
                    <a:pt x="278" y="266"/>
                  </a:cubicBezTo>
                  <a:cubicBezTo>
                    <a:pt x="277" y="263"/>
                    <a:pt x="276" y="262"/>
                    <a:pt x="276" y="262"/>
                  </a:cubicBezTo>
                  <a:close/>
                  <a:moveTo>
                    <a:pt x="76" y="1"/>
                  </a:moveTo>
                  <a:cubicBezTo>
                    <a:pt x="64" y="1"/>
                    <a:pt x="52" y="3"/>
                    <a:pt x="43" y="9"/>
                  </a:cubicBezTo>
                  <a:cubicBezTo>
                    <a:pt x="8" y="34"/>
                    <a:pt x="1" y="69"/>
                    <a:pt x="18" y="104"/>
                  </a:cubicBezTo>
                  <a:cubicBezTo>
                    <a:pt x="74" y="231"/>
                    <a:pt x="155" y="346"/>
                    <a:pt x="250" y="448"/>
                  </a:cubicBezTo>
                  <a:cubicBezTo>
                    <a:pt x="263" y="461"/>
                    <a:pt x="282" y="468"/>
                    <a:pt x="301" y="468"/>
                  </a:cubicBezTo>
                  <a:cubicBezTo>
                    <a:pt x="319" y="468"/>
                    <a:pt x="337" y="462"/>
                    <a:pt x="349" y="448"/>
                  </a:cubicBezTo>
                  <a:cubicBezTo>
                    <a:pt x="377" y="420"/>
                    <a:pt x="377" y="378"/>
                    <a:pt x="349" y="350"/>
                  </a:cubicBezTo>
                  <a:cubicBezTo>
                    <a:pt x="327" y="325"/>
                    <a:pt x="306" y="301"/>
                    <a:pt x="285" y="276"/>
                  </a:cubicBezTo>
                  <a:cubicBezTo>
                    <a:pt x="282" y="273"/>
                    <a:pt x="278" y="269"/>
                    <a:pt x="278" y="266"/>
                  </a:cubicBezTo>
                  <a:cubicBezTo>
                    <a:pt x="271" y="259"/>
                    <a:pt x="268" y="252"/>
                    <a:pt x="264" y="245"/>
                  </a:cubicBezTo>
                  <a:cubicBezTo>
                    <a:pt x="254" y="231"/>
                    <a:pt x="243" y="220"/>
                    <a:pt x="236" y="206"/>
                  </a:cubicBezTo>
                  <a:cubicBezTo>
                    <a:pt x="197" y="150"/>
                    <a:pt x="166" y="93"/>
                    <a:pt x="138" y="34"/>
                  </a:cubicBezTo>
                  <a:cubicBezTo>
                    <a:pt x="128" y="12"/>
                    <a:pt x="10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1856837" y="851209"/>
              <a:ext cx="64113" cy="39203"/>
            </a:xfrm>
            <a:custGeom>
              <a:avLst/>
              <a:gdLst/>
              <a:ahLst/>
              <a:cxnLst/>
              <a:rect l="l" t="t" r="r" b="b"/>
              <a:pathLst>
                <a:path w="2041" h="1248" extrusionOk="0">
                  <a:moveTo>
                    <a:pt x="1937" y="1"/>
                  </a:moveTo>
                  <a:cubicBezTo>
                    <a:pt x="1926" y="1"/>
                    <a:pt x="1915" y="3"/>
                    <a:pt x="1904" y="10"/>
                  </a:cubicBezTo>
                  <a:cubicBezTo>
                    <a:pt x="1278" y="358"/>
                    <a:pt x="667" y="727"/>
                    <a:pt x="66" y="1113"/>
                  </a:cubicBezTo>
                  <a:cubicBezTo>
                    <a:pt x="1" y="1155"/>
                    <a:pt x="40" y="1248"/>
                    <a:pt x="100" y="1248"/>
                  </a:cubicBezTo>
                  <a:cubicBezTo>
                    <a:pt x="111" y="1248"/>
                    <a:pt x="124" y="1244"/>
                    <a:pt x="136" y="1236"/>
                  </a:cubicBezTo>
                  <a:cubicBezTo>
                    <a:pt x="737" y="846"/>
                    <a:pt x="1349" y="481"/>
                    <a:pt x="1974" y="133"/>
                  </a:cubicBezTo>
                  <a:cubicBezTo>
                    <a:pt x="2040" y="94"/>
                    <a:pt x="1999"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1870533" y="863836"/>
              <a:ext cx="52899" cy="33863"/>
            </a:xfrm>
            <a:custGeom>
              <a:avLst/>
              <a:gdLst/>
              <a:ahLst/>
              <a:cxnLst/>
              <a:rect l="l" t="t" r="r" b="b"/>
              <a:pathLst>
                <a:path w="1684" h="1078" extrusionOk="0">
                  <a:moveTo>
                    <a:pt x="1586" y="0"/>
                  </a:moveTo>
                  <a:cubicBezTo>
                    <a:pt x="1574" y="0"/>
                    <a:pt x="1562" y="4"/>
                    <a:pt x="1549" y="12"/>
                  </a:cubicBezTo>
                  <a:cubicBezTo>
                    <a:pt x="1053" y="321"/>
                    <a:pt x="561" y="634"/>
                    <a:pt x="66" y="947"/>
                  </a:cubicBezTo>
                  <a:cubicBezTo>
                    <a:pt x="1" y="985"/>
                    <a:pt x="40" y="1078"/>
                    <a:pt x="99" y="1078"/>
                  </a:cubicBezTo>
                  <a:cubicBezTo>
                    <a:pt x="111" y="1078"/>
                    <a:pt x="123" y="1074"/>
                    <a:pt x="136" y="1066"/>
                  </a:cubicBezTo>
                  <a:cubicBezTo>
                    <a:pt x="631" y="753"/>
                    <a:pt x="1124" y="444"/>
                    <a:pt x="1619" y="131"/>
                  </a:cubicBezTo>
                  <a:cubicBezTo>
                    <a:pt x="1684" y="90"/>
                    <a:pt x="1645"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1749249" y="754992"/>
              <a:ext cx="61977" cy="98510"/>
            </a:xfrm>
            <a:custGeom>
              <a:avLst/>
              <a:gdLst/>
              <a:ahLst/>
              <a:cxnLst/>
              <a:rect l="l" t="t" r="r" b="b"/>
              <a:pathLst>
                <a:path w="1973" h="3136" extrusionOk="0">
                  <a:moveTo>
                    <a:pt x="345" y="1"/>
                  </a:moveTo>
                  <a:lnTo>
                    <a:pt x="1" y="3136"/>
                  </a:lnTo>
                  <a:lnTo>
                    <a:pt x="1972" y="1860"/>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2042862" y="1301413"/>
              <a:ext cx="28083" cy="17120"/>
            </a:xfrm>
            <a:custGeom>
              <a:avLst/>
              <a:gdLst/>
              <a:ahLst/>
              <a:cxnLst/>
              <a:rect l="l" t="t" r="r" b="b"/>
              <a:pathLst>
                <a:path w="894" h="545" extrusionOk="0">
                  <a:moveTo>
                    <a:pt x="794" y="0"/>
                  </a:moveTo>
                  <a:cubicBezTo>
                    <a:pt x="782" y="0"/>
                    <a:pt x="770" y="3"/>
                    <a:pt x="758" y="11"/>
                  </a:cubicBezTo>
                  <a:cubicBezTo>
                    <a:pt x="526" y="144"/>
                    <a:pt x="298" y="278"/>
                    <a:pt x="66" y="411"/>
                  </a:cubicBezTo>
                  <a:cubicBezTo>
                    <a:pt x="0" y="450"/>
                    <a:pt x="41" y="544"/>
                    <a:pt x="102" y="544"/>
                  </a:cubicBezTo>
                  <a:cubicBezTo>
                    <a:pt x="113" y="544"/>
                    <a:pt x="125" y="541"/>
                    <a:pt x="136" y="534"/>
                  </a:cubicBezTo>
                  <a:cubicBezTo>
                    <a:pt x="368" y="397"/>
                    <a:pt x="597" y="264"/>
                    <a:pt x="829" y="130"/>
                  </a:cubicBezTo>
                  <a:cubicBezTo>
                    <a:pt x="894" y="92"/>
                    <a:pt x="854"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2006486" y="1168381"/>
              <a:ext cx="22020" cy="129671"/>
            </a:xfrm>
            <a:custGeom>
              <a:avLst/>
              <a:gdLst/>
              <a:ahLst/>
              <a:cxnLst/>
              <a:rect l="l" t="t" r="r" b="b"/>
              <a:pathLst>
                <a:path w="701" h="4128" extrusionOk="0">
                  <a:moveTo>
                    <a:pt x="68" y="1"/>
                  </a:moveTo>
                  <a:cubicBezTo>
                    <a:pt x="33" y="1"/>
                    <a:pt x="1" y="23"/>
                    <a:pt x="4" y="67"/>
                  </a:cubicBezTo>
                  <a:cubicBezTo>
                    <a:pt x="113" y="1413"/>
                    <a:pt x="296" y="2752"/>
                    <a:pt x="553" y="4077"/>
                  </a:cubicBezTo>
                  <a:cubicBezTo>
                    <a:pt x="560" y="4112"/>
                    <a:pt x="586" y="4128"/>
                    <a:pt x="614" y="4128"/>
                  </a:cubicBezTo>
                  <a:cubicBezTo>
                    <a:pt x="656" y="4128"/>
                    <a:pt x="700" y="4094"/>
                    <a:pt x="690" y="4042"/>
                  </a:cubicBezTo>
                  <a:cubicBezTo>
                    <a:pt x="437" y="2727"/>
                    <a:pt x="254" y="1402"/>
                    <a:pt x="145" y="67"/>
                  </a:cubicBezTo>
                  <a:cubicBezTo>
                    <a:pt x="140" y="23"/>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2023512" y="1294250"/>
              <a:ext cx="16146" cy="12439"/>
            </a:xfrm>
            <a:custGeom>
              <a:avLst/>
              <a:gdLst/>
              <a:ahLst/>
              <a:cxnLst/>
              <a:rect l="l" t="t" r="r" b="b"/>
              <a:pathLst>
                <a:path w="514" h="396" extrusionOk="0">
                  <a:moveTo>
                    <a:pt x="78" y="1"/>
                  </a:moveTo>
                  <a:cubicBezTo>
                    <a:pt x="47" y="1"/>
                    <a:pt x="16" y="23"/>
                    <a:pt x="7" y="52"/>
                  </a:cubicBezTo>
                  <a:cubicBezTo>
                    <a:pt x="0" y="91"/>
                    <a:pt x="21" y="126"/>
                    <a:pt x="56" y="140"/>
                  </a:cubicBezTo>
                  <a:cubicBezTo>
                    <a:pt x="74" y="144"/>
                    <a:pt x="92" y="151"/>
                    <a:pt x="109" y="158"/>
                  </a:cubicBezTo>
                  <a:cubicBezTo>
                    <a:pt x="116" y="161"/>
                    <a:pt x="116" y="161"/>
                    <a:pt x="120" y="165"/>
                  </a:cubicBezTo>
                  <a:cubicBezTo>
                    <a:pt x="130" y="168"/>
                    <a:pt x="137" y="172"/>
                    <a:pt x="144" y="175"/>
                  </a:cubicBezTo>
                  <a:cubicBezTo>
                    <a:pt x="179" y="193"/>
                    <a:pt x="211" y="210"/>
                    <a:pt x="239" y="232"/>
                  </a:cubicBezTo>
                  <a:cubicBezTo>
                    <a:pt x="246" y="235"/>
                    <a:pt x="253" y="242"/>
                    <a:pt x="260" y="246"/>
                  </a:cubicBezTo>
                  <a:cubicBezTo>
                    <a:pt x="264" y="249"/>
                    <a:pt x="267" y="253"/>
                    <a:pt x="271" y="256"/>
                  </a:cubicBezTo>
                  <a:cubicBezTo>
                    <a:pt x="285" y="267"/>
                    <a:pt x="299" y="281"/>
                    <a:pt x="313" y="291"/>
                  </a:cubicBezTo>
                  <a:cubicBezTo>
                    <a:pt x="341" y="319"/>
                    <a:pt x="366" y="348"/>
                    <a:pt x="387" y="376"/>
                  </a:cubicBezTo>
                  <a:cubicBezTo>
                    <a:pt x="397" y="389"/>
                    <a:pt x="415" y="395"/>
                    <a:pt x="434" y="395"/>
                  </a:cubicBezTo>
                  <a:cubicBezTo>
                    <a:pt x="454" y="395"/>
                    <a:pt x="474" y="388"/>
                    <a:pt x="485" y="376"/>
                  </a:cubicBezTo>
                  <a:cubicBezTo>
                    <a:pt x="513" y="344"/>
                    <a:pt x="510" y="305"/>
                    <a:pt x="485" y="277"/>
                  </a:cubicBezTo>
                  <a:cubicBezTo>
                    <a:pt x="387" y="147"/>
                    <a:pt x="250" y="52"/>
                    <a:pt x="95" y="3"/>
                  </a:cubicBezTo>
                  <a:cubicBezTo>
                    <a:pt x="89" y="1"/>
                    <a:pt x="8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2038024" y="1168381"/>
              <a:ext cx="20450" cy="115441"/>
            </a:xfrm>
            <a:custGeom>
              <a:avLst/>
              <a:gdLst/>
              <a:ahLst/>
              <a:cxnLst/>
              <a:rect l="l" t="t" r="r" b="b"/>
              <a:pathLst>
                <a:path w="651" h="3675" extrusionOk="0">
                  <a:moveTo>
                    <a:pt x="87" y="0"/>
                  </a:moveTo>
                  <a:cubicBezTo>
                    <a:pt x="46" y="0"/>
                    <a:pt x="1" y="35"/>
                    <a:pt x="9" y="88"/>
                  </a:cubicBezTo>
                  <a:cubicBezTo>
                    <a:pt x="174" y="1265"/>
                    <a:pt x="340" y="2446"/>
                    <a:pt x="508" y="3623"/>
                  </a:cubicBezTo>
                  <a:cubicBezTo>
                    <a:pt x="512" y="3659"/>
                    <a:pt x="537" y="3674"/>
                    <a:pt x="564" y="3674"/>
                  </a:cubicBezTo>
                  <a:cubicBezTo>
                    <a:pt x="604" y="3674"/>
                    <a:pt x="650" y="3640"/>
                    <a:pt x="642" y="3585"/>
                  </a:cubicBezTo>
                  <a:cubicBezTo>
                    <a:pt x="477" y="2407"/>
                    <a:pt x="308" y="1230"/>
                    <a:pt x="143" y="53"/>
                  </a:cubicBezTo>
                  <a:cubicBezTo>
                    <a:pt x="138" y="16"/>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1792347" y="1958028"/>
              <a:ext cx="58333" cy="23811"/>
            </a:xfrm>
            <a:custGeom>
              <a:avLst/>
              <a:gdLst/>
              <a:ahLst/>
              <a:cxnLst/>
              <a:rect l="l" t="t" r="r" b="b"/>
              <a:pathLst>
                <a:path w="1857" h="758" extrusionOk="0">
                  <a:moveTo>
                    <a:pt x="1751" y="1"/>
                  </a:moveTo>
                  <a:cubicBezTo>
                    <a:pt x="1746" y="1"/>
                    <a:pt x="1741" y="1"/>
                    <a:pt x="1736" y="2"/>
                  </a:cubicBezTo>
                  <a:cubicBezTo>
                    <a:pt x="1149" y="118"/>
                    <a:pt x="586" y="329"/>
                    <a:pt x="66" y="628"/>
                  </a:cubicBezTo>
                  <a:cubicBezTo>
                    <a:pt x="1" y="664"/>
                    <a:pt x="41" y="758"/>
                    <a:pt x="102" y="758"/>
                  </a:cubicBezTo>
                  <a:cubicBezTo>
                    <a:pt x="113" y="758"/>
                    <a:pt x="125" y="755"/>
                    <a:pt x="136" y="748"/>
                  </a:cubicBezTo>
                  <a:cubicBezTo>
                    <a:pt x="646" y="456"/>
                    <a:pt x="1198" y="252"/>
                    <a:pt x="1774" y="136"/>
                  </a:cubicBezTo>
                  <a:cubicBezTo>
                    <a:pt x="1857" y="120"/>
                    <a:pt x="1828" y="1"/>
                    <a:pt x="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1781730" y="1983472"/>
              <a:ext cx="7979" cy="11466"/>
            </a:xfrm>
            <a:custGeom>
              <a:avLst/>
              <a:gdLst/>
              <a:ahLst/>
              <a:cxnLst/>
              <a:rect l="l" t="t" r="r" b="b"/>
              <a:pathLst>
                <a:path w="254" h="365" extrusionOk="0">
                  <a:moveTo>
                    <a:pt x="184" y="1"/>
                  </a:moveTo>
                  <a:cubicBezTo>
                    <a:pt x="178" y="1"/>
                    <a:pt x="171" y="2"/>
                    <a:pt x="165" y="4"/>
                  </a:cubicBezTo>
                  <a:cubicBezTo>
                    <a:pt x="144" y="8"/>
                    <a:pt x="134" y="18"/>
                    <a:pt x="123" y="36"/>
                  </a:cubicBezTo>
                  <a:cubicBezTo>
                    <a:pt x="70" y="106"/>
                    <a:pt x="32" y="191"/>
                    <a:pt x="11" y="275"/>
                  </a:cubicBezTo>
                  <a:cubicBezTo>
                    <a:pt x="0" y="310"/>
                    <a:pt x="21" y="352"/>
                    <a:pt x="60" y="363"/>
                  </a:cubicBezTo>
                  <a:cubicBezTo>
                    <a:pt x="65" y="364"/>
                    <a:pt x="70" y="364"/>
                    <a:pt x="75" y="364"/>
                  </a:cubicBezTo>
                  <a:cubicBezTo>
                    <a:pt x="105" y="364"/>
                    <a:pt x="135" y="347"/>
                    <a:pt x="144" y="314"/>
                  </a:cubicBezTo>
                  <a:cubicBezTo>
                    <a:pt x="153" y="286"/>
                    <a:pt x="162" y="259"/>
                    <a:pt x="172" y="231"/>
                  </a:cubicBezTo>
                  <a:lnTo>
                    <a:pt x="172" y="231"/>
                  </a:lnTo>
                  <a:cubicBezTo>
                    <a:pt x="171" y="233"/>
                    <a:pt x="170" y="234"/>
                    <a:pt x="169" y="236"/>
                  </a:cubicBezTo>
                  <a:cubicBezTo>
                    <a:pt x="170" y="233"/>
                    <a:pt x="171" y="230"/>
                    <a:pt x="173" y="228"/>
                  </a:cubicBezTo>
                  <a:lnTo>
                    <a:pt x="173" y="228"/>
                  </a:lnTo>
                  <a:cubicBezTo>
                    <a:pt x="172" y="229"/>
                    <a:pt x="172" y="230"/>
                    <a:pt x="172" y="231"/>
                  </a:cubicBezTo>
                  <a:lnTo>
                    <a:pt x="172" y="231"/>
                  </a:lnTo>
                  <a:cubicBezTo>
                    <a:pt x="173" y="228"/>
                    <a:pt x="175" y="225"/>
                    <a:pt x="175" y="222"/>
                  </a:cubicBezTo>
                  <a:lnTo>
                    <a:pt x="175" y="222"/>
                  </a:lnTo>
                  <a:cubicBezTo>
                    <a:pt x="175" y="224"/>
                    <a:pt x="174" y="226"/>
                    <a:pt x="173" y="228"/>
                  </a:cubicBezTo>
                  <a:lnTo>
                    <a:pt x="173" y="228"/>
                  </a:lnTo>
                  <a:cubicBezTo>
                    <a:pt x="174" y="225"/>
                    <a:pt x="175" y="222"/>
                    <a:pt x="176" y="219"/>
                  </a:cubicBezTo>
                  <a:lnTo>
                    <a:pt x="176" y="219"/>
                  </a:lnTo>
                  <a:cubicBezTo>
                    <a:pt x="176" y="220"/>
                    <a:pt x="176" y="221"/>
                    <a:pt x="175" y="222"/>
                  </a:cubicBezTo>
                  <a:lnTo>
                    <a:pt x="175" y="222"/>
                  </a:lnTo>
                  <a:cubicBezTo>
                    <a:pt x="195" y="181"/>
                    <a:pt x="217" y="141"/>
                    <a:pt x="243" y="106"/>
                  </a:cubicBezTo>
                  <a:cubicBezTo>
                    <a:pt x="253" y="92"/>
                    <a:pt x="253" y="68"/>
                    <a:pt x="250" y="54"/>
                  </a:cubicBezTo>
                  <a:cubicBezTo>
                    <a:pt x="246" y="36"/>
                    <a:pt x="232" y="18"/>
                    <a:pt x="218" y="11"/>
                  </a:cubicBezTo>
                  <a:cubicBezTo>
                    <a:pt x="207" y="5"/>
                    <a:pt x="19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1871758" y="1944049"/>
              <a:ext cx="63547" cy="32889"/>
            </a:xfrm>
            <a:custGeom>
              <a:avLst/>
              <a:gdLst/>
              <a:ahLst/>
              <a:cxnLst/>
              <a:rect l="l" t="t" r="r" b="b"/>
              <a:pathLst>
                <a:path w="2023" h="1047" extrusionOk="0">
                  <a:moveTo>
                    <a:pt x="1912" y="0"/>
                  </a:moveTo>
                  <a:cubicBezTo>
                    <a:pt x="1898" y="0"/>
                    <a:pt x="1882" y="5"/>
                    <a:pt x="1868" y="15"/>
                  </a:cubicBezTo>
                  <a:cubicBezTo>
                    <a:pt x="1338" y="433"/>
                    <a:pt x="701" y="672"/>
                    <a:pt x="76" y="904"/>
                  </a:cubicBezTo>
                  <a:cubicBezTo>
                    <a:pt x="0" y="936"/>
                    <a:pt x="23" y="1046"/>
                    <a:pt x="90" y="1046"/>
                  </a:cubicBezTo>
                  <a:cubicBezTo>
                    <a:pt x="97" y="1046"/>
                    <a:pt x="106" y="1045"/>
                    <a:pt x="114" y="1041"/>
                  </a:cubicBezTo>
                  <a:cubicBezTo>
                    <a:pt x="761" y="799"/>
                    <a:pt x="1418" y="549"/>
                    <a:pt x="1967" y="117"/>
                  </a:cubicBezTo>
                  <a:cubicBezTo>
                    <a:pt x="2023" y="72"/>
                    <a:pt x="1971"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2265514" y="1940091"/>
              <a:ext cx="29685" cy="55946"/>
            </a:xfrm>
            <a:custGeom>
              <a:avLst/>
              <a:gdLst/>
              <a:ahLst/>
              <a:cxnLst/>
              <a:rect l="l" t="t" r="r" b="b"/>
              <a:pathLst>
                <a:path w="945" h="1781" extrusionOk="0">
                  <a:moveTo>
                    <a:pt x="189" y="0"/>
                  </a:moveTo>
                  <a:cubicBezTo>
                    <a:pt x="162" y="0"/>
                    <a:pt x="138" y="15"/>
                    <a:pt x="134" y="50"/>
                  </a:cubicBezTo>
                  <a:cubicBezTo>
                    <a:pt x="78" y="429"/>
                    <a:pt x="0" y="851"/>
                    <a:pt x="95" y="1231"/>
                  </a:cubicBezTo>
                  <a:cubicBezTo>
                    <a:pt x="130" y="1385"/>
                    <a:pt x="211" y="1526"/>
                    <a:pt x="345" y="1617"/>
                  </a:cubicBezTo>
                  <a:cubicBezTo>
                    <a:pt x="485" y="1716"/>
                    <a:pt x="658" y="1747"/>
                    <a:pt x="823" y="1779"/>
                  </a:cubicBezTo>
                  <a:cubicBezTo>
                    <a:pt x="827" y="1780"/>
                    <a:pt x="831" y="1780"/>
                    <a:pt x="836" y="1780"/>
                  </a:cubicBezTo>
                  <a:cubicBezTo>
                    <a:pt x="914" y="1780"/>
                    <a:pt x="945" y="1659"/>
                    <a:pt x="861" y="1642"/>
                  </a:cubicBezTo>
                  <a:cubicBezTo>
                    <a:pt x="721" y="1617"/>
                    <a:pt x="570" y="1593"/>
                    <a:pt x="447" y="1519"/>
                  </a:cubicBezTo>
                  <a:cubicBezTo>
                    <a:pt x="313" y="1435"/>
                    <a:pt x="246" y="1294"/>
                    <a:pt x="218" y="1143"/>
                  </a:cubicBezTo>
                  <a:cubicBezTo>
                    <a:pt x="151" y="802"/>
                    <a:pt x="218" y="429"/>
                    <a:pt x="267" y="88"/>
                  </a:cubicBezTo>
                  <a:cubicBezTo>
                    <a:pt x="276" y="35"/>
                    <a:pt x="229"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9"/>
            <p:cNvSpPr/>
            <p:nvPr/>
          </p:nvSpPr>
          <p:spPr>
            <a:xfrm>
              <a:off x="2315177" y="1979860"/>
              <a:ext cx="26418" cy="11214"/>
            </a:xfrm>
            <a:custGeom>
              <a:avLst/>
              <a:gdLst/>
              <a:ahLst/>
              <a:cxnLst/>
              <a:rect l="l" t="t" r="r" b="b"/>
              <a:pathLst>
                <a:path w="841" h="357" extrusionOk="0">
                  <a:moveTo>
                    <a:pt x="761" y="0"/>
                  </a:moveTo>
                  <a:cubicBezTo>
                    <a:pt x="750" y="0"/>
                    <a:pt x="739" y="2"/>
                    <a:pt x="729" y="7"/>
                  </a:cubicBezTo>
                  <a:cubicBezTo>
                    <a:pt x="514" y="109"/>
                    <a:pt x="289" y="179"/>
                    <a:pt x="57" y="221"/>
                  </a:cubicBezTo>
                  <a:cubicBezTo>
                    <a:pt x="22" y="228"/>
                    <a:pt x="1" y="274"/>
                    <a:pt x="8" y="306"/>
                  </a:cubicBezTo>
                  <a:cubicBezTo>
                    <a:pt x="20" y="341"/>
                    <a:pt x="46" y="357"/>
                    <a:pt x="77" y="357"/>
                  </a:cubicBezTo>
                  <a:cubicBezTo>
                    <a:pt x="83" y="357"/>
                    <a:pt x="90" y="356"/>
                    <a:pt x="96" y="355"/>
                  </a:cubicBezTo>
                  <a:cubicBezTo>
                    <a:pt x="338" y="313"/>
                    <a:pt x="574" y="235"/>
                    <a:pt x="799" y="130"/>
                  </a:cubicBezTo>
                  <a:cubicBezTo>
                    <a:pt x="834" y="112"/>
                    <a:pt x="841" y="63"/>
                    <a:pt x="823" y="35"/>
                  </a:cubicBezTo>
                  <a:cubicBezTo>
                    <a:pt x="809" y="11"/>
                    <a:pt x="785"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9"/>
            <p:cNvSpPr/>
            <p:nvPr/>
          </p:nvSpPr>
          <p:spPr>
            <a:xfrm>
              <a:off x="2283639" y="1923883"/>
              <a:ext cx="47935" cy="18753"/>
            </a:xfrm>
            <a:custGeom>
              <a:avLst/>
              <a:gdLst/>
              <a:ahLst/>
              <a:cxnLst/>
              <a:rect l="l" t="t" r="r" b="b"/>
              <a:pathLst>
                <a:path w="1526" h="597" extrusionOk="0">
                  <a:moveTo>
                    <a:pt x="1331" y="0"/>
                  </a:moveTo>
                  <a:cubicBezTo>
                    <a:pt x="865" y="0"/>
                    <a:pt x="409" y="171"/>
                    <a:pt x="56" y="478"/>
                  </a:cubicBezTo>
                  <a:cubicBezTo>
                    <a:pt x="0" y="525"/>
                    <a:pt x="53" y="597"/>
                    <a:pt x="110" y="597"/>
                  </a:cubicBezTo>
                  <a:cubicBezTo>
                    <a:pt x="125" y="597"/>
                    <a:pt x="140" y="592"/>
                    <a:pt x="154" y="580"/>
                  </a:cubicBezTo>
                  <a:cubicBezTo>
                    <a:pt x="479" y="294"/>
                    <a:pt x="899" y="141"/>
                    <a:pt x="1329" y="141"/>
                  </a:cubicBezTo>
                  <a:cubicBezTo>
                    <a:pt x="1365" y="141"/>
                    <a:pt x="1401" y="142"/>
                    <a:pt x="1437" y="144"/>
                  </a:cubicBezTo>
                  <a:cubicBezTo>
                    <a:pt x="1439" y="144"/>
                    <a:pt x="1442" y="144"/>
                    <a:pt x="1444" y="144"/>
                  </a:cubicBezTo>
                  <a:cubicBezTo>
                    <a:pt x="1525" y="144"/>
                    <a:pt x="1523" y="10"/>
                    <a:pt x="1437" y="3"/>
                  </a:cubicBezTo>
                  <a:cubicBezTo>
                    <a:pt x="1402" y="1"/>
                    <a:pt x="1366"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9"/>
            <p:cNvSpPr/>
            <p:nvPr/>
          </p:nvSpPr>
          <p:spPr>
            <a:xfrm>
              <a:off x="2285429" y="1907642"/>
              <a:ext cx="42815" cy="13225"/>
            </a:xfrm>
            <a:custGeom>
              <a:avLst/>
              <a:gdLst/>
              <a:ahLst/>
              <a:cxnLst/>
              <a:rect l="l" t="t" r="r" b="b"/>
              <a:pathLst>
                <a:path w="1363" h="421" extrusionOk="0">
                  <a:moveTo>
                    <a:pt x="1254" y="0"/>
                  </a:moveTo>
                  <a:cubicBezTo>
                    <a:pt x="839" y="0"/>
                    <a:pt x="432" y="102"/>
                    <a:pt x="69" y="292"/>
                  </a:cubicBezTo>
                  <a:cubicBezTo>
                    <a:pt x="0" y="328"/>
                    <a:pt x="41" y="420"/>
                    <a:pt x="105" y="420"/>
                  </a:cubicBezTo>
                  <a:cubicBezTo>
                    <a:pt x="116" y="420"/>
                    <a:pt x="128" y="418"/>
                    <a:pt x="140" y="411"/>
                  </a:cubicBezTo>
                  <a:cubicBezTo>
                    <a:pt x="481" y="232"/>
                    <a:pt x="863" y="141"/>
                    <a:pt x="1253" y="141"/>
                  </a:cubicBezTo>
                  <a:cubicBezTo>
                    <a:pt x="1260" y="141"/>
                    <a:pt x="1267" y="141"/>
                    <a:pt x="1275" y="141"/>
                  </a:cubicBezTo>
                  <a:cubicBezTo>
                    <a:pt x="1363" y="141"/>
                    <a:pt x="1363" y="0"/>
                    <a:pt x="1275" y="0"/>
                  </a:cubicBezTo>
                  <a:cubicBezTo>
                    <a:pt x="1268" y="0"/>
                    <a:pt x="126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p:nvPr/>
          </p:nvSpPr>
          <p:spPr>
            <a:xfrm>
              <a:off x="1884951" y="1932333"/>
              <a:ext cx="14167" cy="18471"/>
            </a:xfrm>
            <a:custGeom>
              <a:avLst/>
              <a:gdLst/>
              <a:ahLst/>
              <a:cxnLst/>
              <a:rect l="l" t="t" r="r" b="b"/>
              <a:pathLst>
                <a:path w="451" h="588" extrusionOk="0">
                  <a:moveTo>
                    <a:pt x="74" y="1"/>
                  </a:moveTo>
                  <a:cubicBezTo>
                    <a:pt x="58" y="1"/>
                    <a:pt x="41" y="6"/>
                    <a:pt x="28" y="19"/>
                  </a:cubicBezTo>
                  <a:cubicBezTo>
                    <a:pt x="4" y="47"/>
                    <a:pt x="0" y="96"/>
                    <a:pt x="28" y="121"/>
                  </a:cubicBezTo>
                  <a:cubicBezTo>
                    <a:pt x="99" y="177"/>
                    <a:pt x="155" y="237"/>
                    <a:pt x="197" y="307"/>
                  </a:cubicBezTo>
                  <a:cubicBezTo>
                    <a:pt x="222" y="342"/>
                    <a:pt x="243" y="381"/>
                    <a:pt x="260" y="420"/>
                  </a:cubicBezTo>
                  <a:cubicBezTo>
                    <a:pt x="264" y="423"/>
                    <a:pt x="264" y="430"/>
                    <a:pt x="267" y="434"/>
                  </a:cubicBezTo>
                  <a:cubicBezTo>
                    <a:pt x="267" y="436"/>
                    <a:pt x="271" y="443"/>
                    <a:pt x="272" y="443"/>
                  </a:cubicBezTo>
                  <a:lnTo>
                    <a:pt x="272" y="443"/>
                  </a:lnTo>
                  <a:lnTo>
                    <a:pt x="281" y="469"/>
                  </a:lnTo>
                  <a:cubicBezTo>
                    <a:pt x="288" y="494"/>
                    <a:pt x="295" y="515"/>
                    <a:pt x="303" y="536"/>
                  </a:cubicBezTo>
                  <a:cubicBezTo>
                    <a:pt x="311" y="565"/>
                    <a:pt x="340" y="587"/>
                    <a:pt x="372" y="587"/>
                  </a:cubicBezTo>
                  <a:cubicBezTo>
                    <a:pt x="378" y="587"/>
                    <a:pt x="384" y="587"/>
                    <a:pt x="390" y="585"/>
                  </a:cubicBezTo>
                  <a:cubicBezTo>
                    <a:pt x="426" y="574"/>
                    <a:pt x="450" y="536"/>
                    <a:pt x="440" y="497"/>
                  </a:cubicBezTo>
                  <a:cubicBezTo>
                    <a:pt x="387" y="314"/>
                    <a:pt x="278" y="142"/>
                    <a:pt x="127" y="19"/>
                  </a:cubicBezTo>
                  <a:cubicBezTo>
                    <a:pt x="112" y="8"/>
                    <a:pt x="9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9"/>
            <p:cNvSpPr/>
            <p:nvPr/>
          </p:nvSpPr>
          <p:spPr>
            <a:xfrm>
              <a:off x="1869591" y="1942667"/>
              <a:ext cx="13287" cy="19319"/>
            </a:xfrm>
            <a:custGeom>
              <a:avLst/>
              <a:gdLst/>
              <a:ahLst/>
              <a:cxnLst/>
              <a:rect l="l" t="t" r="r" b="b"/>
              <a:pathLst>
                <a:path w="423" h="615" extrusionOk="0">
                  <a:moveTo>
                    <a:pt x="81" y="1"/>
                  </a:moveTo>
                  <a:cubicBezTo>
                    <a:pt x="56" y="1"/>
                    <a:pt x="30" y="15"/>
                    <a:pt x="18" y="35"/>
                  </a:cubicBezTo>
                  <a:cubicBezTo>
                    <a:pt x="1" y="70"/>
                    <a:pt x="11" y="112"/>
                    <a:pt x="43" y="133"/>
                  </a:cubicBezTo>
                  <a:cubicBezTo>
                    <a:pt x="67" y="147"/>
                    <a:pt x="71" y="151"/>
                    <a:pt x="89" y="165"/>
                  </a:cubicBezTo>
                  <a:cubicBezTo>
                    <a:pt x="106" y="179"/>
                    <a:pt x="120" y="196"/>
                    <a:pt x="138" y="214"/>
                  </a:cubicBezTo>
                  <a:cubicBezTo>
                    <a:pt x="152" y="228"/>
                    <a:pt x="166" y="242"/>
                    <a:pt x="173" y="252"/>
                  </a:cubicBezTo>
                  <a:cubicBezTo>
                    <a:pt x="187" y="274"/>
                    <a:pt x="198" y="291"/>
                    <a:pt x="212" y="312"/>
                  </a:cubicBezTo>
                  <a:cubicBezTo>
                    <a:pt x="222" y="330"/>
                    <a:pt x="229" y="347"/>
                    <a:pt x="240" y="368"/>
                  </a:cubicBezTo>
                  <a:cubicBezTo>
                    <a:pt x="239" y="366"/>
                    <a:pt x="238" y="365"/>
                    <a:pt x="238" y="365"/>
                  </a:cubicBezTo>
                  <a:lnTo>
                    <a:pt x="238" y="365"/>
                  </a:lnTo>
                  <a:cubicBezTo>
                    <a:pt x="238" y="365"/>
                    <a:pt x="240" y="370"/>
                    <a:pt x="240" y="372"/>
                  </a:cubicBezTo>
                  <a:cubicBezTo>
                    <a:pt x="243" y="379"/>
                    <a:pt x="247" y="383"/>
                    <a:pt x="247" y="390"/>
                  </a:cubicBezTo>
                  <a:cubicBezTo>
                    <a:pt x="250" y="400"/>
                    <a:pt x="254" y="411"/>
                    <a:pt x="257" y="421"/>
                  </a:cubicBezTo>
                  <a:cubicBezTo>
                    <a:pt x="264" y="442"/>
                    <a:pt x="268" y="463"/>
                    <a:pt x="275" y="488"/>
                  </a:cubicBezTo>
                  <a:cubicBezTo>
                    <a:pt x="275" y="491"/>
                    <a:pt x="275" y="495"/>
                    <a:pt x="275" y="502"/>
                  </a:cubicBezTo>
                  <a:cubicBezTo>
                    <a:pt x="276" y="504"/>
                    <a:pt x="276" y="504"/>
                    <a:pt x="276" y="504"/>
                  </a:cubicBezTo>
                  <a:cubicBezTo>
                    <a:pt x="277" y="504"/>
                    <a:pt x="276" y="501"/>
                    <a:pt x="277" y="501"/>
                  </a:cubicBezTo>
                  <a:lnTo>
                    <a:pt x="277" y="501"/>
                  </a:lnTo>
                  <a:cubicBezTo>
                    <a:pt x="277" y="501"/>
                    <a:pt x="277" y="502"/>
                    <a:pt x="278" y="506"/>
                  </a:cubicBezTo>
                  <a:cubicBezTo>
                    <a:pt x="278" y="520"/>
                    <a:pt x="278" y="530"/>
                    <a:pt x="278" y="544"/>
                  </a:cubicBezTo>
                  <a:cubicBezTo>
                    <a:pt x="282" y="579"/>
                    <a:pt x="310" y="614"/>
                    <a:pt x="349" y="614"/>
                  </a:cubicBezTo>
                  <a:cubicBezTo>
                    <a:pt x="387" y="614"/>
                    <a:pt x="422" y="579"/>
                    <a:pt x="419" y="544"/>
                  </a:cubicBezTo>
                  <a:cubicBezTo>
                    <a:pt x="408" y="330"/>
                    <a:pt x="296" y="129"/>
                    <a:pt x="113" y="10"/>
                  </a:cubicBezTo>
                  <a:cubicBezTo>
                    <a:pt x="103" y="3"/>
                    <a:pt x="92"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9"/>
            <p:cNvSpPr/>
            <p:nvPr/>
          </p:nvSpPr>
          <p:spPr>
            <a:xfrm>
              <a:off x="2072672" y="569093"/>
              <a:ext cx="58490" cy="18219"/>
            </a:xfrm>
            <a:custGeom>
              <a:avLst/>
              <a:gdLst/>
              <a:ahLst/>
              <a:cxnLst/>
              <a:rect l="l" t="t" r="r" b="b"/>
              <a:pathLst>
                <a:path w="1862" h="580" extrusionOk="0">
                  <a:moveTo>
                    <a:pt x="93" y="1"/>
                  </a:moveTo>
                  <a:cubicBezTo>
                    <a:pt x="39" y="1"/>
                    <a:pt x="1" y="91"/>
                    <a:pt x="59" y="137"/>
                  </a:cubicBezTo>
                  <a:cubicBezTo>
                    <a:pt x="454" y="427"/>
                    <a:pt x="932" y="580"/>
                    <a:pt x="1416" y="580"/>
                  </a:cubicBezTo>
                  <a:cubicBezTo>
                    <a:pt x="1535" y="580"/>
                    <a:pt x="1655" y="571"/>
                    <a:pt x="1774" y="552"/>
                  </a:cubicBezTo>
                  <a:cubicBezTo>
                    <a:pt x="1861" y="538"/>
                    <a:pt x="1830" y="414"/>
                    <a:pt x="1751" y="414"/>
                  </a:cubicBezTo>
                  <a:cubicBezTo>
                    <a:pt x="1747" y="414"/>
                    <a:pt x="1743" y="414"/>
                    <a:pt x="1739" y="415"/>
                  </a:cubicBezTo>
                  <a:cubicBezTo>
                    <a:pt x="1630" y="432"/>
                    <a:pt x="1521" y="441"/>
                    <a:pt x="1411" y="441"/>
                  </a:cubicBezTo>
                  <a:cubicBezTo>
                    <a:pt x="953" y="441"/>
                    <a:pt x="501" y="289"/>
                    <a:pt x="129" y="14"/>
                  </a:cubicBezTo>
                  <a:cubicBezTo>
                    <a:pt x="117" y="5"/>
                    <a:pt x="105"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9"/>
            <p:cNvSpPr/>
            <p:nvPr/>
          </p:nvSpPr>
          <p:spPr>
            <a:xfrm>
              <a:off x="2073363" y="444103"/>
              <a:ext cx="34334" cy="15298"/>
            </a:xfrm>
            <a:custGeom>
              <a:avLst/>
              <a:gdLst/>
              <a:ahLst/>
              <a:cxnLst/>
              <a:rect l="l" t="t" r="r" b="b"/>
              <a:pathLst>
                <a:path w="1093" h="487" extrusionOk="0">
                  <a:moveTo>
                    <a:pt x="838" y="1"/>
                  </a:moveTo>
                  <a:cubicBezTo>
                    <a:pt x="572" y="1"/>
                    <a:pt x="309" y="112"/>
                    <a:pt x="131" y="311"/>
                  </a:cubicBezTo>
                  <a:lnTo>
                    <a:pt x="131" y="311"/>
                  </a:lnTo>
                  <a:cubicBezTo>
                    <a:pt x="114" y="323"/>
                    <a:pt x="97" y="336"/>
                    <a:pt x="80" y="349"/>
                  </a:cubicBezTo>
                  <a:lnTo>
                    <a:pt x="80" y="349"/>
                  </a:lnTo>
                  <a:cubicBezTo>
                    <a:pt x="76" y="351"/>
                    <a:pt x="72" y="353"/>
                    <a:pt x="69" y="355"/>
                  </a:cubicBezTo>
                  <a:cubicBezTo>
                    <a:pt x="69" y="356"/>
                    <a:pt x="69" y="357"/>
                    <a:pt x="70" y="357"/>
                  </a:cubicBezTo>
                  <a:lnTo>
                    <a:pt x="70" y="357"/>
                  </a:lnTo>
                  <a:cubicBezTo>
                    <a:pt x="65" y="361"/>
                    <a:pt x="60" y="365"/>
                    <a:pt x="55" y="369"/>
                  </a:cubicBezTo>
                  <a:cubicBezTo>
                    <a:pt x="1" y="411"/>
                    <a:pt x="51" y="486"/>
                    <a:pt x="108" y="486"/>
                  </a:cubicBezTo>
                  <a:cubicBezTo>
                    <a:pt x="118" y="486"/>
                    <a:pt x="129" y="484"/>
                    <a:pt x="139" y="478"/>
                  </a:cubicBezTo>
                  <a:cubicBezTo>
                    <a:pt x="141" y="477"/>
                    <a:pt x="143" y="476"/>
                    <a:pt x="145" y="475"/>
                  </a:cubicBezTo>
                  <a:lnTo>
                    <a:pt x="145" y="475"/>
                  </a:lnTo>
                  <a:cubicBezTo>
                    <a:pt x="145" y="475"/>
                    <a:pt x="146" y="475"/>
                    <a:pt x="146" y="475"/>
                  </a:cubicBezTo>
                  <a:cubicBezTo>
                    <a:pt x="163" y="475"/>
                    <a:pt x="180" y="469"/>
                    <a:pt x="192" y="454"/>
                  </a:cubicBezTo>
                  <a:cubicBezTo>
                    <a:pt x="193" y="452"/>
                    <a:pt x="194" y="450"/>
                    <a:pt x="196" y="449"/>
                  </a:cubicBezTo>
                  <a:lnTo>
                    <a:pt x="196" y="449"/>
                  </a:lnTo>
                  <a:cubicBezTo>
                    <a:pt x="339" y="377"/>
                    <a:pt x="491" y="320"/>
                    <a:pt x="646" y="281"/>
                  </a:cubicBezTo>
                  <a:lnTo>
                    <a:pt x="646" y="281"/>
                  </a:lnTo>
                  <a:cubicBezTo>
                    <a:pt x="730" y="267"/>
                    <a:pt x="811" y="257"/>
                    <a:pt x="891" y="236"/>
                  </a:cubicBezTo>
                  <a:cubicBezTo>
                    <a:pt x="933" y="228"/>
                    <a:pt x="948" y="186"/>
                    <a:pt x="940" y="151"/>
                  </a:cubicBezTo>
                  <a:lnTo>
                    <a:pt x="940" y="151"/>
                  </a:lnTo>
                  <a:cubicBezTo>
                    <a:pt x="949" y="151"/>
                    <a:pt x="958" y="151"/>
                    <a:pt x="967" y="152"/>
                  </a:cubicBezTo>
                  <a:lnTo>
                    <a:pt x="967" y="152"/>
                  </a:lnTo>
                  <a:cubicBezTo>
                    <a:pt x="972" y="153"/>
                    <a:pt x="977" y="154"/>
                    <a:pt x="982" y="155"/>
                  </a:cubicBezTo>
                  <a:cubicBezTo>
                    <a:pt x="982" y="154"/>
                    <a:pt x="983" y="154"/>
                    <a:pt x="983" y="153"/>
                  </a:cubicBezTo>
                  <a:lnTo>
                    <a:pt x="983" y="153"/>
                  </a:lnTo>
                  <a:cubicBezTo>
                    <a:pt x="988" y="154"/>
                    <a:pt x="994" y="154"/>
                    <a:pt x="1000" y="155"/>
                  </a:cubicBezTo>
                  <a:cubicBezTo>
                    <a:pt x="1002" y="155"/>
                    <a:pt x="1004" y="155"/>
                    <a:pt x="1006" y="155"/>
                  </a:cubicBezTo>
                  <a:cubicBezTo>
                    <a:pt x="1078" y="155"/>
                    <a:pt x="1093" y="32"/>
                    <a:pt x="1018" y="18"/>
                  </a:cubicBezTo>
                  <a:cubicBezTo>
                    <a:pt x="958" y="6"/>
                    <a:pt x="898"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9"/>
            <p:cNvSpPr/>
            <p:nvPr/>
          </p:nvSpPr>
          <p:spPr>
            <a:xfrm>
              <a:off x="2129403" y="440584"/>
              <a:ext cx="23874" cy="10398"/>
            </a:xfrm>
            <a:custGeom>
              <a:avLst/>
              <a:gdLst/>
              <a:ahLst/>
              <a:cxnLst/>
              <a:rect l="l" t="t" r="r" b="b"/>
              <a:pathLst>
                <a:path w="760" h="331" extrusionOk="0">
                  <a:moveTo>
                    <a:pt x="250" y="1"/>
                  </a:moveTo>
                  <a:cubicBezTo>
                    <a:pt x="185" y="1"/>
                    <a:pt x="120" y="14"/>
                    <a:pt x="60" y="42"/>
                  </a:cubicBezTo>
                  <a:cubicBezTo>
                    <a:pt x="30" y="57"/>
                    <a:pt x="20" y="94"/>
                    <a:pt x="28" y="122"/>
                  </a:cubicBezTo>
                  <a:lnTo>
                    <a:pt x="28" y="122"/>
                  </a:lnTo>
                  <a:cubicBezTo>
                    <a:pt x="11" y="137"/>
                    <a:pt x="1" y="164"/>
                    <a:pt x="3" y="186"/>
                  </a:cubicBezTo>
                  <a:cubicBezTo>
                    <a:pt x="7" y="216"/>
                    <a:pt x="32" y="246"/>
                    <a:pt x="68" y="246"/>
                  </a:cubicBezTo>
                  <a:cubicBezTo>
                    <a:pt x="70" y="246"/>
                    <a:pt x="72" y="246"/>
                    <a:pt x="74" y="246"/>
                  </a:cubicBezTo>
                  <a:cubicBezTo>
                    <a:pt x="79" y="246"/>
                    <a:pt x="85" y="245"/>
                    <a:pt x="91" y="245"/>
                  </a:cubicBezTo>
                  <a:lnTo>
                    <a:pt x="91" y="245"/>
                  </a:lnTo>
                  <a:cubicBezTo>
                    <a:pt x="91" y="245"/>
                    <a:pt x="91" y="246"/>
                    <a:pt x="91" y="246"/>
                  </a:cubicBezTo>
                  <a:cubicBezTo>
                    <a:pt x="94" y="246"/>
                    <a:pt x="97" y="245"/>
                    <a:pt x="99" y="245"/>
                  </a:cubicBezTo>
                  <a:lnTo>
                    <a:pt x="99" y="245"/>
                  </a:lnTo>
                  <a:cubicBezTo>
                    <a:pt x="127" y="244"/>
                    <a:pt x="154" y="243"/>
                    <a:pt x="181" y="243"/>
                  </a:cubicBezTo>
                  <a:cubicBezTo>
                    <a:pt x="218" y="243"/>
                    <a:pt x="256" y="244"/>
                    <a:pt x="293" y="246"/>
                  </a:cubicBezTo>
                  <a:lnTo>
                    <a:pt x="293" y="246"/>
                  </a:lnTo>
                  <a:cubicBezTo>
                    <a:pt x="303" y="252"/>
                    <a:pt x="314" y="255"/>
                    <a:pt x="327" y="256"/>
                  </a:cubicBezTo>
                  <a:cubicBezTo>
                    <a:pt x="439" y="264"/>
                    <a:pt x="548" y="288"/>
                    <a:pt x="653" y="327"/>
                  </a:cubicBezTo>
                  <a:cubicBezTo>
                    <a:pt x="660" y="329"/>
                    <a:pt x="667" y="330"/>
                    <a:pt x="673" y="330"/>
                  </a:cubicBezTo>
                  <a:cubicBezTo>
                    <a:pt x="725" y="330"/>
                    <a:pt x="760" y="261"/>
                    <a:pt x="734" y="219"/>
                  </a:cubicBezTo>
                  <a:lnTo>
                    <a:pt x="734" y="219"/>
                  </a:lnTo>
                  <a:cubicBezTo>
                    <a:pt x="730" y="202"/>
                    <a:pt x="720" y="187"/>
                    <a:pt x="703" y="176"/>
                  </a:cubicBezTo>
                  <a:cubicBezTo>
                    <a:pt x="604" y="112"/>
                    <a:pt x="506" y="53"/>
                    <a:pt x="393" y="21"/>
                  </a:cubicBezTo>
                  <a:cubicBezTo>
                    <a:pt x="346" y="8"/>
                    <a:pt x="29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9"/>
            <p:cNvSpPr/>
            <p:nvPr/>
          </p:nvSpPr>
          <p:spPr>
            <a:xfrm>
              <a:off x="2048076" y="483023"/>
              <a:ext cx="6817" cy="26324"/>
            </a:xfrm>
            <a:custGeom>
              <a:avLst/>
              <a:gdLst/>
              <a:ahLst/>
              <a:cxnLst/>
              <a:rect l="l" t="t" r="r" b="b"/>
              <a:pathLst>
                <a:path w="217" h="838" extrusionOk="0">
                  <a:moveTo>
                    <a:pt x="147" y="1"/>
                  </a:moveTo>
                  <a:cubicBezTo>
                    <a:pt x="117" y="1"/>
                    <a:pt x="79" y="21"/>
                    <a:pt x="76" y="51"/>
                  </a:cubicBezTo>
                  <a:cubicBezTo>
                    <a:pt x="37" y="290"/>
                    <a:pt x="12" y="529"/>
                    <a:pt x="2" y="772"/>
                  </a:cubicBezTo>
                  <a:cubicBezTo>
                    <a:pt x="0" y="816"/>
                    <a:pt x="34" y="838"/>
                    <a:pt x="70" y="838"/>
                  </a:cubicBezTo>
                  <a:cubicBezTo>
                    <a:pt x="105" y="838"/>
                    <a:pt x="141" y="816"/>
                    <a:pt x="143" y="772"/>
                  </a:cubicBezTo>
                  <a:cubicBezTo>
                    <a:pt x="153" y="543"/>
                    <a:pt x="174" y="315"/>
                    <a:pt x="209" y="90"/>
                  </a:cubicBezTo>
                  <a:cubicBezTo>
                    <a:pt x="216" y="51"/>
                    <a:pt x="199" y="13"/>
                    <a:pt x="160" y="2"/>
                  </a:cubicBezTo>
                  <a:cubicBezTo>
                    <a:pt x="156" y="1"/>
                    <a:pt x="152" y="1"/>
                    <a:pt x="147"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2050118" y="491347"/>
              <a:ext cx="7319" cy="26418"/>
            </a:xfrm>
            <a:custGeom>
              <a:avLst/>
              <a:gdLst/>
              <a:ahLst/>
              <a:cxnLst/>
              <a:rect l="l" t="t" r="r" b="b"/>
              <a:pathLst>
                <a:path w="233" h="841" extrusionOk="0">
                  <a:moveTo>
                    <a:pt x="155" y="1"/>
                  </a:moveTo>
                  <a:cubicBezTo>
                    <a:pt x="116" y="1"/>
                    <a:pt x="92" y="36"/>
                    <a:pt x="88" y="71"/>
                  </a:cubicBezTo>
                  <a:cubicBezTo>
                    <a:pt x="60" y="306"/>
                    <a:pt x="32" y="538"/>
                    <a:pt x="7" y="774"/>
                  </a:cubicBezTo>
                  <a:cubicBezTo>
                    <a:pt x="0" y="809"/>
                    <a:pt x="42" y="841"/>
                    <a:pt x="74" y="841"/>
                  </a:cubicBezTo>
                  <a:cubicBezTo>
                    <a:pt x="116" y="841"/>
                    <a:pt x="141" y="809"/>
                    <a:pt x="144" y="774"/>
                  </a:cubicBezTo>
                  <a:cubicBezTo>
                    <a:pt x="172" y="538"/>
                    <a:pt x="201" y="306"/>
                    <a:pt x="225" y="71"/>
                  </a:cubicBezTo>
                  <a:cubicBezTo>
                    <a:pt x="232" y="36"/>
                    <a:pt x="19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2053542" y="502404"/>
              <a:ext cx="5968" cy="19350"/>
            </a:xfrm>
            <a:custGeom>
              <a:avLst/>
              <a:gdLst/>
              <a:ahLst/>
              <a:cxnLst/>
              <a:rect l="l" t="t" r="r" b="b"/>
              <a:pathLst>
                <a:path w="190" h="616" extrusionOk="0">
                  <a:moveTo>
                    <a:pt x="116" y="0"/>
                  </a:moveTo>
                  <a:cubicBezTo>
                    <a:pt x="74" y="0"/>
                    <a:pt x="49" y="32"/>
                    <a:pt x="46" y="70"/>
                  </a:cubicBezTo>
                  <a:cubicBezTo>
                    <a:pt x="25" y="229"/>
                    <a:pt x="11" y="387"/>
                    <a:pt x="4" y="545"/>
                  </a:cubicBezTo>
                  <a:cubicBezTo>
                    <a:pt x="0" y="584"/>
                    <a:pt x="35" y="615"/>
                    <a:pt x="74" y="615"/>
                  </a:cubicBezTo>
                  <a:cubicBezTo>
                    <a:pt x="113" y="615"/>
                    <a:pt x="141" y="584"/>
                    <a:pt x="144" y="545"/>
                  </a:cubicBezTo>
                  <a:cubicBezTo>
                    <a:pt x="151" y="387"/>
                    <a:pt x="165" y="229"/>
                    <a:pt x="186" y="70"/>
                  </a:cubicBezTo>
                  <a:cubicBezTo>
                    <a:pt x="190" y="32"/>
                    <a:pt x="15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9"/>
            <p:cNvSpPr/>
            <p:nvPr/>
          </p:nvSpPr>
          <p:spPr>
            <a:xfrm>
              <a:off x="2031019" y="388188"/>
              <a:ext cx="25633" cy="21329"/>
            </a:xfrm>
            <a:custGeom>
              <a:avLst/>
              <a:gdLst/>
              <a:ahLst/>
              <a:cxnLst/>
              <a:rect l="l" t="t" r="r" b="b"/>
              <a:pathLst>
                <a:path w="816" h="679" extrusionOk="0">
                  <a:moveTo>
                    <a:pt x="78" y="0"/>
                  </a:moveTo>
                  <a:cubicBezTo>
                    <a:pt x="46" y="0"/>
                    <a:pt x="16" y="18"/>
                    <a:pt x="7" y="51"/>
                  </a:cubicBezTo>
                  <a:cubicBezTo>
                    <a:pt x="0" y="86"/>
                    <a:pt x="21" y="128"/>
                    <a:pt x="56" y="139"/>
                  </a:cubicBezTo>
                  <a:cubicBezTo>
                    <a:pt x="334" y="195"/>
                    <a:pt x="570" y="385"/>
                    <a:pt x="682" y="645"/>
                  </a:cubicBezTo>
                  <a:cubicBezTo>
                    <a:pt x="691" y="668"/>
                    <a:pt x="717" y="679"/>
                    <a:pt x="741" y="679"/>
                  </a:cubicBezTo>
                  <a:cubicBezTo>
                    <a:pt x="754" y="679"/>
                    <a:pt x="767" y="676"/>
                    <a:pt x="777" y="670"/>
                  </a:cubicBezTo>
                  <a:cubicBezTo>
                    <a:pt x="812" y="649"/>
                    <a:pt x="816" y="610"/>
                    <a:pt x="802" y="575"/>
                  </a:cubicBezTo>
                  <a:cubicBezTo>
                    <a:pt x="679" y="283"/>
                    <a:pt x="404" y="65"/>
                    <a:pt x="95" y="2"/>
                  </a:cubicBezTo>
                  <a:cubicBezTo>
                    <a:pt x="89" y="1"/>
                    <a:pt x="84" y="0"/>
                    <a:pt x="7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9"/>
            <p:cNvSpPr/>
            <p:nvPr/>
          </p:nvSpPr>
          <p:spPr>
            <a:xfrm>
              <a:off x="2040946" y="382063"/>
              <a:ext cx="16272" cy="25256"/>
            </a:xfrm>
            <a:custGeom>
              <a:avLst/>
              <a:gdLst/>
              <a:ahLst/>
              <a:cxnLst/>
              <a:rect l="l" t="t" r="r" b="b"/>
              <a:pathLst>
                <a:path w="518" h="804" extrusionOk="0">
                  <a:moveTo>
                    <a:pt x="83" y="0"/>
                  </a:moveTo>
                  <a:cubicBezTo>
                    <a:pt x="63" y="0"/>
                    <a:pt x="42" y="8"/>
                    <a:pt x="29" y="21"/>
                  </a:cubicBezTo>
                  <a:cubicBezTo>
                    <a:pt x="0" y="49"/>
                    <a:pt x="4" y="88"/>
                    <a:pt x="29" y="120"/>
                  </a:cubicBezTo>
                  <a:cubicBezTo>
                    <a:pt x="176" y="309"/>
                    <a:pt x="292" y="527"/>
                    <a:pt x="366" y="756"/>
                  </a:cubicBezTo>
                  <a:cubicBezTo>
                    <a:pt x="377" y="789"/>
                    <a:pt x="405" y="804"/>
                    <a:pt x="433" y="804"/>
                  </a:cubicBezTo>
                  <a:cubicBezTo>
                    <a:pt x="475" y="804"/>
                    <a:pt x="518" y="770"/>
                    <a:pt x="503" y="717"/>
                  </a:cubicBezTo>
                  <a:cubicBezTo>
                    <a:pt x="419" y="464"/>
                    <a:pt x="292" y="232"/>
                    <a:pt x="131" y="21"/>
                  </a:cubicBezTo>
                  <a:cubicBezTo>
                    <a:pt x="119" y="6"/>
                    <a:pt x="101" y="0"/>
                    <a:pt x="8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sp>
        <p:nvSpPr>
          <p:cNvPr id="4" name="TextBox 3">
            <a:extLst>
              <a:ext uri="{FF2B5EF4-FFF2-40B4-BE49-F238E27FC236}">
                <a16:creationId xmlns:a16="http://schemas.microsoft.com/office/drawing/2014/main" id="{E4E9775B-54F9-1B6A-6569-C2121849B581}"/>
              </a:ext>
            </a:extLst>
          </p:cNvPr>
          <p:cNvSpPr txBox="1"/>
          <p:nvPr/>
        </p:nvSpPr>
        <p:spPr>
          <a:xfrm>
            <a:off x="3160588" y="2065442"/>
            <a:ext cx="1736437" cy="131618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8BF78D87-5E47-6F5D-72FD-6593F7B3E460}"/>
              </a:ext>
            </a:extLst>
          </p:cNvPr>
          <p:cNvSpPr txBox="1"/>
          <p:nvPr/>
        </p:nvSpPr>
        <p:spPr>
          <a:xfrm>
            <a:off x="4147646" y="1432129"/>
            <a:ext cx="3756892" cy="1384995"/>
          </a:xfrm>
          <a:prstGeom prst="rect">
            <a:avLst/>
          </a:prstGeom>
          <a:noFill/>
        </p:spPr>
        <p:txBody>
          <a:bodyPr wrap="square">
            <a:spAutoFit/>
          </a:bodyPr>
          <a:lstStyle/>
          <a:p>
            <a:r>
              <a:rPr lang="en-SG" dirty="0">
                <a:solidFill>
                  <a:srgbClr val="FFC000"/>
                </a:solidFill>
              </a:rPr>
              <a:t>Th</a:t>
            </a:r>
            <a:r>
              <a:rPr lang="en-GB" dirty="0">
                <a:solidFill>
                  <a:srgbClr val="FFC000"/>
                </a:solidFill>
              </a:rPr>
              <a:t>e data is highly unbalanced </a:t>
            </a:r>
          </a:p>
          <a:p>
            <a:r>
              <a:rPr lang="en-GB" dirty="0">
                <a:solidFill>
                  <a:srgbClr val="FFC000"/>
                </a:solidFill>
              </a:rPr>
              <a:t>(bias toward non-fraudulent class)!</a:t>
            </a:r>
          </a:p>
          <a:p>
            <a:pPr marL="285750" indent="-285750">
              <a:buFontTx/>
              <a:buChar char="-"/>
            </a:pPr>
            <a:endParaRPr lang="en-GB" dirty="0">
              <a:solidFill>
                <a:srgbClr val="FFC000"/>
              </a:solidFill>
            </a:endParaRPr>
          </a:p>
          <a:p>
            <a:r>
              <a:rPr lang="en-GB" dirty="0">
                <a:solidFill>
                  <a:srgbClr val="FFC000"/>
                </a:solidFill>
              </a:rPr>
              <a:t>Need to balance train and test sets when training data</a:t>
            </a:r>
          </a:p>
          <a:p>
            <a:pPr marL="285750" lvl="3" indent="-285750">
              <a:buFontTx/>
              <a:buChar char="-"/>
            </a:pPr>
            <a:endParaRPr lang="en-GB" dirty="0">
              <a:solidFill>
                <a:srgbClr val="FFC000"/>
              </a:solidFill>
            </a:endParaRPr>
          </a:p>
        </p:txBody>
      </p:sp>
      <p:pic>
        <p:nvPicPr>
          <p:cNvPr id="2050" name="Picture 2">
            <a:extLst>
              <a:ext uri="{FF2B5EF4-FFF2-40B4-BE49-F238E27FC236}">
                <a16:creationId xmlns:a16="http://schemas.microsoft.com/office/drawing/2014/main" id="{1C2EE2EE-075E-B2C6-DAF0-2FDBBC744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33" y="1423755"/>
            <a:ext cx="3292072" cy="27161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artoon character holding a torch&#10;&#10;Description automatically generated">
            <a:extLst>
              <a:ext uri="{FF2B5EF4-FFF2-40B4-BE49-F238E27FC236}">
                <a16:creationId xmlns:a16="http://schemas.microsoft.com/office/drawing/2014/main" id="{6908D3A9-5FF9-5AAD-8F20-EDDEC8319EB7}"/>
              </a:ext>
            </a:extLst>
          </p:cNvPr>
          <p:cNvPicPr>
            <a:picLocks noChangeAspect="1"/>
          </p:cNvPicPr>
          <p:nvPr/>
        </p:nvPicPr>
        <p:blipFill>
          <a:blip r:embed="rId4"/>
          <a:stretch>
            <a:fillRect/>
          </a:stretch>
        </p:blipFill>
        <p:spPr>
          <a:xfrm>
            <a:off x="1555214" y="211873"/>
            <a:ext cx="974641" cy="974641"/>
          </a:xfrm>
          <a:prstGeom prst="rect">
            <a:avLst/>
          </a:prstGeom>
        </p:spPr>
      </p:pic>
    </p:spTree>
    <p:extLst>
      <p:ext uri="{BB962C8B-B14F-4D97-AF65-F5344CB8AC3E}">
        <p14:creationId xmlns:p14="http://schemas.microsoft.com/office/powerpoint/2010/main" val="3766417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sp>
        <p:nvSpPr>
          <p:cNvPr id="4" name="TextBox 3">
            <a:extLst>
              <a:ext uri="{FF2B5EF4-FFF2-40B4-BE49-F238E27FC236}">
                <a16:creationId xmlns:a16="http://schemas.microsoft.com/office/drawing/2014/main" id="{E4E9775B-54F9-1B6A-6569-C2121849B581}"/>
              </a:ext>
            </a:extLst>
          </p:cNvPr>
          <p:cNvSpPr txBox="1"/>
          <p:nvPr/>
        </p:nvSpPr>
        <p:spPr>
          <a:xfrm>
            <a:off x="3160588" y="2065442"/>
            <a:ext cx="1736437" cy="131618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8BF78D87-5E47-6F5D-72FD-6593F7B3E460}"/>
              </a:ext>
            </a:extLst>
          </p:cNvPr>
          <p:cNvSpPr txBox="1"/>
          <p:nvPr/>
        </p:nvSpPr>
        <p:spPr>
          <a:xfrm>
            <a:off x="5164148" y="1593373"/>
            <a:ext cx="3730932" cy="1169551"/>
          </a:xfrm>
          <a:prstGeom prst="rect">
            <a:avLst/>
          </a:prstGeom>
          <a:noFill/>
        </p:spPr>
        <p:txBody>
          <a:bodyPr wrap="square">
            <a:spAutoFit/>
          </a:bodyPr>
          <a:lstStyle/>
          <a:p>
            <a:r>
              <a:rPr lang="en-GB" dirty="0">
                <a:solidFill>
                  <a:srgbClr val="FFC000"/>
                </a:solidFill>
              </a:rPr>
              <a:t>How does experience relate to fake jobs?</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Seem to target Mid-senior level and entry level jobs as they are usually lower-skilled jobs</a:t>
            </a:r>
          </a:p>
        </p:txBody>
      </p:sp>
      <p:pic>
        <p:nvPicPr>
          <p:cNvPr id="4098" name="Picture 2">
            <a:extLst>
              <a:ext uri="{FF2B5EF4-FFF2-40B4-BE49-F238E27FC236}">
                <a16:creationId xmlns:a16="http://schemas.microsoft.com/office/drawing/2014/main" id="{CA17B891-C7C9-E162-EA91-390B36908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45" y="1450942"/>
            <a:ext cx="4317077" cy="7278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8F33BCC1-A87E-C86C-1598-F1584DBFA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645" y="2178149"/>
            <a:ext cx="4317077" cy="1841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artoon character holding a torch&#10;&#10;Description automatically generated">
            <a:extLst>
              <a:ext uri="{FF2B5EF4-FFF2-40B4-BE49-F238E27FC236}">
                <a16:creationId xmlns:a16="http://schemas.microsoft.com/office/drawing/2014/main" id="{EB7E1315-525A-3C8B-C1E7-167A3B964614}"/>
              </a:ext>
            </a:extLst>
          </p:cNvPr>
          <p:cNvPicPr>
            <a:picLocks noChangeAspect="1"/>
          </p:cNvPicPr>
          <p:nvPr/>
        </p:nvPicPr>
        <p:blipFill>
          <a:blip r:embed="rId5"/>
          <a:stretch>
            <a:fillRect/>
          </a:stretch>
        </p:blipFill>
        <p:spPr>
          <a:xfrm>
            <a:off x="1555214" y="211873"/>
            <a:ext cx="974641" cy="974641"/>
          </a:xfrm>
          <a:prstGeom prst="rect">
            <a:avLst/>
          </a:prstGeom>
        </p:spPr>
      </p:pic>
    </p:spTree>
    <p:extLst>
      <p:ext uri="{BB962C8B-B14F-4D97-AF65-F5344CB8AC3E}">
        <p14:creationId xmlns:p14="http://schemas.microsoft.com/office/powerpoint/2010/main" val="2555086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sp>
        <p:nvSpPr>
          <p:cNvPr id="4" name="TextBox 3">
            <a:extLst>
              <a:ext uri="{FF2B5EF4-FFF2-40B4-BE49-F238E27FC236}">
                <a16:creationId xmlns:a16="http://schemas.microsoft.com/office/drawing/2014/main" id="{E4E9775B-54F9-1B6A-6569-C2121849B581}"/>
              </a:ext>
            </a:extLst>
          </p:cNvPr>
          <p:cNvSpPr txBox="1"/>
          <p:nvPr/>
        </p:nvSpPr>
        <p:spPr>
          <a:xfrm>
            <a:off x="3160588" y="2065442"/>
            <a:ext cx="1736437" cy="131618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8BF78D87-5E47-6F5D-72FD-6593F7B3E460}"/>
              </a:ext>
            </a:extLst>
          </p:cNvPr>
          <p:cNvSpPr txBox="1"/>
          <p:nvPr/>
        </p:nvSpPr>
        <p:spPr>
          <a:xfrm>
            <a:off x="5164148" y="1593373"/>
            <a:ext cx="3730932" cy="1815882"/>
          </a:xfrm>
          <a:prstGeom prst="rect">
            <a:avLst/>
          </a:prstGeom>
          <a:noFill/>
        </p:spPr>
        <p:txBody>
          <a:bodyPr wrap="square">
            <a:spAutoFit/>
          </a:bodyPr>
          <a:lstStyle/>
          <a:p>
            <a:r>
              <a:rPr lang="en-GB" dirty="0">
                <a:solidFill>
                  <a:srgbClr val="FFC000"/>
                </a:solidFill>
              </a:rPr>
              <a:t>How does education level </a:t>
            </a:r>
          </a:p>
          <a:p>
            <a:r>
              <a:rPr lang="en-GB" dirty="0">
                <a:solidFill>
                  <a:srgbClr val="FFC000"/>
                </a:solidFill>
              </a:rPr>
              <a:t>relate to fake jobs?</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Bachelor degree holders as they are new to the workforce and are inexperienced job seekers</a:t>
            </a:r>
          </a:p>
          <a:p>
            <a:pPr marL="285750" indent="-285750">
              <a:buFontTx/>
              <a:buChar char="-"/>
            </a:pPr>
            <a:r>
              <a:rPr lang="en-GB" dirty="0">
                <a:solidFill>
                  <a:srgbClr val="FFC000"/>
                </a:solidFill>
              </a:rPr>
              <a:t>High school as they are less educated and inexperienced</a:t>
            </a:r>
          </a:p>
        </p:txBody>
      </p:sp>
      <p:pic>
        <p:nvPicPr>
          <p:cNvPr id="3" name="Picture 2" descr="A cartoon character holding a torch&#10;&#10;Description automatically generated">
            <a:extLst>
              <a:ext uri="{FF2B5EF4-FFF2-40B4-BE49-F238E27FC236}">
                <a16:creationId xmlns:a16="http://schemas.microsoft.com/office/drawing/2014/main" id="{EB7E1315-525A-3C8B-C1E7-167A3B964614}"/>
              </a:ext>
            </a:extLst>
          </p:cNvPr>
          <p:cNvPicPr>
            <a:picLocks noChangeAspect="1"/>
          </p:cNvPicPr>
          <p:nvPr/>
        </p:nvPicPr>
        <p:blipFill>
          <a:blip r:embed="rId3"/>
          <a:stretch>
            <a:fillRect/>
          </a:stretch>
        </p:blipFill>
        <p:spPr>
          <a:xfrm>
            <a:off x="1555214" y="211873"/>
            <a:ext cx="974641" cy="974641"/>
          </a:xfrm>
          <a:prstGeom prst="rect">
            <a:avLst/>
          </a:prstGeom>
        </p:spPr>
      </p:pic>
      <p:pic>
        <p:nvPicPr>
          <p:cNvPr id="5122" name="Picture 2">
            <a:extLst>
              <a:ext uri="{FF2B5EF4-FFF2-40B4-BE49-F238E27FC236}">
                <a16:creationId xmlns:a16="http://schemas.microsoft.com/office/drawing/2014/main" id="{054513B9-7FDC-00CA-4C3D-37C59121C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27" y="1563311"/>
            <a:ext cx="4658359" cy="73372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FA6D0C60-9C16-0F23-1503-35C7695D3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28" y="2297035"/>
            <a:ext cx="4658359" cy="176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31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sp>
        <p:nvSpPr>
          <p:cNvPr id="8" name="TextBox 7">
            <a:extLst>
              <a:ext uri="{FF2B5EF4-FFF2-40B4-BE49-F238E27FC236}">
                <a16:creationId xmlns:a16="http://schemas.microsoft.com/office/drawing/2014/main" id="{8BF78D87-5E47-6F5D-72FD-6593F7B3E460}"/>
              </a:ext>
            </a:extLst>
          </p:cNvPr>
          <p:cNvSpPr txBox="1"/>
          <p:nvPr/>
        </p:nvSpPr>
        <p:spPr>
          <a:xfrm>
            <a:off x="5164148" y="1593373"/>
            <a:ext cx="3730932" cy="1815882"/>
          </a:xfrm>
          <a:prstGeom prst="rect">
            <a:avLst/>
          </a:prstGeom>
          <a:noFill/>
        </p:spPr>
        <p:txBody>
          <a:bodyPr wrap="square">
            <a:spAutoFit/>
          </a:bodyPr>
          <a:lstStyle/>
          <a:p>
            <a:r>
              <a:rPr lang="en-GB" dirty="0">
                <a:solidFill>
                  <a:srgbClr val="FFC000"/>
                </a:solidFill>
              </a:rPr>
              <a:t>Which countries have the biggest amount of fake job postings?</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US majority</a:t>
            </a:r>
          </a:p>
          <a:p>
            <a:pPr marL="285750" indent="-285750">
              <a:buFontTx/>
              <a:buChar char="-"/>
            </a:pPr>
            <a:r>
              <a:rPr lang="en-GB" dirty="0">
                <a:solidFill>
                  <a:srgbClr val="FFC000"/>
                </a:solidFill>
              </a:rPr>
              <a:t>Could segment data to just focus on US to prevent discrepancies of job data across countries?</a:t>
            </a:r>
          </a:p>
          <a:p>
            <a:pPr marL="285750" indent="-285750">
              <a:buFontTx/>
              <a:buChar char="-"/>
            </a:pPr>
            <a:r>
              <a:rPr lang="en-GB" dirty="0">
                <a:solidFill>
                  <a:srgbClr val="FFC000"/>
                </a:solidFill>
              </a:rPr>
              <a:t>Not very useful statistic</a:t>
            </a:r>
          </a:p>
        </p:txBody>
      </p:sp>
      <p:pic>
        <p:nvPicPr>
          <p:cNvPr id="3" name="Picture 2" descr="A cartoon character holding a torch&#10;&#10;Description automatically generated">
            <a:extLst>
              <a:ext uri="{FF2B5EF4-FFF2-40B4-BE49-F238E27FC236}">
                <a16:creationId xmlns:a16="http://schemas.microsoft.com/office/drawing/2014/main" id="{EB7E1315-525A-3C8B-C1E7-167A3B964614}"/>
              </a:ext>
            </a:extLst>
          </p:cNvPr>
          <p:cNvPicPr>
            <a:picLocks noChangeAspect="1"/>
          </p:cNvPicPr>
          <p:nvPr/>
        </p:nvPicPr>
        <p:blipFill>
          <a:blip r:embed="rId3"/>
          <a:stretch>
            <a:fillRect/>
          </a:stretch>
        </p:blipFill>
        <p:spPr>
          <a:xfrm>
            <a:off x="1555214" y="211873"/>
            <a:ext cx="974641" cy="974641"/>
          </a:xfrm>
          <a:prstGeom prst="rect">
            <a:avLst/>
          </a:prstGeom>
        </p:spPr>
      </p:pic>
      <p:pic>
        <p:nvPicPr>
          <p:cNvPr id="6146" name="Picture 2">
            <a:extLst>
              <a:ext uri="{FF2B5EF4-FFF2-40B4-BE49-F238E27FC236}">
                <a16:creationId xmlns:a16="http://schemas.microsoft.com/office/drawing/2014/main" id="{0C521239-EE21-8C5B-DC8D-D5037125D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47" y="1504125"/>
            <a:ext cx="4658359" cy="10165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9D19F9C-5240-FB99-3BE6-2E2CB610F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47" y="2520714"/>
            <a:ext cx="4658359" cy="21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53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91D"/>
        </a:solidFill>
        <a:effectLst/>
      </p:bgPr>
    </p:bg>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pic>
        <p:nvPicPr>
          <p:cNvPr id="6" name="Picture 5">
            <a:extLst>
              <a:ext uri="{FF2B5EF4-FFF2-40B4-BE49-F238E27FC236}">
                <a16:creationId xmlns:a16="http://schemas.microsoft.com/office/drawing/2014/main" id="{7ACC1F8D-BEE0-E6E0-4C3B-C93237863DAB}"/>
              </a:ext>
            </a:extLst>
          </p:cNvPr>
          <p:cNvPicPr>
            <a:picLocks noChangeAspect="1"/>
          </p:cNvPicPr>
          <p:nvPr/>
        </p:nvPicPr>
        <p:blipFill>
          <a:blip r:embed="rId3"/>
          <a:stretch>
            <a:fillRect/>
          </a:stretch>
        </p:blipFill>
        <p:spPr>
          <a:xfrm>
            <a:off x="420006" y="1427017"/>
            <a:ext cx="4254493" cy="2783609"/>
          </a:xfrm>
          <a:prstGeom prst="rect">
            <a:avLst/>
          </a:prstGeom>
        </p:spPr>
      </p:pic>
      <p:sp>
        <p:nvSpPr>
          <p:cNvPr id="7" name="TextBox 6">
            <a:extLst>
              <a:ext uri="{FF2B5EF4-FFF2-40B4-BE49-F238E27FC236}">
                <a16:creationId xmlns:a16="http://schemas.microsoft.com/office/drawing/2014/main" id="{013135CC-B4A4-8C1D-D4D0-67AB7917173F}"/>
              </a:ext>
            </a:extLst>
          </p:cNvPr>
          <p:cNvSpPr txBox="1"/>
          <p:nvPr/>
        </p:nvSpPr>
        <p:spPr>
          <a:xfrm>
            <a:off x="4738378" y="1796990"/>
            <a:ext cx="4152433" cy="1169551"/>
          </a:xfrm>
          <a:prstGeom prst="rect">
            <a:avLst/>
          </a:prstGeom>
          <a:noFill/>
        </p:spPr>
        <p:txBody>
          <a:bodyPr wrap="square">
            <a:spAutoFit/>
          </a:bodyPr>
          <a:lstStyle/>
          <a:p>
            <a:r>
              <a:rPr lang="en-SG" dirty="0">
                <a:solidFill>
                  <a:srgbClr val="FFC000"/>
                </a:solidFill>
              </a:rPr>
              <a:t>4. Heavy on textual data</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Combine useful text columns into 1 column</a:t>
            </a:r>
          </a:p>
          <a:p>
            <a:pPr marL="285750" indent="-285750">
              <a:buFontTx/>
              <a:buChar char="-"/>
            </a:pPr>
            <a:r>
              <a:rPr lang="en-GB" dirty="0">
                <a:solidFill>
                  <a:srgbClr val="FFC000"/>
                </a:solidFill>
              </a:rPr>
              <a:t>Drop text columns that have been combined</a:t>
            </a:r>
          </a:p>
          <a:p>
            <a:pPr marL="285750" indent="-285750">
              <a:buFontTx/>
              <a:buChar char="-"/>
            </a:pPr>
            <a:r>
              <a:rPr lang="en-GB" dirty="0">
                <a:solidFill>
                  <a:srgbClr val="FFC000"/>
                </a:solidFill>
              </a:rPr>
              <a:t>Display dataset to check once more</a:t>
            </a:r>
          </a:p>
        </p:txBody>
      </p:sp>
      <p:pic>
        <p:nvPicPr>
          <p:cNvPr id="9" name="Picture 8" descr="A cartoon character holding a torch&#10;&#10;Description automatically generated">
            <a:extLst>
              <a:ext uri="{FF2B5EF4-FFF2-40B4-BE49-F238E27FC236}">
                <a16:creationId xmlns:a16="http://schemas.microsoft.com/office/drawing/2014/main" id="{56DB1519-27D7-0DE4-D00D-B17955C68864}"/>
              </a:ext>
            </a:extLst>
          </p:cNvPr>
          <p:cNvPicPr>
            <a:picLocks noChangeAspect="1"/>
          </p:cNvPicPr>
          <p:nvPr/>
        </p:nvPicPr>
        <p:blipFill>
          <a:blip r:embed="rId4"/>
          <a:stretch>
            <a:fillRect/>
          </a:stretch>
        </p:blipFill>
        <p:spPr>
          <a:xfrm>
            <a:off x="1555214" y="211873"/>
            <a:ext cx="974641" cy="974641"/>
          </a:xfrm>
          <a:prstGeom prst="rect">
            <a:avLst/>
          </a:prstGeom>
        </p:spPr>
      </p:pic>
    </p:spTree>
    <p:extLst>
      <p:ext uri="{BB962C8B-B14F-4D97-AF65-F5344CB8AC3E}">
        <p14:creationId xmlns:p14="http://schemas.microsoft.com/office/powerpoint/2010/main" val="2555013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pic>
        <p:nvPicPr>
          <p:cNvPr id="9" name="Picture 8" descr="A cartoon character holding a torch&#10;&#10;Description automatically generated">
            <a:extLst>
              <a:ext uri="{FF2B5EF4-FFF2-40B4-BE49-F238E27FC236}">
                <a16:creationId xmlns:a16="http://schemas.microsoft.com/office/drawing/2014/main" id="{56DB1519-27D7-0DE4-D00D-B17955C68864}"/>
              </a:ext>
            </a:extLst>
          </p:cNvPr>
          <p:cNvPicPr>
            <a:picLocks noChangeAspect="1"/>
          </p:cNvPicPr>
          <p:nvPr/>
        </p:nvPicPr>
        <p:blipFill>
          <a:blip r:embed="rId3"/>
          <a:stretch>
            <a:fillRect/>
          </a:stretch>
        </p:blipFill>
        <p:spPr>
          <a:xfrm>
            <a:off x="1555214" y="211873"/>
            <a:ext cx="974641" cy="974641"/>
          </a:xfrm>
          <a:prstGeom prst="rect">
            <a:avLst/>
          </a:prstGeom>
        </p:spPr>
      </p:pic>
      <p:pic>
        <p:nvPicPr>
          <p:cNvPr id="4" name="Picture 3">
            <a:extLst>
              <a:ext uri="{FF2B5EF4-FFF2-40B4-BE49-F238E27FC236}">
                <a16:creationId xmlns:a16="http://schemas.microsoft.com/office/drawing/2014/main" id="{4856A16F-7847-C7B7-7F5C-76C3A8569EF5}"/>
              </a:ext>
            </a:extLst>
          </p:cNvPr>
          <p:cNvPicPr>
            <a:picLocks noChangeAspect="1"/>
          </p:cNvPicPr>
          <p:nvPr/>
        </p:nvPicPr>
        <p:blipFill>
          <a:blip r:embed="rId4"/>
          <a:stretch>
            <a:fillRect/>
          </a:stretch>
        </p:blipFill>
        <p:spPr>
          <a:xfrm>
            <a:off x="300932" y="1524659"/>
            <a:ext cx="3973195" cy="2452046"/>
          </a:xfrm>
          <a:prstGeom prst="rect">
            <a:avLst/>
          </a:prstGeom>
        </p:spPr>
      </p:pic>
      <p:pic>
        <p:nvPicPr>
          <p:cNvPr id="10" name="Picture 9">
            <a:extLst>
              <a:ext uri="{FF2B5EF4-FFF2-40B4-BE49-F238E27FC236}">
                <a16:creationId xmlns:a16="http://schemas.microsoft.com/office/drawing/2014/main" id="{D05A6E67-728F-D096-773D-122AFBC0EDE8}"/>
              </a:ext>
            </a:extLst>
          </p:cNvPr>
          <p:cNvPicPr>
            <a:picLocks noChangeAspect="1"/>
          </p:cNvPicPr>
          <p:nvPr/>
        </p:nvPicPr>
        <p:blipFill>
          <a:blip r:embed="rId5"/>
          <a:stretch>
            <a:fillRect/>
          </a:stretch>
        </p:blipFill>
        <p:spPr>
          <a:xfrm>
            <a:off x="4325565" y="1524659"/>
            <a:ext cx="4536629" cy="2452046"/>
          </a:xfrm>
          <a:prstGeom prst="rect">
            <a:avLst/>
          </a:prstGeom>
        </p:spPr>
      </p:pic>
      <p:sp>
        <p:nvSpPr>
          <p:cNvPr id="15" name="Rectangle 14">
            <a:extLst>
              <a:ext uri="{FF2B5EF4-FFF2-40B4-BE49-F238E27FC236}">
                <a16:creationId xmlns:a16="http://schemas.microsoft.com/office/drawing/2014/main" id="{00EFBA67-0110-2E6C-56E1-473857F07789}"/>
              </a:ext>
            </a:extLst>
          </p:cNvPr>
          <p:cNvSpPr/>
          <p:nvPr/>
        </p:nvSpPr>
        <p:spPr>
          <a:xfrm>
            <a:off x="300932" y="2711173"/>
            <a:ext cx="3973195" cy="3939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14706C57-4E27-1216-1626-93FA6D1CC657}"/>
              </a:ext>
            </a:extLst>
          </p:cNvPr>
          <p:cNvSpPr/>
          <p:nvPr/>
        </p:nvSpPr>
        <p:spPr>
          <a:xfrm>
            <a:off x="249494" y="3383279"/>
            <a:ext cx="1388805" cy="2286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E3DEE64-930D-E60C-1B1E-8805D880A2ED}"/>
              </a:ext>
            </a:extLst>
          </p:cNvPr>
          <p:cNvSpPr/>
          <p:nvPr/>
        </p:nvSpPr>
        <p:spPr>
          <a:xfrm>
            <a:off x="1939231" y="3154677"/>
            <a:ext cx="2134260" cy="3602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B6A0B27E-3FB7-48FC-CD67-591A509679A5}"/>
              </a:ext>
            </a:extLst>
          </p:cNvPr>
          <p:cNvSpPr/>
          <p:nvPr/>
        </p:nvSpPr>
        <p:spPr>
          <a:xfrm>
            <a:off x="1832551" y="3514918"/>
            <a:ext cx="2211208" cy="3718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C2D5B78C-CA68-E456-4572-2041F1E521A1}"/>
              </a:ext>
            </a:extLst>
          </p:cNvPr>
          <p:cNvSpPr txBox="1"/>
          <p:nvPr/>
        </p:nvSpPr>
        <p:spPr>
          <a:xfrm>
            <a:off x="300931" y="1606043"/>
            <a:ext cx="3973195" cy="600164"/>
          </a:xfrm>
          <a:prstGeom prst="rect">
            <a:avLst/>
          </a:prstGeom>
          <a:solidFill>
            <a:srgbClr val="F5F5F5"/>
          </a:solidFill>
        </p:spPr>
        <p:txBody>
          <a:bodyPr wrap="square" rtlCol="0">
            <a:spAutoFit/>
          </a:bodyPr>
          <a:lstStyle/>
          <a:p>
            <a:r>
              <a:rPr lang="en-SG" sz="1100" dirty="0"/>
              <a:t>We used different ways to concatenate texts.</a:t>
            </a:r>
          </a:p>
          <a:p>
            <a:r>
              <a:rPr lang="en-SG" sz="1100" dirty="0"/>
              <a:t>Although </a:t>
            </a:r>
            <a:r>
              <a:rPr lang="en-SG" sz="1100" dirty="0" err="1"/>
              <a:t>wordcloud</a:t>
            </a:r>
            <a:r>
              <a:rPr lang="en-SG" sz="1100" dirty="0"/>
              <a:t> provides some context about the data,</a:t>
            </a:r>
          </a:p>
          <a:p>
            <a:r>
              <a:rPr lang="en-SG" sz="1100" dirty="0"/>
              <a:t>it is affected </a:t>
            </a:r>
            <a:r>
              <a:rPr lang="en-SG" sz="1100"/>
              <a:t>heavily by </a:t>
            </a:r>
            <a:r>
              <a:rPr lang="en-SG" sz="1100" dirty="0"/>
              <a:t>the quality of texts it processes.</a:t>
            </a:r>
          </a:p>
        </p:txBody>
      </p:sp>
      <p:pic>
        <p:nvPicPr>
          <p:cNvPr id="28676" name="Picture 4" descr="Link Click Sticker by HELPNOFEED">
            <a:extLst>
              <a:ext uri="{FF2B5EF4-FFF2-40B4-BE49-F238E27FC236}">
                <a16:creationId xmlns:a16="http://schemas.microsoft.com/office/drawing/2014/main" id="{EBBE99BA-CAFF-55E7-FF1F-B0C1983F5F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562" y="3769226"/>
            <a:ext cx="522438" cy="52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402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pic>
        <p:nvPicPr>
          <p:cNvPr id="9" name="Picture 8" descr="A cartoon character holding a torch&#10;&#10;Description automatically generated">
            <a:extLst>
              <a:ext uri="{FF2B5EF4-FFF2-40B4-BE49-F238E27FC236}">
                <a16:creationId xmlns:a16="http://schemas.microsoft.com/office/drawing/2014/main" id="{56DB1519-27D7-0DE4-D00D-B17955C68864}"/>
              </a:ext>
            </a:extLst>
          </p:cNvPr>
          <p:cNvPicPr>
            <a:picLocks noChangeAspect="1"/>
          </p:cNvPicPr>
          <p:nvPr/>
        </p:nvPicPr>
        <p:blipFill>
          <a:blip r:embed="rId3"/>
          <a:stretch>
            <a:fillRect/>
          </a:stretch>
        </p:blipFill>
        <p:spPr>
          <a:xfrm>
            <a:off x="1555214" y="211873"/>
            <a:ext cx="974641" cy="974641"/>
          </a:xfrm>
          <a:prstGeom prst="rect">
            <a:avLst/>
          </a:prstGeom>
        </p:spPr>
      </p:pic>
      <p:pic>
        <p:nvPicPr>
          <p:cNvPr id="7" name="Picture 6">
            <a:extLst>
              <a:ext uri="{FF2B5EF4-FFF2-40B4-BE49-F238E27FC236}">
                <a16:creationId xmlns:a16="http://schemas.microsoft.com/office/drawing/2014/main" id="{6D992835-74FD-3956-B31C-6BC181BB691B}"/>
              </a:ext>
            </a:extLst>
          </p:cNvPr>
          <p:cNvPicPr>
            <a:picLocks noChangeAspect="1"/>
          </p:cNvPicPr>
          <p:nvPr/>
        </p:nvPicPr>
        <p:blipFill>
          <a:blip r:embed="rId4"/>
          <a:stretch>
            <a:fillRect/>
          </a:stretch>
        </p:blipFill>
        <p:spPr>
          <a:xfrm>
            <a:off x="137382" y="1524660"/>
            <a:ext cx="4177443" cy="2452045"/>
          </a:xfrm>
          <a:prstGeom prst="rect">
            <a:avLst/>
          </a:prstGeom>
        </p:spPr>
      </p:pic>
      <p:pic>
        <p:nvPicPr>
          <p:cNvPr id="8" name="Picture 7">
            <a:extLst>
              <a:ext uri="{FF2B5EF4-FFF2-40B4-BE49-F238E27FC236}">
                <a16:creationId xmlns:a16="http://schemas.microsoft.com/office/drawing/2014/main" id="{B3A8BBEA-B496-D92B-3EE7-C1239B90E0F8}"/>
              </a:ext>
            </a:extLst>
          </p:cNvPr>
          <p:cNvPicPr>
            <a:picLocks noChangeAspect="1"/>
          </p:cNvPicPr>
          <p:nvPr/>
        </p:nvPicPr>
        <p:blipFill>
          <a:blip r:embed="rId5"/>
          <a:stretch>
            <a:fillRect/>
          </a:stretch>
        </p:blipFill>
        <p:spPr>
          <a:xfrm>
            <a:off x="4385035" y="1524659"/>
            <a:ext cx="4633983" cy="2452046"/>
          </a:xfrm>
          <a:prstGeom prst="rect">
            <a:avLst/>
          </a:prstGeom>
        </p:spPr>
      </p:pic>
      <p:pic>
        <p:nvPicPr>
          <p:cNvPr id="11" name="Picture 2" descr="Transparent cleaning GIF - Find on GIFER">
            <a:extLst>
              <a:ext uri="{FF2B5EF4-FFF2-40B4-BE49-F238E27FC236}">
                <a16:creationId xmlns:a16="http://schemas.microsoft.com/office/drawing/2014/main" id="{FA69A78E-B402-3A4A-02A8-F80943B16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00" y="-1589783"/>
            <a:ext cx="19050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1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pic>
        <p:nvPicPr>
          <p:cNvPr id="10242" name="Picture 2">
            <a:extLst>
              <a:ext uri="{FF2B5EF4-FFF2-40B4-BE49-F238E27FC236}">
                <a16:creationId xmlns:a16="http://schemas.microsoft.com/office/drawing/2014/main" id="{CDBB201E-B42E-250A-3097-602582E0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5829"/>
            <a:ext cx="9144000" cy="577515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ransparent cleaning GIF - Find on GIFER">
            <a:extLst>
              <a:ext uri="{FF2B5EF4-FFF2-40B4-BE49-F238E27FC236}">
                <a16:creationId xmlns:a16="http://schemas.microsoft.com/office/drawing/2014/main" id="{98708EAA-41F2-4666-009D-C0CAF5F41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301751"/>
            <a:ext cx="1905000" cy="1543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sp>
        <p:nvSpPr>
          <p:cNvPr id="2" name="TextBox 1">
            <a:extLst>
              <a:ext uri="{FF2B5EF4-FFF2-40B4-BE49-F238E27FC236}">
                <a16:creationId xmlns:a16="http://schemas.microsoft.com/office/drawing/2014/main" id="{34D79ACE-58A9-D71F-FEEE-82958B4E95B1}"/>
              </a:ext>
            </a:extLst>
          </p:cNvPr>
          <p:cNvSpPr txBox="1"/>
          <p:nvPr/>
        </p:nvSpPr>
        <p:spPr>
          <a:xfrm>
            <a:off x="2278689" y="1707053"/>
            <a:ext cx="4586622" cy="523220"/>
          </a:xfrm>
          <a:prstGeom prst="rect">
            <a:avLst/>
          </a:prstGeom>
          <a:noFill/>
        </p:spPr>
        <p:txBody>
          <a:bodyPr wrap="square" rtlCol="0">
            <a:spAutoFit/>
          </a:bodyPr>
          <a:lstStyle/>
          <a:p>
            <a:pPr algn="ctr"/>
            <a:r>
              <a:rPr lang="en-SG" sz="2800" dirty="0">
                <a:solidFill>
                  <a:srgbClr val="333333"/>
                </a:solidFill>
                <a:latin typeface="Century Schoolbook" panose="02040604050505020304" pitchFamily="18" charset="0"/>
              </a:rPr>
              <a:t>Data Cleaning</a:t>
            </a:r>
          </a:p>
        </p:txBody>
      </p:sp>
    </p:spTree>
    <p:extLst>
      <p:ext uri="{BB962C8B-B14F-4D97-AF65-F5344CB8AC3E}">
        <p14:creationId xmlns:p14="http://schemas.microsoft.com/office/powerpoint/2010/main" val="14397644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pic>
        <p:nvPicPr>
          <p:cNvPr id="4" name="Picture 2">
            <a:extLst>
              <a:ext uri="{FF2B5EF4-FFF2-40B4-BE49-F238E27FC236}">
                <a16:creationId xmlns:a16="http://schemas.microsoft.com/office/drawing/2014/main" id="{77F19342-6B16-ED78-5033-A9B781970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5829"/>
            <a:ext cx="9144000" cy="577515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ransparent cleaning GIF - Find on GIFER">
            <a:extLst>
              <a:ext uri="{FF2B5EF4-FFF2-40B4-BE49-F238E27FC236}">
                <a16:creationId xmlns:a16="http://schemas.microsoft.com/office/drawing/2014/main" id="{98708EAA-41F2-4666-009D-C0CAF5F41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46" y="1127760"/>
            <a:ext cx="684068" cy="554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pic>
        <p:nvPicPr>
          <p:cNvPr id="5" name="Picture 4">
            <a:extLst>
              <a:ext uri="{FF2B5EF4-FFF2-40B4-BE49-F238E27FC236}">
                <a16:creationId xmlns:a16="http://schemas.microsoft.com/office/drawing/2014/main" id="{4DF9FB1E-E8B9-893D-223C-39FFDB79FCBF}"/>
              </a:ext>
            </a:extLst>
          </p:cNvPr>
          <p:cNvPicPr>
            <a:picLocks noChangeAspect="1"/>
          </p:cNvPicPr>
          <p:nvPr/>
        </p:nvPicPr>
        <p:blipFill>
          <a:blip r:embed="rId5"/>
          <a:stretch>
            <a:fillRect/>
          </a:stretch>
        </p:blipFill>
        <p:spPr>
          <a:xfrm>
            <a:off x="1160586" y="853440"/>
            <a:ext cx="5357978" cy="3807266"/>
          </a:xfrm>
          <a:prstGeom prst="rect">
            <a:avLst/>
          </a:prstGeom>
        </p:spPr>
      </p:pic>
      <p:pic>
        <p:nvPicPr>
          <p:cNvPr id="6" name="Picture 5">
            <a:extLst>
              <a:ext uri="{FF2B5EF4-FFF2-40B4-BE49-F238E27FC236}">
                <a16:creationId xmlns:a16="http://schemas.microsoft.com/office/drawing/2014/main" id="{CC355879-F16F-6582-7C04-987856F01622}"/>
              </a:ext>
            </a:extLst>
          </p:cNvPr>
          <p:cNvPicPr>
            <a:picLocks noChangeAspect="1"/>
          </p:cNvPicPr>
          <p:nvPr/>
        </p:nvPicPr>
        <p:blipFill>
          <a:blip r:embed="rId6"/>
          <a:stretch>
            <a:fillRect/>
          </a:stretch>
        </p:blipFill>
        <p:spPr>
          <a:xfrm>
            <a:off x="-5039323" y="853440"/>
            <a:ext cx="5039323" cy="3943672"/>
          </a:xfrm>
          <a:prstGeom prst="rect">
            <a:avLst/>
          </a:prstGeom>
        </p:spPr>
      </p:pic>
    </p:spTree>
    <p:extLst>
      <p:ext uri="{BB962C8B-B14F-4D97-AF65-F5344CB8AC3E}">
        <p14:creationId xmlns:p14="http://schemas.microsoft.com/office/powerpoint/2010/main" val="11389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pic>
        <p:nvPicPr>
          <p:cNvPr id="4" name="Picture 2">
            <a:extLst>
              <a:ext uri="{FF2B5EF4-FFF2-40B4-BE49-F238E27FC236}">
                <a16:creationId xmlns:a16="http://schemas.microsoft.com/office/drawing/2014/main" id="{E83ADCD9-5EEB-0FF5-6C1D-43A622D59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5829"/>
            <a:ext cx="9144000" cy="5775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pic>
        <p:nvPicPr>
          <p:cNvPr id="6" name="Picture 5">
            <a:extLst>
              <a:ext uri="{FF2B5EF4-FFF2-40B4-BE49-F238E27FC236}">
                <a16:creationId xmlns:a16="http://schemas.microsoft.com/office/drawing/2014/main" id="{6517022C-08FF-927E-9DDD-3829FD8ACD2E}"/>
              </a:ext>
            </a:extLst>
          </p:cNvPr>
          <p:cNvPicPr>
            <a:picLocks noChangeAspect="1"/>
          </p:cNvPicPr>
          <p:nvPr/>
        </p:nvPicPr>
        <p:blipFill>
          <a:blip r:embed="rId4"/>
          <a:stretch>
            <a:fillRect/>
          </a:stretch>
        </p:blipFill>
        <p:spPr>
          <a:xfrm>
            <a:off x="1160585" y="853440"/>
            <a:ext cx="5039323" cy="3943672"/>
          </a:xfrm>
          <a:prstGeom prst="rect">
            <a:avLst/>
          </a:prstGeom>
        </p:spPr>
      </p:pic>
      <p:pic>
        <p:nvPicPr>
          <p:cNvPr id="5" name="Picture 2" descr="Transparent cleaning GIF - Find on GIFER">
            <a:extLst>
              <a:ext uri="{FF2B5EF4-FFF2-40B4-BE49-F238E27FC236}">
                <a16:creationId xmlns:a16="http://schemas.microsoft.com/office/drawing/2014/main" id="{FB81A7B9-2385-6C87-4711-3F1EBCCF8F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46" y="1127760"/>
            <a:ext cx="684068" cy="5540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651843-2D3F-CA5F-F897-C9ECF0969AA8}"/>
              </a:ext>
            </a:extLst>
          </p:cNvPr>
          <p:cNvPicPr>
            <a:picLocks noChangeAspect="1"/>
          </p:cNvPicPr>
          <p:nvPr/>
        </p:nvPicPr>
        <p:blipFill>
          <a:blip r:embed="rId6"/>
          <a:stretch>
            <a:fillRect/>
          </a:stretch>
        </p:blipFill>
        <p:spPr>
          <a:xfrm>
            <a:off x="9145464" y="853440"/>
            <a:ext cx="5357978" cy="3807266"/>
          </a:xfrm>
          <a:prstGeom prst="rect">
            <a:avLst/>
          </a:prstGeom>
        </p:spPr>
      </p:pic>
    </p:spTree>
    <p:extLst>
      <p:ext uri="{BB962C8B-B14F-4D97-AF65-F5344CB8AC3E}">
        <p14:creationId xmlns:p14="http://schemas.microsoft.com/office/powerpoint/2010/main" val="336160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61" name="Google Shape;1561;p29"/>
          <p:cNvGrpSpPr/>
          <p:nvPr/>
        </p:nvGrpSpPr>
        <p:grpSpPr>
          <a:xfrm rot="1215945">
            <a:off x="8430544" y="4070586"/>
            <a:ext cx="440348" cy="862494"/>
            <a:chOff x="7985008" y="2151317"/>
            <a:chExt cx="96566" cy="189148"/>
          </a:xfrm>
        </p:grpSpPr>
        <p:sp>
          <p:nvSpPr>
            <p:cNvPr id="1562" name="Google Shape;1562;p29"/>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9"/>
          <p:cNvGrpSpPr/>
          <p:nvPr/>
        </p:nvGrpSpPr>
        <p:grpSpPr>
          <a:xfrm>
            <a:off x="570080" y="1100808"/>
            <a:ext cx="1545136" cy="3507777"/>
            <a:chOff x="5910966" y="405685"/>
            <a:chExt cx="721419" cy="1637694"/>
          </a:xfrm>
        </p:grpSpPr>
        <p:sp>
          <p:nvSpPr>
            <p:cNvPr id="1572" name="Google Shape;1572;p29"/>
            <p:cNvSpPr/>
            <p:nvPr/>
          </p:nvSpPr>
          <p:spPr>
            <a:xfrm>
              <a:off x="6055840" y="836099"/>
              <a:ext cx="40742" cy="119807"/>
            </a:xfrm>
            <a:custGeom>
              <a:avLst/>
              <a:gdLst/>
              <a:ahLst/>
              <a:cxnLst/>
              <a:rect l="l" t="t" r="r" b="b"/>
              <a:pathLst>
                <a:path w="1297" h="3814" extrusionOk="0">
                  <a:moveTo>
                    <a:pt x="254" y="0"/>
                  </a:moveTo>
                  <a:cubicBezTo>
                    <a:pt x="226" y="0"/>
                    <a:pt x="200" y="16"/>
                    <a:pt x="193" y="51"/>
                  </a:cubicBezTo>
                  <a:cubicBezTo>
                    <a:pt x="0" y="1102"/>
                    <a:pt x="21" y="2248"/>
                    <a:pt x="608" y="3176"/>
                  </a:cubicBezTo>
                  <a:cubicBezTo>
                    <a:pt x="756" y="3408"/>
                    <a:pt x="935" y="3619"/>
                    <a:pt x="1142" y="3794"/>
                  </a:cubicBezTo>
                  <a:cubicBezTo>
                    <a:pt x="1158" y="3808"/>
                    <a:pt x="1174" y="3813"/>
                    <a:pt x="1190" y="3813"/>
                  </a:cubicBezTo>
                  <a:cubicBezTo>
                    <a:pt x="1248" y="3813"/>
                    <a:pt x="1296" y="3743"/>
                    <a:pt x="1244" y="3696"/>
                  </a:cubicBezTo>
                  <a:cubicBezTo>
                    <a:pt x="200" y="2817"/>
                    <a:pt x="98" y="1341"/>
                    <a:pt x="327" y="86"/>
                  </a:cubicBezTo>
                  <a:cubicBezTo>
                    <a:pt x="337" y="34"/>
                    <a:pt x="294" y="0"/>
                    <a:pt x="25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58919" y="425161"/>
              <a:ext cx="175690" cy="536306"/>
            </a:xfrm>
            <a:custGeom>
              <a:avLst/>
              <a:gdLst/>
              <a:ahLst/>
              <a:cxnLst/>
              <a:rect l="l" t="t" r="r" b="b"/>
              <a:pathLst>
                <a:path w="5593" h="17073" extrusionOk="0">
                  <a:moveTo>
                    <a:pt x="2543" y="1"/>
                  </a:moveTo>
                  <a:cubicBezTo>
                    <a:pt x="2383" y="1"/>
                    <a:pt x="2223" y="24"/>
                    <a:pt x="2071" y="69"/>
                  </a:cubicBezTo>
                  <a:cubicBezTo>
                    <a:pt x="1522" y="234"/>
                    <a:pt x="1072" y="660"/>
                    <a:pt x="781" y="1155"/>
                  </a:cubicBezTo>
                  <a:cubicBezTo>
                    <a:pt x="486" y="1651"/>
                    <a:pt x="334" y="2217"/>
                    <a:pt x="218" y="2779"/>
                  </a:cubicBezTo>
                  <a:cubicBezTo>
                    <a:pt x="85" y="3447"/>
                    <a:pt x="0" y="4132"/>
                    <a:pt x="88" y="4810"/>
                  </a:cubicBezTo>
                  <a:cubicBezTo>
                    <a:pt x="187" y="5552"/>
                    <a:pt x="493" y="6255"/>
                    <a:pt x="602" y="6997"/>
                  </a:cubicBezTo>
                  <a:cubicBezTo>
                    <a:pt x="756" y="8023"/>
                    <a:pt x="531" y="9039"/>
                    <a:pt x="275" y="10023"/>
                  </a:cubicBezTo>
                  <a:cubicBezTo>
                    <a:pt x="148" y="10504"/>
                    <a:pt x="194" y="11091"/>
                    <a:pt x="180" y="11587"/>
                  </a:cubicBezTo>
                  <a:cubicBezTo>
                    <a:pt x="162" y="12125"/>
                    <a:pt x="162" y="12659"/>
                    <a:pt x="169" y="13197"/>
                  </a:cubicBezTo>
                  <a:cubicBezTo>
                    <a:pt x="180" y="13741"/>
                    <a:pt x="197" y="14293"/>
                    <a:pt x="292" y="14831"/>
                  </a:cubicBezTo>
                  <a:cubicBezTo>
                    <a:pt x="422" y="15565"/>
                    <a:pt x="700" y="16275"/>
                    <a:pt x="1101" y="16908"/>
                  </a:cubicBezTo>
                  <a:cubicBezTo>
                    <a:pt x="1178" y="17030"/>
                    <a:pt x="1302" y="17072"/>
                    <a:pt x="1441" y="17072"/>
                  </a:cubicBezTo>
                  <a:cubicBezTo>
                    <a:pt x="1562" y="17072"/>
                    <a:pt x="1693" y="17041"/>
                    <a:pt x="1814" y="17003"/>
                  </a:cubicBezTo>
                  <a:cubicBezTo>
                    <a:pt x="1979" y="16061"/>
                    <a:pt x="2584" y="15140"/>
                    <a:pt x="2830" y="14216"/>
                  </a:cubicBezTo>
                  <a:cubicBezTo>
                    <a:pt x="2988" y="13615"/>
                    <a:pt x="3034" y="12989"/>
                    <a:pt x="3181" y="12385"/>
                  </a:cubicBezTo>
                  <a:cubicBezTo>
                    <a:pt x="3322" y="11815"/>
                    <a:pt x="3550" y="11274"/>
                    <a:pt x="3779" y="10736"/>
                  </a:cubicBezTo>
                  <a:cubicBezTo>
                    <a:pt x="3881" y="10490"/>
                    <a:pt x="3986" y="10244"/>
                    <a:pt x="4141" y="10026"/>
                  </a:cubicBezTo>
                  <a:cubicBezTo>
                    <a:pt x="4225" y="9907"/>
                    <a:pt x="4320" y="9798"/>
                    <a:pt x="4387" y="9668"/>
                  </a:cubicBezTo>
                  <a:cubicBezTo>
                    <a:pt x="4492" y="9457"/>
                    <a:pt x="4510" y="9211"/>
                    <a:pt x="4503" y="8975"/>
                  </a:cubicBezTo>
                  <a:cubicBezTo>
                    <a:pt x="4489" y="8272"/>
                    <a:pt x="5023" y="7742"/>
                    <a:pt x="5227" y="7070"/>
                  </a:cubicBezTo>
                  <a:cubicBezTo>
                    <a:pt x="5357" y="6642"/>
                    <a:pt x="5483" y="6213"/>
                    <a:pt x="5533" y="5766"/>
                  </a:cubicBezTo>
                  <a:cubicBezTo>
                    <a:pt x="5592" y="5187"/>
                    <a:pt x="5519" y="4603"/>
                    <a:pt x="5441" y="4027"/>
                  </a:cubicBezTo>
                  <a:cubicBezTo>
                    <a:pt x="5399" y="3693"/>
                    <a:pt x="5353" y="3355"/>
                    <a:pt x="5237" y="3043"/>
                  </a:cubicBezTo>
                  <a:cubicBezTo>
                    <a:pt x="5157" y="2818"/>
                    <a:pt x="5026" y="2596"/>
                    <a:pt x="4812" y="2494"/>
                  </a:cubicBezTo>
                  <a:cubicBezTo>
                    <a:pt x="4721" y="2132"/>
                    <a:pt x="4643" y="1696"/>
                    <a:pt x="4489" y="1359"/>
                  </a:cubicBezTo>
                  <a:cubicBezTo>
                    <a:pt x="4334" y="1022"/>
                    <a:pt x="4109" y="702"/>
                    <a:pt x="3803" y="494"/>
                  </a:cubicBezTo>
                  <a:cubicBezTo>
                    <a:pt x="3786" y="483"/>
                    <a:pt x="3773" y="479"/>
                    <a:pt x="3761" y="479"/>
                  </a:cubicBezTo>
                  <a:cubicBezTo>
                    <a:pt x="3732" y="479"/>
                    <a:pt x="3716" y="503"/>
                    <a:pt x="3694" y="503"/>
                  </a:cubicBezTo>
                  <a:cubicBezTo>
                    <a:pt x="3682" y="503"/>
                    <a:pt x="3669" y="497"/>
                    <a:pt x="3652" y="477"/>
                  </a:cubicBezTo>
                  <a:cubicBezTo>
                    <a:pt x="3382" y="159"/>
                    <a:pt x="2963" y="1"/>
                    <a:pt x="254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95012" y="1803950"/>
              <a:ext cx="84280" cy="192904"/>
            </a:xfrm>
            <a:custGeom>
              <a:avLst/>
              <a:gdLst/>
              <a:ahLst/>
              <a:cxnLst/>
              <a:rect l="l" t="t" r="r" b="b"/>
              <a:pathLst>
                <a:path w="2683" h="6141" extrusionOk="0">
                  <a:moveTo>
                    <a:pt x="296" y="1"/>
                  </a:moveTo>
                  <a:cubicBezTo>
                    <a:pt x="243" y="110"/>
                    <a:pt x="1" y="4317"/>
                    <a:pt x="1" y="4317"/>
                  </a:cubicBezTo>
                  <a:cubicBezTo>
                    <a:pt x="1" y="4317"/>
                    <a:pt x="377" y="6057"/>
                    <a:pt x="1073" y="6138"/>
                  </a:cubicBezTo>
                  <a:cubicBezTo>
                    <a:pt x="1087" y="6139"/>
                    <a:pt x="1102" y="6140"/>
                    <a:pt x="1116" y="6140"/>
                  </a:cubicBezTo>
                  <a:cubicBezTo>
                    <a:pt x="1806" y="6140"/>
                    <a:pt x="2682" y="4317"/>
                    <a:pt x="2682" y="4317"/>
                  </a:cubicBezTo>
                  <a:cubicBezTo>
                    <a:pt x="2682" y="4317"/>
                    <a:pt x="2468" y="3593"/>
                    <a:pt x="2387" y="2602"/>
                  </a:cubicBezTo>
                  <a:cubicBezTo>
                    <a:pt x="2306" y="1611"/>
                    <a:pt x="2440" y="29"/>
                    <a:pt x="2440" y="29"/>
                  </a:cubicBezTo>
                  <a:lnTo>
                    <a:pt x="296"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393902" y="1780328"/>
              <a:ext cx="199532" cy="205501"/>
            </a:xfrm>
            <a:custGeom>
              <a:avLst/>
              <a:gdLst/>
              <a:ahLst/>
              <a:cxnLst/>
              <a:rect l="l" t="t" r="r" b="b"/>
              <a:pathLst>
                <a:path w="6352" h="6542" extrusionOk="0">
                  <a:moveTo>
                    <a:pt x="2306" y="1"/>
                  </a:moveTo>
                  <a:lnTo>
                    <a:pt x="0" y="834"/>
                  </a:lnTo>
                  <a:cubicBezTo>
                    <a:pt x="53" y="939"/>
                    <a:pt x="749" y="3888"/>
                    <a:pt x="749" y="4559"/>
                  </a:cubicBezTo>
                  <a:cubicBezTo>
                    <a:pt x="749" y="5181"/>
                    <a:pt x="2075" y="5203"/>
                    <a:pt x="2257" y="5203"/>
                  </a:cubicBezTo>
                  <a:cubicBezTo>
                    <a:pt x="2270" y="5203"/>
                    <a:pt x="2278" y="5203"/>
                    <a:pt x="2278" y="5203"/>
                  </a:cubicBezTo>
                  <a:lnTo>
                    <a:pt x="5627" y="6542"/>
                  </a:lnTo>
                  <a:lnTo>
                    <a:pt x="6351" y="5846"/>
                  </a:lnTo>
                  <a:cubicBezTo>
                    <a:pt x="6351" y="5846"/>
                    <a:pt x="3673" y="4398"/>
                    <a:pt x="3135" y="3192"/>
                  </a:cubicBezTo>
                  <a:cubicBezTo>
                    <a:pt x="2601" y="1987"/>
                    <a:pt x="2306" y="1"/>
                    <a:pt x="230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074309" y="1914494"/>
              <a:ext cx="111200" cy="128885"/>
            </a:xfrm>
            <a:custGeom>
              <a:avLst/>
              <a:gdLst/>
              <a:ahLst/>
              <a:cxnLst/>
              <a:rect l="l" t="t" r="r" b="b"/>
              <a:pathLst>
                <a:path w="3540" h="4103" extrusionOk="0">
                  <a:moveTo>
                    <a:pt x="3111" y="1"/>
                  </a:moveTo>
                  <a:cubicBezTo>
                    <a:pt x="3111" y="1"/>
                    <a:pt x="2629" y="1708"/>
                    <a:pt x="1668" y="1708"/>
                  </a:cubicBezTo>
                  <a:cubicBezTo>
                    <a:pt x="1614" y="1708"/>
                    <a:pt x="1558" y="1703"/>
                    <a:pt x="1501" y="1691"/>
                  </a:cubicBezTo>
                  <a:cubicBezTo>
                    <a:pt x="429" y="1477"/>
                    <a:pt x="833" y="1"/>
                    <a:pt x="833" y="1"/>
                  </a:cubicBezTo>
                  <a:lnTo>
                    <a:pt x="833" y="1"/>
                  </a:lnTo>
                  <a:cubicBezTo>
                    <a:pt x="352" y="1210"/>
                    <a:pt x="0" y="1906"/>
                    <a:pt x="29" y="3002"/>
                  </a:cubicBezTo>
                  <a:cubicBezTo>
                    <a:pt x="29" y="3002"/>
                    <a:pt x="352" y="4102"/>
                    <a:pt x="1930" y="4102"/>
                  </a:cubicBezTo>
                  <a:cubicBezTo>
                    <a:pt x="3512" y="4102"/>
                    <a:pt x="3459" y="2978"/>
                    <a:pt x="3459" y="2978"/>
                  </a:cubicBezTo>
                  <a:cubicBezTo>
                    <a:pt x="3459" y="2978"/>
                    <a:pt x="3540" y="1101"/>
                    <a:pt x="3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6405713" y="1904093"/>
              <a:ext cx="226673" cy="122038"/>
            </a:xfrm>
            <a:custGeom>
              <a:avLst/>
              <a:gdLst/>
              <a:ahLst/>
              <a:cxnLst/>
              <a:rect l="l" t="t" r="r" b="b"/>
              <a:pathLst>
                <a:path w="7216" h="3885" extrusionOk="0">
                  <a:moveTo>
                    <a:pt x="770" y="1"/>
                  </a:moveTo>
                  <a:cubicBezTo>
                    <a:pt x="673" y="1"/>
                    <a:pt x="578" y="10"/>
                    <a:pt x="482" y="29"/>
                  </a:cubicBezTo>
                  <a:cubicBezTo>
                    <a:pt x="7" y="120"/>
                    <a:pt x="0" y="753"/>
                    <a:pt x="25" y="1263"/>
                  </a:cubicBezTo>
                  <a:cubicBezTo>
                    <a:pt x="53" y="1772"/>
                    <a:pt x="457" y="3832"/>
                    <a:pt x="457" y="3832"/>
                  </a:cubicBezTo>
                  <a:lnTo>
                    <a:pt x="1209" y="3885"/>
                  </a:lnTo>
                  <a:lnTo>
                    <a:pt x="1286" y="2145"/>
                  </a:lnTo>
                  <a:cubicBezTo>
                    <a:pt x="1286" y="2145"/>
                    <a:pt x="2137" y="2528"/>
                    <a:pt x="2302" y="3192"/>
                  </a:cubicBezTo>
                  <a:cubicBezTo>
                    <a:pt x="2401" y="3582"/>
                    <a:pt x="2394" y="3740"/>
                    <a:pt x="2394" y="3740"/>
                  </a:cubicBezTo>
                  <a:lnTo>
                    <a:pt x="6914" y="3846"/>
                  </a:lnTo>
                  <a:cubicBezTo>
                    <a:pt x="6914" y="3846"/>
                    <a:pt x="7216" y="2208"/>
                    <a:pt x="5325" y="1523"/>
                  </a:cubicBezTo>
                  <a:cubicBezTo>
                    <a:pt x="5325" y="1523"/>
                    <a:pt x="4659" y="1835"/>
                    <a:pt x="3977" y="1835"/>
                  </a:cubicBezTo>
                  <a:cubicBezTo>
                    <a:pt x="3591" y="1835"/>
                    <a:pt x="3199" y="1735"/>
                    <a:pt x="2921" y="1421"/>
                  </a:cubicBezTo>
                  <a:cubicBezTo>
                    <a:pt x="1997" y="382"/>
                    <a:pt x="1371"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6064447" y="1003308"/>
              <a:ext cx="417786" cy="832525"/>
            </a:xfrm>
            <a:custGeom>
              <a:avLst/>
              <a:gdLst/>
              <a:ahLst/>
              <a:cxnLst/>
              <a:rect l="l" t="t" r="r" b="b"/>
              <a:pathLst>
                <a:path w="13300" h="26503" extrusionOk="0">
                  <a:moveTo>
                    <a:pt x="8762" y="0"/>
                  </a:moveTo>
                  <a:lnTo>
                    <a:pt x="1582" y="390"/>
                  </a:lnTo>
                  <a:cubicBezTo>
                    <a:pt x="1564" y="415"/>
                    <a:pt x="1462" y="619"/>
                    <a:pt x="1322" y="893"/>
                  </a:cubicBezTo>
                  <a:cubicBezTo>
                    <a:pt x="1262" y="1016"/>
                    <a:pt x="1199" y="1150"/>
                    <a:pt x="1128" y="1287"/>
                  </a:cubicBezTo>
                  <a:cubicBezTo>
                    <a:pt x="826" y="1909"/>
                    <a:pt x="478" y="2622"/>
                    <a:pt x="478" y="2622"/>
                  </a:cubicBezTo>
                  <a:cubicBezTo>
                    <a:pt x="478" y="2622"/>
                    <a:pt x="0" y="6970"/>
                    <a:pt x="141" y="15897"/>
                  </a:cubicBezTo>
                  <a:cubicBezTo>
                    <a:pt x="281" y="24825"/>
                    <a:pt x="605" y="25897"/>
                    <a:pt x="605" y="25897"/>
                  </a:cubicBezTo>
                  <a:cubicBezTo>
                    <a:pt x="605" y="25897"/>
                    <a:pt x="1471" y="26503"/>
                    <a:pt x="2450" y="26503"/>
                  </a:cubicBezTo>
                  <a:cubicBezTo>
                    <a:pt x="2906" y="26503"/>
                    <a:pt x="3385" y="26372"/>
                    <a:pt x="3814" y="25988"/>
                  </a:cubicBezTo>
                  <a:lnTo>
                    <a:pt x="5673" y="7293"/>
                  </a:lnTo>
                  <a:cubicBezTo>
                    <a:pt x="5673" y="7293"/>
                    <a:pt x="8281" y="20593"/>
                    <a:pt x="10000" y="25897"/>
                  </a:cubicBezTo>
                  <a:cubicBezTo>
                    <a:pt x="10000" y="25897"/>
                    <a:pt x="10604" y="26221"/>
                    <a:pt x="11382" y="26221"/>
                  </a:cubicBezTo>
                  <a:cubicBezTo>
                    <a:pt x="11984" y="26221"/>
                    <a:pt x="12691" y="26026"/>
                    <a:pt x="13300" y="25334"/>
                  </a:cubicBezTo>
                  <a:cubicBezTo>
                    <a:pt x="13300" y="25334"/>
                    <a:pt x="10091" y="2457"/>
                    <a:pt x="9718" y="1716"/>
                  </a:cubicBezTo>
                  <a:cubicBezTo>
                    <a:pt x="9634" y="1543"/>
                    <a:pt x="9536" y="1357"/>
                    <a:pt x="9437" y="1178"/>
                  </a:cubicBezTo>
                  <a:cubicBezTo>
                    <a:pt x="9346" y="1009"/>
                    <a:pt x="9254" y="844"/>
                    <a:pt x="9170" y="693"/>
                  </a:cubicBezTo>
                  <a:cubicBezTo>
                    <a:pt x="8945" y="299"/>
                    <a:pt x="8762" y="0"/>
                    <a:pt x="8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6119859" y="405685"/>
              <a:ext cx="154487" cy="237793"/>
            </a:xfrm>
            <a:custGeom>
              <a:avLst/>
              <a:gdLst/>
              <a:ahLst/>
              <a:cxnLst/>
              <a:rect l="l" t="t" r="r" b="b"/>
              <a:pathLst>
                <a:path w="4918" h="7570" extrusionOk="0">
                  <a:moveTo>
                    <a:pt x="3588" y="0"/>
                  </a:moveTo>
                  <a:cubicBezTo>
                    <a:pt x="3146" y="0"/>
                    <a:pt x="2677" y="105"/>
                    <a:pt x="2208" y="366"/>
                  </a:cubicBezTo>
                  <a:cubicBezTo>
                    <a:pt x="1220" y="914"/>
                    <a:pt x="1" y="1712"/>
                    <a:pt x="313" y="3638"/>
                  </a:cubicBezTo>
                  <a:cubicBezTo>
                    <a:pt x="313" y="3638"/>
                    <a:pt x="391" y="4626"/>
                    <a:pt x="1080" y="5265"/>
                  </a:cubicBezTo>
                  <a:cubicBezTo>
                    <a:pt x="1772" y="5908"/>
                    <a:pt x="2946" y="7490"/>
                    <a:pt x="2946" y="7567"/>
                  </a:cubicBezTo>
                  <a:cubicBezTo>
                    <a:pt x="2946" y="7569"/>
                    <a:pt x="2946" y="7570"/>
                    <a:pt x="2947" y="7570"/>
                  </a:cubicBezTo>
                  <a:cubicBezTo>
                    <a:pt x="2984" y="7570"/>
                    <a:pt x="4011" y="5423"/>
                    <a:pt x="4011" y="5423"/>
                  </a:cubicBezTo>
                  <a:lnTo>
                    <a:pt x="4872" y="443"/>
                  </a:lnTo>
                  <a:lnTo>
                    <a:pt x="4918" y="317"/>
                  </a:lnTo>
                  <a:cubicBezTo>
                    <a:pt x="4532" y="128"/>
                    <a:pt x="4077" y="0"/>
                    <a:pt x="35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6171187" y="414983"/>
              <a:ext cx="148204" cy="214296"/>
            </a:xfrm>
            <a:custGeom>
              <a:avLst/>
              <a:gdLst/>
              <a:ahLst/>
              <a:cxnLst/>
              <a:rect l="l" t="t" r="r" b="b"/>
              <a:pathLst>
                <a:path w="4718" h="6822" extrusionOk="0">
                  <a:moveTo>
                    <a:pt x="2768" y="0"/>
                  </a:moveTo>
                  <a:cubicBezTo>
                    <a:pt x="2560" y="0"/>
                    <a:pt x="2349" y="22"/>
                    <a:pt x="2145" y="49"/>
                  </a:cubicBezTo>
                  <a:cubicBezTo>
                    <a:pt x="1344" y="147"/>
                    <a:pt x="841" y="917"/>
                    <a:pt x="486" y="1637"/>
                  </a:cubicBezTo>
                  <a:cubicBezTo>
                    <a:pt x="131" y="2361"/>
                    <a:pt x="1" y="3180"/>
                    <a:pt x="36" y="3985"/>
                  </a:cubicBezTo>
                  <a:cubicBezTo>
                    <a:pt x="64" y="4505"/>
                    <a:pt x="303" y="5011"/>
                    <a:pt x="482" y="5493"/>
                  </a:cubicBezTo>
                  <a:cubicBezTo>
                    <a:pt x="658" y="5953"/>
                    <a:pt x="953" y="6393"/>
                    <a:pt x="1410" y="6614"/>
                  </a:cubicBezTo>
                  <a:cubicBezTo>
                    <a:pt x="1611" y="6709"/>
                    <a:pt x="1832" y="6758"/>
                    <a:pt x="2054" y="6786"/>
                  </a:cubicBezTo>
                  <a:cubicBezTo>
                    <a:pt x="2216" y="6808"/>
                    <a:pt x="2389" y="6822"/>
                    <a:pt x="2564" y="6822"/>
                  </a:cubicBezTo>
                  <a:cubicBezTo>
                    <a:pt x="2869" y="6822"/>
                    <a:pt x="3179" y="6780"/>
                    <a:pt x="3445" y="6663"/>
                  </a:cubicBezTo>
                  <a:cubicBezTo>
                    <a:pt x="3818" y="6505"/>
                    <a:pt x="4145" y="6094"/>
                    <a:pt x="4303" y="5728"/>
                  </a:cubicBezTo>
                  <a:cubicBezTo>
                    <a:pt x="4479" y="5307"/>
                    <a:pt x="4496" y="4850"/>
                    <a:pt x="4531" y="4403"/>
                  </a:cubicBezTo>
                  <a:cubicBezTo>
                    <a:pt x="4570" y="3911"/>
                    <a:pt x="4591" y="3416"/>
                    <a:pt x="4598" y="2924"/>
                  </a:cubicBezTo>
                  <a:cubicBezTo>
                    <a:pt x="4598" y="2892"/>
                    <a:pt x="4598" y="2860"/>
                    <a:pt x="4602" y="2832"/>
                  </a:cubicBezTo>
                  <a:cubicBezTo>
                    <a:pt x="4609" y="2548"/>
                    <a:pt x="4637" y="2288"/>
                    <a:pt x="4672" y="2006"/>
                  </a:cubicBezTo>
                  <a:cubicBezTo>
                    <a:pt x="4718" y="1683"/>
                    <a:pt x="4528" y="1349"/>
                    <a:pt x="4377" y="1079"/>
                  </a:cubicBezTo>
                  <a:cubicBezTo>
                    <a:pt x="4194" y="752"/>
                    <a:pt x="3983" y="414"/>
                    <a:pt x="3660" y="214"/>
                  </a:cubicBezTo>
                  <a:cubicBezTo>
                    <a:pt x="3393" y="51"/>
                    <a:pt x="3084" y="0"/>
                    <a:pt x="2768"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6128372" y="512519"/>
              <a:ext cx="68259" cy="78060"/>
            </a:xfrm>
            <a:custGeom>
              <a:avLst/>
              <a:gdLst/>
              <a:ahLst/>
              <a:cxnLst/>
              <a:rect l="l" t="t" r="r" b="b"/>
              <a:pathLst>
                <a:path w="2173" h="2485" extrusionOk="0">
                  <a:moveTo>
                    <a:pt x="870" y="0"/>
                  </a:moveTo>
                  <a:cubicBezTo>
                    <a:pt x="793" y="0"/>
                    <a:pt x="717" y="13"/>
                    <a:pt x="643" y="40"/>
                  </a:cubicBezTo>
                  <a:cubicBezTo>
                    <a:pt x="179" y="209"/>
                    <a:pt x="0" y="887"/>
                    <a:pt x="243" y="1551"/>
                  </a:cubicBezTo>
                  <a:cubicBezTo>
                    <a:pt x="447" y="2111"/>
                    <a:pt x="889" y="2484"/>
                    <a:pt x="1303" y="2484"/>
                  </a:cubicBezTo>
                  <a:cubicBezTo>
                    <a:pt x="1380" y="2484"/>
                    <a:pt x="1456" y="2471"/>
                    <a:pt x="1529" y="2444"/>
                  </a:cubicBezTo>
                  <a:cubicBezTo>
                    <a:pt x="1993" y="2276"/>
                    <a:pt x="2172" y="1597"/>
                    <a:pt x="1930" y="933"/>
                  </a:cubicBezTo>
                  <a:cubicBezTo>
                    <a:pt x="1722" y="373"/>
                    <a:pt x="1283" y="0"/>
                    <a:pt x="870"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6169334" y="413004"/>
              <a:ext cx="150058" cy="128069"/>
            </a:xfrm>
            <a:custGeom>
              <a:avLst/>
              <a:gdLst/>
              <a:ahLst/>
              <a:cxnLst/>
              <a:rect l="l" t="t" r="r" b="b"/>
              <a:pathLst>
                <a:path w="4777" h="4077" extrusionOk="0">
                  <a:moveTo>
                    <a:pt x="2823" y="0"/>
                  </a:moveTo>
                  <a:cubicBezTo>
                    <a:pt x="2616" y="0"/>
                    <a:pt x="2405" y="22"/>
                    <a:pt x="2200" y="48"/>
                  </a:cubicBezTo>
                  <a:cubicBezTo>
                    <a:pt x="1403" y="150"/>
                    <a:pt x="714" y="987"/>
                    <a:pt x="359" y="1721"/>
                  </a:cubicBezTo>
                  <a:cubicBezTo>
                    <a:pt x="0" y="2452"/>
                    <a:pt x="7" y="3173"/>
                    <a:pt x="274" y="4076"/>
                  </a:cubicBezTo>
                  <a:cubicBezTo>
                    <a:pt x="274" y="4076"/>
                    <a:pt x="2910" y="3405"/>
                    <a:pt x="3459" y="491"/>
                  </a:cubicBezTo>
                  <a:cubicBezTo>
                    <a:pt x="3459" y="491"/>
                    <a:pt x="4221" y="1243"/>
                    <a:pt x="4661" y="2878"/>
                  </a:cubicBezTo>
                  <a:cubicBezTo>
                    <a:pt x="4668" y="2590"/>
                    <a:pt x="4696" y="2322"/>
                    <a:pt x="4731" y="2038"/>
                  </a:cubicBezTo>
                  <a:cubicBezTo>
                    <a:pt x="4777" y="1711"/>
                    <a:pt x="4587" y="1370"/>
                    <a:pt x="4436" y="1096"/>
                  </a:cubicBezTo>
                  <a:cubicBezTo>
                    <a:pt x="4249" y="762"/>
                    <a:pt x="4042" y="421"/>
                    <a:pt x="3719" y="217"/>
                  </a:cubicBezTo>
                  <a:cubicBezTo>
                    <a:pt x="3451" y="51"/>
                    <a:pt x="3141" y="0"/>
                    <a:pt x="282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186328" y="610495"/>
              <a:ext cx="102279" cy="134257"/>
            </a:xfrm>
            <a:custGeom>
              <a:avLst/>
              <a:gdLst/>
              <a:ahLst/>
              <a:cxnLst/>
              <a:rect l="l" t="t" r="r" b="b"/>
              <a:pathLst>
                <a:path w="3256" h="4274" extrusionOk="0">
                  <a:moveTo>
                    <a:pt x="640" y="0"/>
                  </a:moveTo>
                  <a:cubicBezTo>
                    <a:pt x="640" y="0"/>
                    <a:pt x="689" y="2112"/>
                    <a:pt x="0" y="2506"/>
                  </a:cubicBezTo>
                  <a:lnTo>
                    <a:pt x="2050" y="4274"/>
                  </a:lnTo>
                  <a:lnTo>
                    <a:pt x="3255" y="2474"/>
                  </a:lnTo>
                  <a:cubicBezTo>
                    <a:pt x="3255" y="2474"/>
                    <a:pt x="2851" y="1364"/>
                    <a:pt x="3023" y="141"/>
                  </a:cubicBezTo>
                  <a:lnTo>
                    <a:pt x="640" y="0"/>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5910966" y="679822"/>
              <a:ext cx="571833" cy="387002"/>
            </a:xfrm>
            <a:custGeom>
              <a:avLst/>
              <a:gdLst/>
              <a:ahLst/>
              <a:cxnLst/>
              <a:rect l="l" t="t" r="r" b="b"/>
              <a:pathLst>
                <a:path w="18204" h="12320" extrusionOk="0">
                  <a:moveTo>
                    <a:pt x="8960" y="0"/>
                  </a:moveTo>
                  <a:cubicBezTo>
                    <a:pt x="8960" y="0"/>
                    <a:pt x="5642" y="1041"/>
                    <a:pt x="4623" y="1628"/>
                  </a:cubicBezTo>
                  <a:cubicBezTo>
                    <a:pt x="3600" y="2211"/>
                    <a:pt x="2408" y="3884"/>
                    <a:pt x="1867" y="4706"/>
                  </a:cubicBezTo>
                  <a:cubicBezTo>
                    <a:pt x="1322" y="5532"/>
                    <a:pt x="1" y="7290"/>
                    <a:pt x="89" y="8133"/>
                  </a:cubicBezTo>
                  <a:cubicBezTo>
                    <a:pt x="173" y="8980"/>
                    <a:pt x="1846" y="10541"/>
                    <a:pt x="2148" y="10977"/>
                  </a:cubicBezTo>
                  <a:cubicBezTo>
                    <a:pt x="2308" y="11205"/>
                    <a:pt x="2589" y="11259"/>
                    <a:pt x="2819" y="11259"/>
                  </a:cubicBezTo>
                  <a:cubicBezTo>
                    <a:pt x="3024" y="11259"/>
                    <a:pt x="3189" y="11216"/>
                    <a:pt x="3189" y="11216"/>
                  </a:cubicBezTo>
                  <a:lnTo>
                    <a:pt x="4145" y="12319"/>
                  </a:lnTo>
                  <a:lnTo>
                    <a:pt x="5512" y="10738"/>
                  </a:lnTo>
                  <a:lnTo>
                    <a:pt x="4925" y="9609"/>
                  </a:lnTo>
                  <a:cubicBezTo>
                    <a:pt x="4925" y="9609"/>
                    <a:pt x="4988" y="9304"/>
                    <a:pt x="4946" y="8784"/>
                  </a:cubicBezTo>
                  <a:cubicBezTo>
                    <a:pt x="4904" y="8263"/>
                    <a:pt x="3948" y="7441"/>
                    <a:pt x="3948" y="7441"/>
                  </a:cubicBezTo>
                  <a:lnTo>
                    <a:pt x="5923" y="5617"/>
                  </a:lnTo>
                  <a:cubicBezTo>
                    <a:pt x="5923" y="5617"/>
                    <a:pt x="6183" y="6007"/>
                    <a:pt x="6355" y="6875"/>
                  </a:cubicBezTo>
                  <a:cubicBezTo>
                    <a:pt x="6531" y="7743"/>
                    <a:pt x="6183" y="8959"/>
                    <a:pt x="5944" y="9740"/>
                  </a:cubicBezTo>
                  <a:cubicBezTo>
                    <a:pt x="5705" y="10520"/>
                    <a:pt x="6359" y="10931"/>
                    <a:pt x="6791" y="11086"/>
                  </a:cubicBezTo>
                  <a:cubicBezTo>
                    <a:pt x="6939" y="11137"/>
                    <a:pt x="6970" y="11148"/>
                    <a:pt x="6981" y="11148"/>
                  </a:cubicBezTo>
                  <a:cubicBezTo>
                    <a:pt x="6989" y="11148"/>
                    <a:pt x="6985" y="11142"/>
                    <a:pt x="7008" y="11142"/>
                  </a:cubicBezTo>
                  <a:cubicBezTo>
                    <a:pt x="7046" y="11142"/>
                    <a:pt x="7152" y="11157"/>
                    <a:pt x="7484" y="11237"/>
                  </a:cubicBezTo>
                  <a:cubicBezTo>
                    <a:pt x="8310" y="11430"/>
                    <a:pt x="8830" y="11367"/>
                    <a:pt x="10046" y="11606"/>
                  </a:cubicBezTo>
                  <a:cubicBezTo>
                    <a:pt x="10170" y="11630"/>
                    <a:pt x="10310" y="11641"/>
                    <a:pt x="10460" y="11641"/>
                  </a:cubicBezTo>
                  <a:cubicBezTo>
                    <a:pt x="11779" y="11641"/>
                    <a:pt x="13940" y="10797"/>
                    <a:pt x="13940" y="10797"/>
                  </a:cubicBezTo>
                  <a:lnTo>
                    <a:pt x="13627" y="10267"/>
                  </a:lnTo>
                  <a:lnTo>
                    <a:pt x="14622" y="10520"/>
                  </a:lnTo>
                  <a:cubicBezTo>
                    <a:pt x="14622" y="10520"/>
                    <a:pt x="15121" y="11996"/>
                    <a:pt x="16228" y="12214"/>
                  </a:cubicBezTo>
                  <a:cubicBezTo>
                    <a:pt x="16343" y="12236"/>
                    <a:pt x="16456" y="12247"/>
                    <a:pt x="16564" y="12247"/>
                  </a:cubicBezTo>
                  <a:cubicBezTo>
                    <a:pt x="17498" y="12247"/>
                    <a:pt x="18160" y="11480"/>
                    <a:pt x="18179" y="10977"/>
                  </a:cubicBezTo>
                  <a:cubicBezTo>
                    <a:pt x="18203" y="10411"/>
                    <a:pt x="15750" y="2408"/>
                    <a:pt x="15511" y="1737"/>
                  </a:cubicBezTo>
                  <a:cubicBezTo>
                    <a:pt x="15272" y="1062"/>
                    <a:pt x="14668" y="563"/>
                    <a:pt x="13669" y="433"/>
                  </a:cubicBezTo>
                  <a:cubicBezTo>
                    <a:pt x="12671" y="303"/>
                    <a:pt x="11975" y="253"/>
                    <a:pt x="11975" y="253"/>
                  </a:cubicBezTo>
                  <a:lnTo>
                    <a:pt x="10696" y="1712"/>
                  </a:lnTo>
                  <a:lnTo>
                    <a:pt x="8960"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6035171" y="1017098"/>
              <a:ext cx="95211" cy="169627"/>
            </a:xfrm>
            <a:custGeom>
              <a:avLst/>
              <a:gdLst/>
              <a:ahLst/>
              <a:cxnLst/>
              <a:rect l="l" t="t" r="r" b="b"/>
              <a:pathLst>
                <a:path w="3031" h="5400" extrusionOk="0">
                  <a:moveTo>
                    <a:pt x="1558" y="1"/>
                  </a:moveTo>
                  <a:lnTo>
                    <a:pt x="1" y="1375"/>
                  </a:lnTo>
                  <a:cubicBezTo>
                    <a:pt x="1" y="1417"/>
                    <a:pt x="1175" y="2918"/>
                    <a:pt x="1175" y="2918"/>
                  </a:cubicBezTo>
                  <a:lnTo>
                    <a:pt x="2025" y="5399"/>
                  </a:lnTo>
                  <a:cubicBezTo>
                    <a:pt x="2025" y="5399"/>
                    <a:pt x="3030" y="3329"/>
                    <a:pt x="2932" y="1941"/>
                  </a:cubicBezTo>
                  <a:lnTo>
                    <a:pt x="1558"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099975" y="1025045"/>
              <a:ext cx="260944" cy="46051"/>
            </a:xfrm>
            <a:custGeom>
              <a:avLst/>
              <a:gdLst/>
              <a:ahLst/>
              <a:cxnLst/>
              <a:rect l="l" t="t" r="r" b="b"/>
              <a:pathLst>
                <a:path w="8307" h="1466" extrusionOk="0">
                  <a:moveTo>
                    <a:pt x="8039" y="1"/>
                  </a:moveTo>
                  <a:cubicBezTo>
                    <a:pt x="6607" y="652"/>
                    <a:pt x="5240" y="869"/>
                    <a:pt x="4049" y="869"/>
                  </a:cubicBezTo>
                  <a:cubicBezTo>
                    <a:pt x="2238" y="869"/>
                    <a:pt x="835" y="366"/>
                    <a:pt x="233" y="120"/>
                  </a:cubicBezTo>
                  <a:cubicBezTo>
                    <a:pt x="173" y="240"/>
                    <a:pt x="68" y="458"/>
                    <a:pt x="1" y="595"/>
                  </a:cubicBezTo>
                  <a:cubicBezTo>
                    <a:pt x="454" y="763"/>
                    <a:pt x="2282" y="1407"/>
                    <a:pt x="4215" y="1463"/>
                  </a:cubicBezTo>
                  <a:cubicBezTo>
                    <a:pt x="4275" y="1464"/>
                    <a:pt x="4335" y="1465"/>
                    <a:pt x="4395" y="1465"/>
                  </a:cubicBezTo>
                  <a:cubicBezTo>
                    <a:pt x="6282" y="1465"/>
                    <a:pt x="7928" y="680"/>
                    <a:pt x="8306" y="486"/>
                  </a:cubicBez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6237122" y="522948"/>
              <a:ext cx="16146" cy="19036"/>
            </a:xfrm>
            <a:custGeom>
              <a:avLst/>
              <a:gdLst/>
              <a:ahLst/>
              <a:cxnLst/>
              <a:rect l="l" t="t" r="r" b="b"/>
              <a:pathLst>
                <a:path w="514" h="606" extrusionOk="0">
                  <a:moveTo>
                    <a:pt x="334" y="1"/>
                  </a:moveTo>
                  <a:cubicBezTo>
                    <a:pt x="241" y="1"/>
                    <a:pt x="134" y="86"/>
                    <a:pt x="74" y="218"/>
                  </a:cubicBezTo>
                  <a:cubicBezTo>
                    <a:pt x="0" y="379"/>
                    <a:pt x="21" y="545"/>
                    <a:pt x="123" y="594"/>
                  </a:cubicBezTo>
                  <a:cubicBezTo>
                    <a:pt x="140" y="602"/>
                    <a:pt x="159" y="606"/>
                    <a:pt x="178" y="606"/>
                  </a:cubicBezTo>
                  <a:cubicBezTo>
                    <a:pt x="270" y="606"/>
                    <a:pt x="379" y="520"/>
                    <a:pt x="440" y="386"/>
                  </a:cubicBezTo>
                  <a:cubicBezTo>
                    <a:pt x="513" y="228"/>
                    <a:pt x="492" y="60"/>
                    <a:pt x="394" y="14"/>
                  </a:cubicBezTo>
                  <a:cubicBezTo>
                    <a:pt x="375" y="5"/>
                    <a:pt x="35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6279937" y="522948"/>
              <a:ext cx="16272" cy="19036"/>
            </a:xfrm>
            <a:custGeom>
              <a:avLst/>
              <a:gdLst/>
              <a:ahLst/>
              <a:cxnLst/>
              <a:rect l="l" t="t" r="r" b="b"/>
              <a:pathLst>
                <a:path w="518" h="606" extrusionOk="0">
                  <a:moveTo>
                    <a:pt x="335" y="1"/>
                  </a:moveTo>
                  <a:cubicBezTo>
                    <a:pt x="243" y="1"/>
                    <a:pt x="138" y="86"/>
                    <a:pt x="75" y="218"/>
                  </a:cubicBezTo>
                  <a:cubicBezTo>
                    <a:pt x="1" y="379"/>
                    <a:pt x="22" y="545"/>
                    <a:pt x="124" y="594"/>
                  </a:cubicBezTo>
                  <a:cubicBezTo>
                    <a:pt x="142" y="602"/>
                    <a:pt x="161" y="606"/>
                    <a:pt x="180" y="606"/>
                  </a:cubicBezTo>
                  <a:cubicBezTo>
                    <a:pt x="273" y="606"/>
                    <a:pt x="379" y="520"/>
                    <a:pt x="440" y="386"/>
                  </a:cubicBezTo>
                  <a:cubicBezTo>
                    <a:pt x="518" y="228"/>
                    <a:pt x="496" y="60"/>
                    <a:pt x="395" y="14"/>
                  </a:cubicBezTo>
                  <a:cubicBezTo>
                    <a:pt x="376" y="5"/>
                    <a:pt x="35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6267812" y="506990"/>
              <a:ext cx="14387" cy="59621"/>
            </a:xfrm>
            <a:custGeom>
              <a:avLst/>
              <a:gdLst/>
              <a:ahLst/>
              <a:cxnLst/>
              <a:rect l="l" t="t" r="r" b="b"/>
              <a:pathLst>
                <a:path w="458" h="1898" extrusionOk="0">
                  <a:moveTo>
                    <a:pt x="372" y="0"/>
                  </a:moveTo>
                  <a:cubicBezTo>
                    <a:pt x="344" y="0"/>
                    <a:pt x="315" y="14"/>
                    <a:pt x="303" y="47"/>
                  </a:cubicBezTo>
                  <a:cubicBezTo>
                    <a:pt x="236" y="206"/>
                    <a:pt x="176" y="367"/>
                    <a:pt x="127" y="532"/>
                  </a:cubicBezTo>
                  <a:cubicBezTo>
                    <a:pt x="81" y="680"/>
                    <a:pt x="7" y="859"/>
                    <a:pt x="42" y="1018"/>
                  </a:cubicBezTo>
                  <a:cubicBezTo>
                    <a:pt x="74" y="1151"/>
                    <a:pt x="194" y="1242"/>
                    <a:pt x="232" y="1372"/>
                  </a:cubicBezTo>
                  <a:cubicBezTo>
                    <a:pt x="278" y="1527"/>
                    <a:pt x="144" y="1671"/>
                    <a:pt x="46" y="1777"/>
                  </a:cubicBezTo>
                  <a:cubicBezTo>
                    <a:pt x="0" y="1828"/>
                    <a:pt x="47" y="1897"/>
                    <a:pt x="98" y="1897"/>
                  </a:cubicBezTo>
                  <a:cubicBezTo>
                    <a:pt x="114" y="1897"/>
                    <a:pt x="130" y="1891"/>
                    <a:pt x="144" y="1875"/>
                  </a:cubicBezTo>
                  <a:cubicBezTo>
                    <a:pt x="246" y="1770"/>
                    <a:pt x="348" y="1650"/>
                    <a:pt x="376" y="1499"/>
                  </a:cubicBezTo>
                  <a:cubicBezTo>
                    <a:pt x="401" y="1351"/>
                    <a:pt x="324" y="1239"/>
                    <a:pt x="246" y="1119"/>
                  </a:cubicBezTo>
                  <a:cubicBezTo>
                    <a:pt x="201" y="1049"/>
                    <a:pt x="169" y="986"/>
                    <a:pt x="176" y="898"/>
                  </a:cubicBezTo>
                  <a:cubicBezTo>
                    <a:pt x="187" y="803"/>
                    <a:pt x="222" y="708"/>
                    <a:pt x="246" y="617"/>
                  </a:cubicBezTo>
                  <a:cubicBezTo>
                    <a:pt x="299" y="434"/>
                    <a:pt x="366" y="258"/>
                    <a:pt x="436" y="83"/>
                  </a:cubicBezTo>
                  <a:cubicBezTo>
                    <a:pt x="457" y="34"/>
                    <a:pt x="41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231687" y="561397"/>
              <a:ext cx="43475" cy="21486"/>
            </a:xfrm>
            <a:custGeom>
              <a:avLst/>
              <a:gdLst/>
              <a:ahLst/>
              <a:cxnLst/>
              <a:rect l="l" t="t" r="r" b="b"/>
              <a:pathLst>
                <a:path w="1384" h="684" extrusionOk="0">
                  <a:moveTo>
                    <a:pt x="99" y="1"/>
                  </a:moveTo>
                  <a:cubicBezTo>
                    <a:pt x="50" y="1"/>
                    <a:pt x="1" y="51"/>
                    <a:pt x="33" y="104"/>
                  </a:cubicBezTo>
                  <a:cubicBezTo>
                    <a:pt x="248" y="471"/>
                    <a:pt x="638" y="684"/>
                    <a:pt x="1047" y="684"/>
                  </a:cubicBezTo>
                  <a:cubicBezTo>
                    <a:pt x="1131" y="684"/>
                    <a:pt x="1217" y="675"/>
                    <a:pt x="1301" y="656"/>
                  </a:cubicBezTo>
                  <a:cubicBezTo>
                    <a:pt x="1384" y="636"/>
                    <a:pt x="1355" y="518"/>
                    <a:pt x="1278" y="518"/>
                  </a:cubicBezTo>
                  <a:cubicBezTo>
                    <a:pt x="1273" y="518"/>
                    <a:pt x="1268" y="518"/>
                    <a:pt x="1263" y="519"/>
                  </a:cubicBezTo>
                  <a:cubicBezTo>
                    <a:pt x="1189" y="536"/>
                    <a:pt x="1114" y="544"/>
                    <a:pt x="1040" y="544"/>
                  </a:cubicBezTo>
                  <a:cubicBezTo>
                    <a:pt x="681" y="544"/>
                    <a:pt x="342" y="352"/>
                    <a:pt x="156" y="34"/>
                  </a:cubicBezTo>
                  <a:cubicBezTo>
                    <a:pt x="142" y="10"/>
                    <a:pt x="12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201688" y="426323"/>
              <a:ext cx="79065" cy="98792"/>
            </a:xfrm>
            <a:custGeom>
              <a:avLst/>
              <a:gdLst/>
              <a:ahLst/>
              <a:cxnLst/>
              <a:rect l="l" t="t" r="r" b="b"/>
              <a:pathLst>
                <a:path w="2517" h="3145" extrusionOk="0">
                  <a:moveTo>
                    <a:pt x="2363" y="0"/>
                  </a:moveTo>
                  <a:cubicBezTo>
                    <a:pt x="2322" y="0"/>
                    <a:pt x="2277" y="35"/>
                    <a:pt x="2288" y="88"/>
                  </a:cubicBezTo>
                  <a:cubicBezTo>
                    <a:pt x="2401" y="633"/>
                    <a:pt x="2390" y="1234"/>
                    <a:pt x="2193" y="1761"/>
                  </a:cubicBezTo>
                  <a:cubicBezTo>
                    <a:pt x="2102" y="2007"/>
                    <a:pt x="1954" y="2222"/>
                    <a:pt x="1747" y="2383"/>
                  </a:cubicBezTo>
                  <a:cubicBezTo>
                    <a:pt x="1536" y="2552"/>
                    <a:pt x="1286" y="2682"/>
                    <a:pt x="1047" y="2805"/>
                  </a:cubicBezTo>
                  <a:cubicBezTo>
                    <a:pt x="837" y="2914"/>
                    <a:pt x="605" y="3002"/>
                    <a:pt x="369" y="3002"/>
                  </a:cubicBezTo>
                  <a:cubicBezTo>
                    <a:pt x="286" y="3002"/>
                    <a:pt x="203" y="2992"/>
                    <a:pt x="119" y="2967"/>
                  </a:cubicBezTo>
                  <a:cubicBezTo>
                    <a:pt x="112" y="2965"/>
                    <a:pt x="105" y="2964"/>
                    <a:pt x="99" y="2964"/>
                  </a:cubicBezTo>
                  <a:cubicBezTo>
                    <a:pt x="26" y="2964"/>
                    <a:pt x="0" y="3078"/>
                    <a:pt x="81" y="3104"/>
                  </a:cubicBezTo>
                  <a:cubicBezTo>
                    <a:pt x="175" y="3132"/>
                    <a:pt x="271" y="3144"/>
                    <a:pt x="366" y="3144"/>
                  </a:cubicBezTo>
                  <a:cubicBezTo>
                    <a:pt x="558" y="3144"/>
                    <a:pt x="749" y="3094"/>
                    <a:pt x="928" y="3016"/>
                  </a:cubicBezTo>
                  <a:cubicBezTo>
                    <a:pt x="1206" y="2900"/>
                    <a:pt x="1480" y="2742"/>
                    <a:pt x="1726" y="2573"/>
                  </a:cubicBezTo>
                  <a:cubicBezTo>
                    <a:pt x="1954" y="2415"/>
                    <a:pt x="2140" y="2215"/>
                    <a:pt x="2260" y="1962"/>
                  </a:cubicBezTo>
                  <a:cubicBezTo>
                    <a:pt x="2386" y="1698"/>
                    <a:pt x="2446" y="1410"/>
                    <a:pt x="2478" y="1122"/>
                  </a:cubicBezTo>
                  <a:cubicBezTo>
                    <a:pt x="2516" y="763"/>
                    <a:pt x="2495" y="401"/>
                    <a:pt x="2422" y="50"/>
                  </a:cubicBezTo>
                  <a:cubicBezTo>
                    <a:pt x="2415" y="15"/>
                    <a:pt x="2390" y="0"/>
                    <a:pt x="236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6275602" y="428962"/>
              <a:ext cx="18188" cy="72877"/>
            </a:xfrm>
            <a:custGeom>
              <a:avLst/>
              <a:gdLst/>
              <a:ahLst/>
              <a:cxnLst/>
              <a:rect l="l" t="t" r="r" b="b"/>
              <a:pathLst>
                <a:path w="579" h="2320" extrusionOk="0">
                  <a:moveTo>
                    <a:pt x="88" y="0"/>
                  </a:moveTo>
                  <a:cubicBezTo>
                    <a:pt x="45" y="0"/>
                    <a:pt x="1" y="36"/>
                    <a:pt x="16" y="89"/>
                  </a:cubicBezTo>
                  <a:cubicBezTo>
                    <a:pt x="223" y="781"/>
                    <a:pt x="434" y="1526"/>
                    <a:pt x="174" y="2236"/>
                  </a:cubicBezTo>
                  <a:cubicBezTo>
                    <a:pt x="155" y="2287"/>
                    <a:pt x="197" y="2320"/>
                    <a:pt x="240" y="2320"/>
                  </a:cubicBezTo>
                  <a:cubicBezTo>
                    <a:pt x="269" y="2320"/>
                    <a:pt x="298" y="2305"/>
                    <a:pt x="311" y="2271"/>
                  </a:cubicBezTo>
                  <a:cubicBezTo>
                    <a:pt x="578" y="1540"/>
                    <a:pt x="364" y="767"/>
                    <a:pt x="153" y="50"/>
                  </a:cubicBezTo>
                  <a:cubicBezTo>
                    <a:pt x="143" y="15"/>
                    <a:pt x="116" y="0"/>
                    <a:pt x="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6276670" y="428773"/>
              <a:ext cx="24627" cy="71055"/>
            </a:xfrm>
            <a:custGeom>
              <a:avLst/>
              <a:gdLst/>
              <a:ahLst/>
              <a:cxnLst/>
              <a:rect l="l" t="t" r="r" b="b"/>
              <a:pathLst>
                <a:path w="784" h="2262" extrusionOk="0">
                  <a:moveTo>
                    <a:pt x="98" y="0"/>
                  </a:moveTo>
                  <a:cubicBezTo>
                    <a:pt x="49" y="0"/>
                    <a:pt x="0" y="51"/>
                    <a:pt x="35" y="105"/>
                  </a:cubicBezTo>
                  <a:cubicBezTo>
                    <a:pt x="439" y="724"/>
                    <a:pt x="643" y="1455"/>
                    <a:pt x="622" y="2193"/>
                  </a:cubicBezTo>
                  <a:cubicBezTo>
                    <a:pt x="620" y="2239"/>
                    <a:pt x="654" y="2262"/>
                    <a:pt x="689" y="2262"/>
                  </a:cubicBezTo>
                  <a:cubicBezTo>
                    <a:pt x="724" y="2262"/>
                    <a:pt x="760" y="2239"/>
                    <a:pt x="762" y="2193"/>
                  </a:cubicBezTo>
                  <a:cubicBezTo>
                    <a:pt x="783" y="1430"/>
                    <a:pt x="572" y="671"/>
                    <a:pt x="154" y="31"/>
                  </a:cubicBezTo>
                  <a:cubicBezTo>
                    <a:pt x="139" y="9"/>
                    <a:pt x="118" y="0"/>
                    <a:pt x="9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175993" y="521095"/>
              <a:ext cx="33549" cy="31821"/>
            </a:xfrm>
            <a:custGeom>
              <a:avLst/>
              <a:gdLst/>
              <a:ahLst/>
              <a:cxnLst/>
              <a:rect l="l" t="t" r="r" b="b"/>
              <a:pathLst>
                <a:path w="1068" h="1013" extrusionOk="0">
                  <a:moveTo>
                    <a:pt x="985" y="1"/>
                  </a:moveTo>
                  <a:cubicBezTo>
                    <a:pt x="977" y="1"/>
                    <a:pt x="968" y="2"/>
                    <a:pt x="959" y="6"/>
                  </a:cubicBezTo>
                  <a:cubicBezTo>
                    <a:pt x="716" y="94"/>
                    <a:pt x="484" y="224"/>
                    <a:pt x="333" y="442"/>
                  </a:cubicBezTo>
                  <a:cubicBezTo>
                    <a:pt x="325" y="454"/>
                    <a:pt x="317" y="466"/>
                    <a:pt x="309" y="478"/>
                  </a:cubicBezTo>
                  <a:lnTo>
                    <a:pt x="309" y="478"/>
                  </a:lnTo>
                  <a:cubicBezTo>
                    <a:pt x="297" y="459"/>
                    <a:pt x="274" y="450"/>
                    <a:pt x="251" y="450"/>
                  </a:cubicBezTo>
                  <a:cubicBezTo>
                    <a:pt x="244" y="450"/>
                    <a:pt x="236" y="451"/>
                    <a:pt x="229" y="453"/>
                  </a:cubicBezTo>
                  <a:lnTo>
                    <a:pt x="229" y="453"/>
                  </a:lnTo>
                  <a:cubicBezTo>
                    <a:pt x="192" y="453"/>
                    <a:pt x="155" y="479"/>
                    <a:pt x="157" y="519"/>
                  </a:cubicBezTo>
                  <a:cubicBezTo>
                    <a:pt x="161" y="565"/>
                    <a:pt x="173" y="607"/>
                    <a:pt x="193" y="646"/>
                  </a:cubicBezTo>
                  <a:lnTo>
                    <a:pt x="193" y="646"/>
                  </a:lnTo>
                  <a:cubicBezTo>
                    <a:pt x="194" y="652"/>
                    <a:pt x="195" y="657"/>
                    <a:pt x="197" y="663"/>
                  </a:cubicBezTo>
                  <a:lnTo>
                    <a:pt x="197" y="663"/>
                  </a:lnTo>
                  <a:cubicBezTo>
                    <a:pt x="180" y="628"/>
                    <a:pt x="166" y="593"/>
                    <a:pt x="154" y="554"/>
                  </a:cubicBezTo>
                  <a:cubicBezTo>
                    <a:pt x="141" y="523"/>
                    <a:pt x="113" y="509"/>
                    <a:pt x="85" y="509"/>
                  </a:cubicBezTo>
                  <a:cubicBezTo>
                    <a:pt x="43" y="509"/>
                    <a:pt x="1" y="542"/>
                    <a:pt x="20" y="593"/>
                  </a:cubicBezTo>
                  <a:cubicBezTo>
                    <a:pt x="45" y="667"/>
                    <a:pt x="80" y="741"/>
                    <a:pt x="115" y="811"/>
                  </a:cubicBezTo>
                  <a:cubicBezTo>
                    <a:pt x="150" y="874"/>
                    <a:pt x="189" y="952"/>
                    <a:pt x="249" y="990"/>
                  </a:cubicBezTo>
                  <a:cubicBezTo>
                    <a:pt x="271" y="1006"/>
                    <a:pt x="296" y="1013"/>
                    <a:pt x="321" y="1013"/>
                  </a:cubicBezTo>
                  <a:cubicBezTo>
                    <a:pt x="359" y="1013"/>
                    <a:pt x="397" y="997"/>
                    <a:pt x="424" y="969"/>
                  </a:cubicBezTo>
                  <a:cubicBezTo>
                    <a:pt x="477" y="923"/>
                    <a:pt x="495" y="857"/>
                    <a:pt x="523" y="797"/>
                  </a:cubicBezTo>
                  <a:cubicBezTo>
                    <a:pt x="632" y="544"/>
                    <a:pt x="779" y="291"/>
                    <a:pt x="1015" y="133"/>
                  </a:cubicBezTo>
                  <a:cubicBezTo>
                    <a:pt x="1068" y="95"/>
                    <a:pt x="1046" y="1"/>
                    <a:pt x="9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6176590" y="537272"/>
              <a:ext cx="18156" cy="44543"/>
            </a:xfrm>
            <a:custGeom>
              <a:avLst/>
              <a:gdLst/>
              <a:ahLst/>
              <a:cxnLst/>
              <a:rect l="l" t="t" r="r" b="b"/>
              <a:pathLst>
                <a:path w="578" h="1418" extrusionOk="0">
                  <a:moveTo>
                    <a:pt x="94" y="0"/>
                  </a:moveTo>
                  <a:cubicBezTo>
                    <a:pt x="48" y="0"/>
                    <a:pt x="0" y="51"/>
                    <a:pt x="29" y="106"/>
                  </a:cubicBezTo>
                  <a:cubicBezTo>
                    <a:pt x="230" y="479"/>
                    <a:pt x="437" y="894"/>
                    <a:pt x="370" y="1329"/>
                  </a:cubicBezTo>
                  <a:cubicBezTo>
                    <a:pt x="362" y="1383"/>
                    <a:pt x="409" y="1418"/>
                    <a:pt x="450" y="1418"/>
                  </a:cubicBezTo>
                  <a:cubicBezTo>
                    <a:pt x="477" y="1418"/>
                    <a:pt x="502" y="1403"/>
                    <a:pt x="507" y="1368"/>
                  </a:cubicBezTo>
                  <a:cubicBezTo>
                    <a:pt x="578" y="886"/>
                    <a:pt x="370" y="447"/>
                    <a:pt x="149" y="36"/>
                  </a:cubicBezTo>
                  <a:cubicBezTo>
                    <a:pt x="136" y="11"/>
                    <a:pt x="115" y="0"/>
                    <a:pt x="9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6176873" y="535796"/>
              <a:ext cx="25161" cy="37946"/>
            </a:xfrm>
            <a:custGeom>
              <a:avLst/>
              <a:gdLst/>
              <a:ahLst/>
              <a:cxnLst/>
              <a:rect l="l" t="t" r="r" b="b"/>
              <a:pathLst>
                <a:path w="801" h="1208" extrusionOk="0">
                  <a:moveTo>
                    <a:pt x="107" y="1"/>
                  </a:moveTo>
                  <a:cubicBezTo>
                    <a:pt x="30" y="1"/>
                    <a:pt x="1" y="123"/>
                    <a:pt x="84" y="139"/>
                  </a:cubicBezTo>
                  <a:cubicBezTo>
                    <a:pt x="175" y="157"/>
                    <a:pt x="242" y="224"/>
                    <a:pt x="298" y="294"/>
                  </a:cubicBezTo>
                  <a:cubicBezTo>
                    <a:pt x="365" y="375"/>
                    <a:pt x="417" y="463"/>
                    <a:pt x="467" y="550"/>
                  </a:cubicBezTo>
                  <a:cubicBezTo>
                    <a:pt x="565" y="733"/>
                    <a:pt x="628" y="933"/>
                    <a:pt x="656" y="1137"/>
                  </a:cubicBezTo>
                  <a:cubicBezTo>
                    <a:pt x="663" y="1176"/>
                    <a:pt x="685" y="1208"/>
                    <a:pt x="727" y="1208"/>
                  </a:cubicBezTo>
                  <a:cubicBezTo>
                    <a:pt x="762" y="1208"/>
                    <a:pt x="801" y="1172"/>
                    <a:pt x="797" y="1137"/>
                  </a:cubicBezTo>
                  <a:cubicBezTo>
                    <a:pt x="765" y="902"/>
                    <a:pt x="695" y="673"/>
                    <a:pt x="579" y="466"/>
                  </a:cubicBezTo>
                  <a:cubicBezTo>
                    <a:pt x="523" y="364"/>
                    <a:pt x="460" y="269"/>
                    <a:pt x="386" y="181"/>
                  </a:cubicBezTo>
                  <a:cubicBezTo>
                    <a:pt x="319" y="101"/>
                    <a:pt x="231" y="27"/>
                    <a:pt x="122" y="2"/>
                  </a:cubicBezTo>
                  <a:cubicBezTo>
                    <a:pt x="117" y="1"/>
                    <a:pt x="112" y="1"/>
                    <a:pt x="1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6146371" y="519712"/>
              <a:ext cx="18533" cy="48658"/>
            </a:xfrm>
            <a:custGeom>
              <a:avLst/>
              <a:gdLst/>
              <a:ahLst/>
              <a:cxnLst/>
              <a:rect l="l" t="t" r="r" b="b"/>
              <a:pathLst>
                <a:path w="590" h="1549" extrusionOk="0">
                  <a:moveTo>
                    <a:pt x="492" y="0"/>
                  </a:moveTo>
                  <a:cubicBezTo>
                    <a:pt x="481" y="0"/>
                    <a:pt x="469" y="4"/>
                    <a:pt x="457" y="11"/>
                  </a:cubicBezTo>
                  <a:cubicBezTo>
                    <a:pt x="243" y="152"/>
                    <a:pt x="102" y="381"/>
                    <a:pt x="56" y="630"/>
                  </a:cubicBezTo>
                  <a:cubicBezTo>
                    <a:pt x="0" y="932"/>
                    <a:pt x="74" y="1235"/>
                    <a:pt x="193" y="1512"/>
                  </a:cubicBezTo>
                  <a:cubicBezTo>
                    <a:pt x="204" y="1538"/>
                    <a:pt x="224" y="1548"/>
                    <a:pt x="244" y="1548"/>
                  </a:cubicBezTo>
                  <a:cubicBezTo>
                    <a:pt x="288" y="1548"/>
                    <a:pt x="337" y="1498"/>
                    <a:pt x="313" y="1442"/>
                  </a:cubicBezTo>
                  <a:cubicBezTo>
                    <a:pt x="134" y="1017"/>
                    <a:pt x="84" y="419"/>
                    <a:pt x="527" y="135"/>
                  </a:cubicBezTo>
                  <a:cubicBezTo>
                    <a:pt x="589" y="93"/>
                    <a:pt x="55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6147565" y="542141"/>
              <a:ext cx="23559" cy="23622"/>
            </a:xfrm>
            <a:custGeom>
              <a:avLst/>
              <a:gdLst/>
              <a:ahLst/>
              <a:cxnLst/>
              <a:rect l="l" t="t" r="r" b="b"/>
              <a:pathLst>
                <a:path w="750" h="752" extrusionOk="0">
                  <a:moveTo>
                    <a:pt x="81" y="1"/>
                  </a:moveTo>
                  <a:cubicBezTo>
                    <a:pt x="51" y="1"/>
                    <a:pt x="20" y="27"/>
                    <a:pt x="11" y="53"/>
                  </a:cubicBezTo>
                  <a:cubicBezTo>
                    <a:pt x="1" y="95"/>
                    <a:pt x="25" y="127"/>
                    <a:pt x="61" y="141"/>
                  </a:cubicBezTo>
                  <a:cubicBezTo>
                    <a:pt x="307" y="239"/>
                    <a:pt x="507" y="450"/>
                    <a:pt x="602" y="700"/>
                  </a:cubicBezTo>
                  <a:cubicBezTo>
                    <a:pt x="611" y="729"/>
                    <a:pt x="637" y="752"/>
                    <a:pt x="668" y="752"/>
                  </a:cubicBezTo>
                  <a:cubicBezTo>
                    <a:pt x="674" y="752"/>
                    <a:pt x="680" y="751"/>
                    <a:pt x="686" y="749"/>
                  </a:cubicBezTo>
                  <a:cubicBezTo>
                    <a:pt x="721" y="739"/>
                    <a:pt x="749" y="696"/>
                    <a:pt x="735" y="661"/>
                  </a:cubicBezTo>
                  <a:cubicBezTo>
                    <a:pt x="623" y="362"/>
                    <a:pt x="394" y="127"/>
                    <a:pt x="99" y="4"/>
                  </a:cubicBezTo>
                  <a:cubicBezTo>
                    <a:pt x="93" y="2"/>
                    <a:pt x="8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198013" y="851491"/>
              <a:ext cx="108342" cy="153670"/>
            </a:xfrm>
            <a:custGeom>
              <a:avLst/>
              <a:gdLst/>
              <a:ahLst/>
              <a:cxnLst/>
              <a:rect l="l" t="t" r="r" b="b"/>
              <a:pathLst>
                <a:path w="3449" h="4892" extrusionOk="0">
                  <a:moveTo>
                    <a:pt x="3449" y="1"/>
                  </a:moveTo>
                  <a:cubicBezTo>
                    <a:pt x="3374" y="35"/>
                    <a:pt x="995" y="3921"/>
                    <a:pt x="84" y="3921"/>
                  </a:cubicBezTo>
                  <a:cubicBezTo>
                    <a:pt x="54" y="3921"/>
                    <a:pt x="27" y="3917"/>
                    <a:pt x="1" y="3909"/>
                  </a:cubicBezTo>
                  <a:lnTo>
                    <a:pt x="1" y="3909"/>
                  </a:lnTo>
                  <a:cubicBezTo>
                    <a:pt x="1" y="3909"/>
                    <a:pt x="302" y="4891"/>
                    <a:pt x="871" y="4891"/>
                  </a:cubicBezTo>
                  <a:cubicBezTo>
                    <a:pt x="981" y="4891"/>
                    <a:pt x="1101" y="4854"/>
                    <a:pt x="1231" y="4767"/>
                  </a:cubicBezTo>
                  <a:cubicBezTo>
                    <a:pt x="1245" y="4756"/>
                    <a:pt x="3449" y="1"/>
                    <a:pt x="344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6207531" y="759201"/>
              <a:ext cx="290817" cy="269017"/>
            </a:xfrm>
            <a:custGeom>
              <a:avLst/>
              <a:gdLst/>
              <a:ahLst/>
              <a:cxnLst/>
              <a:rect l="l" t="t" r="r" b="b"/>
              <a:pathLst>
                <a:path w="9258" h="8564" extrusionOk="0">
                  <a:moveTo>
                    <a:pt x="4373" y="0"/>
                  </a:moveTo>
                  <a:cubicBezTo>
                    <a:pt x="4260" y="0"/>
                    <a:pt x="4155" y="64"/>
                    <a:pt x="4105" y="166"/>
                  </a:cubicBezTo>
                  <a:lnTo>
                    <a:pt x="102" y="8126"/>
                  </a:lnTo>
                  <a:cubicBezTo>
                    <a:pt x="0" y="8327"/>
                    <a:pt x="151" y="8563"/>
                    <a:pt x="370" y="8563"/>
                  </a:cubicBezTo>
                  <a:cubicBezTo>
                    <a:pt x="378" y="8563"/>
                    <a:pt x="386" y="8563"/>
                    <a:pt x="394" y="8562"/>
                  </a:cubicBezTo>
                  <a:lnTo>
                    <a:pt x="4865" y="8239"/>
                  </a:lnTo>
                  <a:cubicBezTo>
                    <a:pt x="4967" y="8228"/>
                    <a:pt x="5061" y="8169"/>
                    <a:pt x="5107" y="8077"/>
                  </a:cubicBezTo>
                  <a:lnTo>
                    <a:pt x="9149" y="457"/>
                  </a:lnTo>
                  <a:cubicBezTo>
                    <a:pt x="9258" y="257"/>
                    <a:pt x="9110" y="14"/>
                    <a:pt x="8885" y="14"/>
                  </a:cubicBezTo>
                  <a:lnTo>
                    <a:pt x="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6385923" y="738877"/>
              <a:ext cx="76427" cy="46773"/>
            </a:xfrm>
            <a:custGeom>
              <a:avLst/>
              <a:gdLst/>
              <a:ahLst/>
              <a:cxnLst/>
              <a:rect l="l" t="t" r="r" b="b"/>
              <a:pathLst>
                <a:path w="2433" h="1489" extrusionOk="0">
                  <a:moveTo>
                    <a:pt x="1989" y="1"/>
                  </a:moveTo>
                  <a:cubicBezTo>
                    <a:pt x="1987" y="1"/>
                    <a:pt x="1985" y="1"/>
                    <a:pt x="1983" y="1"/>
                  </a:cubicBezTo>
                  <a:lnTo>
                    <a:pt x="707" y="18"/>
                  </a:lnTo>
                  <a:cubicBezTo>
                    <a:pt x="549" y="22"/>
                    <a:pt x="412" y="120"/>
                    <a:pt x="356" y="268"/>
                  </a:cubicBezTo>
                  <a:lnTo>
                    <a:pt x="92" y="978"/>
                  </a:lnTo>
                  <a:cubicBezTo>
                    <a:pt x="0" y="1226"/>
                    <a:pt x="186" y="1488"/>
                    <a:pt x="447" y="1488"/>
                  </a:cubicBezTo>
                  <a:cubicBezTo>
                    <a:pt x="455" y="1488"/>
                    <a:pt x="463" y="1488"/>
                    <a:pt x="472" y="1487"/>
                  </a:cubicBezTo>
                  <a:lnTo>
                    <a:pt x="1779" y="1407"/>
                  </a:lnTo>
                  <a:cubicBezTo>
                    <a:pt x="1931" y="1399"/>
                    <a:pt x="2064" y="1301"/>
                    <a:pt x="2113" y="1157"/>
                  </a:cubicBezTo>
                  <a:lnTo>
                    <a:pt x="2345" y="507"/>
                  </a:lnTo>
                  <a:cubicBezTo>
                    <a:pt x="2433" y="259"/>
                    <a:pt x="2249"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6402163" y="766552"/>
              <a:ext cx="10429" cy="12471"/>
            </a:xfrm>
            <a:custGeom>
              <a:avLst/>
              <a:gdLst/>
              <a:ahLst/>
              <a:cxnLst/>
              <a:rect l="l" t="t" r="r" b="b"/>
              <a:pathLst>
                <a:path w="332" h="397" extrusionOk="0">
                  <a:moveTo>
                    <a:pt x="224" y="0"/>
                  </a:moveTo>
                  <a:cubicBezTo>
                    <a:pt x="166" y="0"/>
                    <a:pt x="97" y="56"/>
                    <a:pt x="53" y="142"/>
                  </a:cubicBezTo>
                  <a:cubicBezTo>
                    <a:pt x="1" y="248"/>
                    <a:pt x="8" y="357"/>
                    <a:pt x="71" y="388"/>
                  </a:cubicBezTo>
                  <a:cubicBezTo>
                    <a:pt x="82" y="394"/>
                    <a:pt x="95" y="397"/>
                    <a:pt x="108" y="397"/>
                  </a:cubicBezTo>
                  <a:cubicBezTo>
                    <a:pt x="167" y="397"/>
                    <a:pt x="239" y="341"/>
                    <a:pt x="282" y="255"/>
                  </a:cubicBezTo>
                  <a:cubicBezTo>
                    <a:pt x="331" y="149"/>
                    <a:pt x="324" y="40"/>
                    <a:pt x="261" y="9"/>
                  </a:cubicBezTo>
                  <a:cubicBezTo>
                    <a:pt x="249" y="3"/>
                    <a:pt x="237"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6435397" y="765986"/>
              <a:ext cx="10523" cy="12502"/>
            </a:xfrm>
            <a:custGeom>
              <a:avLst/>
              <a:gdLst/>
              <a:ahLst/>
              <a:cxnLst/>
              <a:rect l="l" t="t" r="r" b="b"/>
              <a:pathLst>
                <a:path w="335" h="398" extrusionOk="0">
                  <a:moveTo>
                    <a:pt x="227" y="1"/>
                  </a:moveTo>
                  <a:cubicBezTo>
                    <a:pt x="168" y="1"/>
                    <a:pt x="96" y="57"/>
                    <a:pt x="53" y="143"/>
                  </a:cubicBezTo>
                  <a:cubicBezTo>
                    <a:pt x="1" y="248"/>
                    <a:pt x="11" y="357"/>
                    <a:pt x="74" y="389"/>
                  </a:cubicBezTo>
                  <a:cubicBezTo>
                    <a:pt x="85" y="395"/>
                    <a:pt x="97" y="397"/>
                    <a:pt x="110" y="397"/>
                  </a:cubicBezTo>
                  <a:cubicBezTo>
                    <a:pt x="167" y="397"/>
                    <a:pt x="239" y="342"/>
                    <a:pt x="282" y="255"/>
                  </a:cubicBezTo>
                  <a:cubicBezTo>
                    <a:pt x="334" y="150"/>
                    <a:pt x="324" y="41"/>
                    <a:pt x="264" y="9"/>
                  </a:cubicBezTo>
                  <a:cubicBezTo>
                    <a:pt x="253" y="4"/>
                    <a:pt x="240"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9"/>
            <p:cNvSpPr/>
            <p:nvPr/>
          </p:nvSpPr>
          <p:spPr>
            <a:xfrm>
              <a:off x="6361547" y="869145"/>
              <a:ext cx="100174" cy="95997"/>
            </a:xfrm>
            <a:custGeom>
              <a:avLst/>
              <a:gdLst/>
              <a:ahLst/>
              <a:cxnLst/>
              <a:rect l="l" t="t" r="r" b="b"/>
              <a:pathLst>
                <a:path w="3189" h="3056" extrusionOk="0">
                  <a:moveTo>
                    <a:pt x="1167" y="1"/>
                  </a:moveTo>
                  <a:lnTo>
                    <a:pt x="777" y="855"/>
                  </a:lnTo>
                  <a:lnTo>
                    <a:pt x="380" y="922"/>
                  </a:lnTo>
                  <a:lnTo>
                    <a:pt x="0" y="1723"/>
                  </a:lnTo>
                  <a:lnTo>
                    <a:pt x="380" y="1765"/>
                  </a:lnTo>
                  <a:lnTo>
                    <a:pt x="95" y="2500"/>
                  </a:lnTo>
                  <a:lnTo>
                    <a:pt x="489" y="2458"/>
                  </a:lnTo>
                  <a:lnTo>
                    <a:pt x="271" y="2988"/>
                  </a:lnTo>
                  <a:lnTo>
                    <a:pt x="1522" y="3055"/>
                  </a:lnTo>
                  <a:lnTo>
                    <a:pt x="3019" y="1822"/>
                  </a:lnTo>
                  <a:lnTo>
                    <a:pt x="2816" y="946"/>
                  </a:lnTo>
                  <a:cubicBezTo>
                    <a:pt x="2816" y="946"/>
                    <a:pt x="3142" y="61"/>
                    <a:pt x="3188" y="61"/>
                  </a:cubicBezTo>
                  <a:lnTo>
                    <a:pt x="1167"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9"/>
            <p:cNvSpPr/>
            <p:nvPr/>
          </p:nvSpPr>
          <p:spPr>
            <a:xfrm>
              <a:off x="6226504" y="728951"/>
              <a:ext cx="37569" cy="51108"/>
            </a:xfrm>
            <a:custGeom>
              <a:avLst/>
              <a:gdLst/>
              <a:ahLst/>
              <a:cxnLst/>
              <a:rect l="l" t="t" r="r" b="b"/>
              <a:pathLst>
                <a:path w="1196" h="1627" extrusionOk="0">
                  <a:moveTo>
                    <a:pt x="732" y="146"/>
                  </a:moveTo>
                  <a:cubicBezTo>
                    <a:pt x="744" y="161"/>
                    <a:pt x="762" y="171"/>
                    <a:pt x="784" y="171"/>
                  </a:cubicBezTo>
                  <a:cubicBezTo>
                    <a:pt x="790" y="171"/>
                    <a:pt x="796" y="171"/>
                    <a:pt x="802" y="169"/>
                  </a:cubicBezTo>
                  <a:cubicBezTo>
                    <a:pt x="821" y="165"/>
                    <a:pt x="839" y="163"/>
                    <a:pt x="856" y="163"/>
                  </a:cubicBezTo>
                  <a:cubicBezTo>
                    <a:pt x="1089" y="163"/>
                    <a:pt x="1058" y="560"/>
                    <a:pt x="1052" y="717"/>
                  </a:cubicBezTo>
                  <a:cubicBezTo>
                    <a:pt x="1048" y="847"/>
                    <a:pt x="1034" y="981"/>
                    <a:pt x="1006" y="1107"/>
                  </a:cubicBezTo>
                  <a:cubicBezTo>
                    <a:pt x="974" y="1227"/>
                    <a:pt x="932" y="1357"/>
                    <a:pt x="834" y="1434"/>
                  </a:cubicBezTo>
                  <a:cubicBezTo>
                    <a:pt x="785" y="1472"/>
                    <a:pt x="736" y="1487"/>
                    <a:pt x="688" y="1487"/>
                  </a:cubicBezTo>
                  <a:cubicBezTo>
                    <a:pt x="521" y="1487"/>
                    <a:pt x="371" y="1292"/>
                    <a:pt x="300" y="1150"/>
                  </a:cubicBezTo>
                  <a:cubicBezTo>
                    <a:pt x="205" y="949"/>
                    <a:pt x="173" y="714"/>
                    <a:pt x="159" y="492"/>
                  </a:cubicBezTo>
                  <a:cubicBezTo>
                    <a:pt x="155" y="429"/>
                    <a:pt x="148" y="348"/>
                    <a:pt x="198" y="299"/>
                  </a:cubicBezTo>
                  <a:cubicBezTo>
                    <a:pt x="243" y="250"/>
                    <a:pt x="321" y="232"/>
                    <a:pt x="377" y="215"/>
                  </a:cubicBezTo>
                  <a:cubicBezTo>
                    <a:pt x="495" y="176"/>
                    <a:pt x="613" y="155"/>
                    <a:pt x="732" y="146"/>
                  </a:cubicBezTo>
                  <a:close/>
                  <a:moveTo>
                    <a:pt x="834" y="0"/>
                  </a:moveTo>
                  <a:cubicBezTo>
                    <a:pt x="658" y="4"/>
                    <a:pt x="482" y="32"/>
                    <a:pt x="314" y="88"/>
                  </a:cubicBezTo>
                  <a:cubicBezTo>
                    <a:pt x="173" y="134"/>
                    <a:pt x="46" y="197"/>
                    <a:pt x="22" y="359"/>
                  </a:cubicBezTo>
                  <a:cubicBezTo>
                    <a:pt x="1" y="496"/>
                    <a:pt x="29" y="654"/>
                    <a:pt x="54" y="791"/>
                  </a:cubicBezTo>
                  <a:cubicBezTo>
                    <a:pt x="75" y="935"/>
                    <a:pt x="113" y="1076"/>
                    <a:pt x="177" y="1209"/>
                  </a:cubicBezTo>
                  <a:cubicBezTo>
                    <a:pt x="267" y="1405"/>
                    <a:pt x="464" y="1626"/>
                    <a:pt x="690" y="1626"/>
                  </a:cubicBezTo>
                  <a:cubicBezTo>
                    <a:pt x="743" y="1626"/>
                    <a:pt x="799" y="1614"/>
                    <a:pt x="855" y="1585"/>
                  </a:cubicBezTo>
                  <a:cubicBezTo>
                    <a:pt x="1140" y="1438"/>
                    <a:pt x="1182" y="1027"/>
                    <a:pt x="1192" y="745"/>
                  </a:cubicBezTo>
                  <a:cubicBezTo>
                    <a:pt x="1196" y="643"/>
                    <a:pt x="1192" y="542"/>
                    <a:pt x="1185" y="443"/>
                  </a:cubicBezTo>
                  <a:cubicBezTo>
                    <a:pt x="1182" y="359"/>
                    <a:pt x="1175" y="271"/>
                    <a:pt x="1136" y="197"/>
                  </a:cubicBezTo>
                  <a:cubicBezTo>
                    <a:pt x="1086" y="103"/>
                    <a:pt x="993" y="45"/>
                    <a:pt x="892" y="31"/>
                  </a:cubicBezTo>
                  <a:lnTo>
                    <a:pt x="892" y="31"/>
                  </a:lnTo>
                  <a:cubicBezTo>
                    <a:pt x="881" y="13"/>
                    <a:pt x="862"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9"/>
            <p:cNvSpPr/>
            <p:nvPr/>
          </p:nvSpPr>
          <p:spPr>
            <a:xfrm>
              <a:off x="6232693" y="732030"/>
              <a:ext cx="27392" cy="37601"/>
            </a:xfrm>
            <a:custGeom>
              <a:avLst/>
              <a:gdLst/>
              <a:ahLst/>
              <a:cxnLst/>
              <a:rect l="l" t="t" r="r" b="b"/>
              <a:pathLst>
                <a:path w="872" h="1197" extrusionOk="0">
                  <a:moveTo>
                    <a:pt x="88" y="0"/>
                  </a:moveTo>
                  <a:cubicBezTo>
                    <a:pt x="47" y="0"/>
                    <a:pt x="1" y="35"/>
                    <a:pt x="11" y="89"/>
                  </a:cubicBezTo>
                  <a:cubicBezTo>
                    <a:pt x="50" y="317"/>
                    <a:pt x="155" y="531"/>
                    <a:pt x="285" y="721"/>
                  </a:cubicBezTo>
                  <a:cubicBezTo>
                    <a:pt x="349" y="813"/>
                    <a:pt x="419" y="904"/>
                    <a:pt x="493" y="988"/>
                  </a:cubicBezTo>
                  <a:cubicBezTo>
                    <a:pt x="566" y="1076"/>
                    <a:pt x="647" y="1154"/>
                    <a:pt x="756" y="1192"/>
                  </a:cubicBezTo>
                  <a:cubicBezTo>
                    <a:pt x="764" y="1195"/>
                    <a:pt x="772" y="1196"/>
                    <a:pt x="779" y="1196"/>
                  </a:cubicBezTo>
                  <a:cubicBezTo>
                    <a:pt x="847" y="1196"/>
                    <a:pt x="871" y="1084"/>
                    <a:pt x="795" y="1055"/>
                  </a:cubicBezTo>
                  <a:cubicBezTo>
                    <a:pt x="704" y="1023"/>
                    <a:pt x="637" y="943"/>
                    <a:pt x="574" y="872"/>
                  </a:cubicBezTo>
                  <a:cubicBezTo>
                    <a:pt x="507" y="792"/>
                    <a:pt x="443" y="707"/>
                    <a:pt x="387" y="619"/>
                  </a:cubicBezTo>
                  <a:cubicBezTo>
                    <a:pt x="271" y="447"/>
                    <a:pt x="180" y="257"/>
                    <a:pt x="145" y="50"/>
                  </a:cubicBezTo>
                  <a:cubicBezTo>
                    <a:pt x="139" y="15"/>
                    <a:pt x="11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6234452" y="753830"/>
              <a:ext cx="11843" cy="17968"/>
            </a:xfrm>
            <a:custGeom>
              <a:avLst/>
              <a:gdLst/>
              <a:ahLst/>
              <a:cxnLst/>
              <a:rect l="l" t="t" r="r" b="b"/>
              <a:pathLst>
                <a:path w="377" h="572" extrusionOk="0">
                  <a:moveTo>
                    <a:pt x="298" y="0"/>
                  </a:moveTo>
                  <a:cubicBezTo>
                    <a:pt x="275" y="0"/>
                    <a:pt x="251" y="11"/>
                    <a:pt x="240" y="34"/>
                  </a:cubicBezTo>
                  <a:cubicBezTo>
                    <a:pt x="166" y="178"/>
                    <a:pt x="92" y="322"/>
                    <a:pt x="18" y="467"/>
                  </a:cubicBezTo>
                  <a:cubicBezTo>
                    <a:pt x="1" y="502"/>
                    <a:pt x="8" y="544"/>
                    <a:pt x="43" y="565"/>
                  </a:cubicBezTo>
                  <a:cubicBezTo>
                    <a:pt x="53" y="569"/>
                    <a:pt x="64" y="572"/>
                    <a:pt x="76" y="572"/>
                  </a:cubicBezTo>
                  <a:cubicBezTo>
                    <a:pt x="101" y="572"/>
                    <a:pt x="126" y="561"/>
                    <a:pt x="138" y="537"/>
                  </a:cubicBezTo>
                  <a:cubicBezTo>
                    <a:pt x="212" y="393"/>
                    <a:pt x="286" y="249"/>
                    <a:pt x="359" y="105"/>
                  </a:cubicBezTo>
                  <a:cubicBezTo>
                    <a:pt x="377" y="73"/>
                    <a:pt x="370" y="27"/>
                    <a:pt x="335" y="10"/>
                  </a:cubicBezTo>
                  <a:cubicBezTo>
                    <a:pt x="324" y="4"/>
                    <a:pt x="311" y="0"/>
                    <a:pt x="29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6245509" y="761055"/>
              <a:ext cx="5780" cy="18879"/>
            </a:xfrm>
            <a:custGeom>
              <a:avLst/>
              <a:gdLst/>
              <a:ahLst/>
              <a:cxnLst/>
              <a:rect l="l" t="t" r="r" b="b"/>
              <a:pathLst>
                <a:path w="184" h="601" extrusionOk="0">
                  <a:moveTo>
                    <a:pt x="108" y="1"/>
                  </a:moveTo>
                  <a:cubicBezTo>
                    <a:pt x="106" y="1"/>
                    <a:pt x="104" y="1"/>
                    <a:pt x="102" y="1"/>
                  </a:cubicBezTo>
                  <a:cubicBezTo>
                    <a:pt x="67" y="1"/>
                    <a:pt x="28" y="29"/>
                    <a:pt x="32" y="68"/>
                  </a:cubicBezTo>
                  <a:cubicBezTo>
                    <a:pt x="42" y="219"/>
                    <a:pt x="35" y="367"/>
                    <a:pt x="7" y="511"/>
                  </a:cubicBezTo>
                  <a:cubicBezTo>
                    <a:pt x="0" y="549"/>
                    <a:pt x="18" y="588"/>
                    <a:pt x="57" y="599"/>
                  </a:cubicBezTo>
                  <a:cubicBezTo>
                    <a:pt x="62" y="600"/>
                    <a:pt x="67" y="600"/>
                    <a:pt x="72" y="600"/>
                  </a:cubicBezTo>
                  <a:cubicBezTo>
                    <a:pt x="104" y="600"/>
                    <a:pt x="138" y="582"/>
                    <a:pt x="144" y="549"/>
                  </a:cubicBezTo>
                  <a:cubicBezTo>
                    <a:pt x="173" y="391"/>
                    <a:pt x="183" y="230"/>
                    <a:pt x="173" y="68"/>
                  </a:cubicBezTo>
                  <a:cubicBezTo>
                    <a:pt x="169" y="34"/>
                    <a:pt x="143" y="1"/>
                    <a:pt x="10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6190129" y="757505"/>
              <a:ext cx="41716" cy="178957"/>
            </a:xfrm>
            <a:custGeom>
              <a:avLst/>
              <a:gdLst/>
              <a:ahLst/>
              <a:cxnLst/>
              <a:rect l="l" t="t" r="r" b="b"/>
              <a:pathLst>
                <a:path w="1328" h="5697" extrusionOk="0">
                  <a:moveTo>
                    <a:pt x="1234" y="1"/>
                  </a:moveTo>
                  <a:cubicBezTo>
                    <a:pt x="1214" y="1"/>
                    <a:pt x="1194" y="11"/>
                    <a:pt x="1183" y="37"/>
                  </a:cubicBezTo>
                  <a:cubicBezTo>
                    <a:pt x="589" y="1415"/>
                    <a:pt x="519" y="2919"/>
                    <a:pt x="400" y="4391"/>
                  </a:cubicBezTo>
                  <a:cubicBezTo>
                    <a:pt x="382" y="4606"/>
                    <a:pt x="361" y="4820"/>
                    <a:pt x="312" y="5031"/>
                  </a:cubicBezTo>
                  <a:cubicBezTo>
                    <a:pt x="291" y="5130"/>
                    <a:pt x="266" y="5228"/>
                    <a:pt x="231" y="5319"/>
                  </a:cubicBezTo>
                  <a:cubicBezTo>
                    <a:pt x="203" y="5404"/>
                    <a:pt x="168" y="5523"/>
                    <a:pt x="73" y="5558"/>
                  </a:cubicBezTo>
                  <a:cubicBezTo>
                    <a:pt x="0" y="5587"/>
                    <a:pt x="21" y="5697"/>
                    <a:pt x="87" y="5697"/>
                  </a:cubicBezTo>
                  <a:cubicBezTo>
                    <a:pt x="94" y="5697"/>
                    <a:pt x="103" y="5695"/>
                    <a:pt x="111" y="5692"/>
                  </a:cubicBezTo>
                  <a:cubicBezTo>
                    <a:pt x="259" y="5639"/>
                    <a:pt x="319" y="5499"/>
                    <a:pt x="368" y="5358"/>
                  </a:cubicBezTo>
                  <a:cubicBezTo>
                    <a:pt x="431" y="5179"/>
                    <a:pt x="470" y="4992"/>
                    <a:pt x="495" y="4806"/>
                  </a:cubicBezTo>
                  <a:cubicBezTo>
                    <a:pt x="551" y="4427"/>
                    <a:pt x="565" y="4044"/>
                    <a:pt x="593" y="3660"/>
                  </a:cubicBezTo>
                  <a:cubicBezTo>
                    <a:pt x="653" y="2887"/>
                    <a:pt x="730" y="2110"/>
                    <a:pt x="902" y="1351"/>
                  </a:cubicBezTo>
                  <a:cubicBezTo>
                    <a:pt x="1001" y="926"/>
                    <a:pt x="1131" y="508"/>
                    <a:pt x="1303" y="107"/>
                  </a:cubicBezTo>
                  <a:cubicBezTo>
                    <a:pt x="1327" y="52"/>
                    <a:pt x="127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6194401" y="926222"/>
              <a:ext cx="41370" cy="11591"/>
            </a:xfrm>
            <a:custGeom>
              <a:avLst/>
              <a:gdLst/>
              <a:ahLst/>
              <a:cxnLst/>
              <a:rect l="l" t="t" r="r" b="b"/>
              <a:pathLst>
                <a:path w="1317" h="369" extrusionOk="0">
                  <a:moveTo>
                    <a:pt x="46" y="237"/>
                  </a:moveTo>
                  <a:cubicBezTo>
                    <a:pt x="47" y="237"/>
                    <a:pt x="48" y="237"/>
                    <a:pt x="49" y="237"/>
                  </a:cubicBezTo>
                  <a:lnTo>
                    <a:pt x="49" y="237"/>
                  </a:lnTo>
                  <a:cubicBezTo>
                    <a:pt x="48" y="237"/>
                    <a:pt x="47" y="237"/>
                    <a:pt x="46" y="237"/>
                  </a:cubicBezTo>
                  <a:close/>
                  <a:moveTo>
                    <a:pt x="405" y="1"/>
                  </a:moveTo>
                  <a:cubicBezTo>
                    <a:pt x="377" y="1"/>
                    <a:pt x="349" y="3"/>
                    <a:pt x="320" y="8"/>
                  </a:cubicBezTo>
                  <a:cubicBezTo>
                    <a:pt x="271" y="19"/>
                    <a:pt x="225" y="36"/>
                    <a:pt x="183" y="57"/>
                  </a:cubicBezTo>
                  <a:cubicBezTo>
                    <a:pt x="162" y="68"/>
                    <a:pt x="144" y="82"/>
                    <a:pt x="123" y="96"/>
                  </a:cubicBezTo>
                  <a:cubicBezTo>
                    <a:pt x="115" y="101"/>
                    <a:pt x="108" y="108"/>
                    <a:pt x="100" y="116"/>
                  </a:cubicBezTo>
                  <a:lnTo>
                    <a:pt x="100" y="116"/>
                  </a:lnTo>
                  <a:cubicBezTo>
                    <a:pt x="97" y="115"/>
                    <a:pt x="94" y="115"/>
                    <a:pt x="90" y="115"/>
                  </a:cubicBezTo>
                  <a:cubicBezTo>
                    <a:pt x="79" y="115"/>
                    <a:pt x="69" y="118"/>
                    <a:pt x="60" y="124"/>
                  </a:cubicBezTo>
                  <a:cubicBezTo>
                    <a:pt x="14" y="156"/>
                    <a:pt x="0" y="230"/>
                    <a:pt x="56" y="261"/>
                  </a:cubicBezTo>
                  <a:cubicBezTo>
                    <a:pt x="71" y="270"/>
                    <a:pt x="84" y="274"/>
                    <a:pt x="97" y="274"/>
                  </a:cubicBezTo>
                  <a:cubicBezTo>
                    <a:pt x="139" y="274"/>
                    <a:pt x="172" y="232"/>
                    <a:pt x="207" y="205"/>
                  </a:cubicBezTo>
                  <a:cubicBezTo>
                    <a:pt x="268" y="161"/>
                    <a:pt x="336" y="141"/>
                    <a:pt x="406" y="141"/>
                  </a:cubicBezTo>
                  <a:cubicBezTo>
                    <a:pt x="465" y="141"/>
                    <a:pt x="525" y="156"/>
                    <a:pt x="580" y="184"/>
                  </a:cubicBezTo>
                  <a:cubicBezTo>
                    <a:pt x="703" y="247"/>
                    <a:pt x="815" y="338"/>
                    <a:pt x="956" y="363"/>
                  </a:cubicBezTo>
                  <a:cubicBezTo>
                    <a:pt x="979" y="367"/>
                    <a:pt x="1001" y="369"/>
                    <a:pt x="1023" y="369"/>
                  </a:cubicBezTo>
                  <a:cubicBezTo>
                    <a:pt x="1123" y="369"/>
                    <a:pt x="1216" y="330"/>
                    <a:pt x="1279" y="244"/>
                  </a:cubicBezTo>
                  <a:cubicBezTo>
                    <a:pt x="1317" y="194"/>
                    <a:pt x="1268" y="144"/>
                    <a:pt x="1217" y="144"/>
                  </a:cubicBezTo>
                  <a:cubicBezTo>
                    <a:pt x="1196" y="144"/>
                    <a:pt x="1175" y="153"/>
                    <a:pt x="1160" y="173"/>
                  </a:cubicBezTo>
                  <a:cubicBezTo>
                    <a:pt x="1128" y="215"/>
                    <a:pt x="1080" y="230"/>
                    <a:pt x="1030" y="230"/>
                  </a:cubicBezTo>
                  <a:cubicBezTo>
                    <a:pt x="989" y="230"/>
                    <a:pt x="946" y="219"/>
                    <a:pt x="910" y="205"/>
                  </a:cubicBezTo>
                  <a:cubicBezTo>
                    <a:pt x="805" y="166"/>
                    <a:pt x="717" y="92"/>
                    <a:pt x="619" y="47"/>
                  </a:cubicBezTo>
                  <a:cubicBezTo>
                    <a:pt x="548" y="16"/>
                    <a:pt x="477" y="1"/>
                    <a:pt x="405"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6238661" y="777766"/>
              <a:ext cx="10555" cy="136236"/>
            </a:xfrm>
            <a:custGeom>
              <a:avLst/>
              <a:gdLst/>
              <a:ahLst/>
              <a:cxnLst/>
              <a:rect l="l" t="t" r="r" b="b"/>
              <a:pathLst>
                <a:path w="336" h="4337" extrusionOk="0">
                  <a:moveTo>
                    <a:pt x="246" y="1"/>
                  </a:moveTo>
                  <a:cubicBezTo>
                    <a:pt x="210" y="1"/>
                    <a:pt x="174" y="23"/>
                    <a:pt x="173" y="67"/>
                  </a:cubicBezTo>
                  <a:cubicBezTo>
                    <a:pt x="85" y="1472"/>
                    <a:pt x="0" y="2885"/>
                    <a:pt x="194" y="4284"/>
                  </a:cubicBezTo>
                  <a:cubicBezTo>
                    <a:pt x="198" y="4321"/>
                    <a:pt x="223" y="4337"/>
                    <a:pt x="250" y="4337"/>
                  </a:cubicBezTo>
                  <a:cubicBezTo>
                    <a:pt x="290" y="4337"/>
                    <a:pt x="336" y="4302"/>
                    <a:pt x="327" y="4249"/>
                  </a:cubicBezTo>
                  <a:cubicBezTo>
                    <a:pt x="137" y="2861"/>
                    <a:pt x="225" y="1458"/>
                    <a:pt x="313" y="67"/>
                  </a:cubicBezTo>
                  <a:cubicBezTo>
                    <a:pt x="315" y="23"/>
                    <a:pt x="281"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6220536" y="788761"/>
              <a:ext cx="13570" cy="127692"/>
            </a:xfrm>
            <a:custGeom>
              <a:avLst/>
              <a:gdLst/>
              <a:ahLst/>
              <a:cxnLst/>
              <a:rect l="l" t="t" r="r" b="b"/>
              <a:pathLst>
                <a:path w="432" h="4065" extrusionOk="0">
                  <a:moveTo>
                    <a:pt x="344" y="1"/>
                  </a:moveTo>
                  <a:cubicBezTo>
                    <a:pt x="317" y="1"/>
                    <a:pt x="293" y="16"/>
                    <a:pt x="289" y="50"/>
                  </a:cubicBezTo>
                  <a:cubicBezTo>
                    <a:pt x="85" y="1358"/>
                    <a:pt x="1" y="2676"/>
                    <a:pt x="33" y="3997"/>
                  </a:cubicBezTo>
                  <a:cubicBezTo>
                    <a:pt x="33" y="4042"/>
                    <a:pt x="68" y="4065"/>
                    <a:pt x="103" y="4065"/>
                  </a:cubicBezTo>
                  <a:cubicBezTo>
                    <a:pt x="138" y="4065"/>
                    <a:pt x="171" y="4043"/>
                    <a:pt x="170" y="3997"/>
                  </a:cubicBezTo>
                  <a:cubicBezTo>
                    <a:pt x="142" y="2690"/>
                    <a:pt x="222" y="1383"/>
                    <a:pt x="423" y="89"/>
                  </a:cubicBezTo>
                  <a:cubicBezTo>
                    <a:pt x="431" y="36"/>
                    <a:pt x="38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6257540" y="762405"/>
              <a:ext cx="31758" cy="98258"/>
            </a:xfrm>
            <a:custGeom>
              <a:avLst/>
              <a:gdLst/>
              <a:ahLst/>
              <a:cxnLst/>
              <a:rect l="l" t="t" r="r" b="b"/>
              <a:pathLst>
                <a:path w="1011" h="3128" extrusionOk="0">
                  <a:moveTo>
                    <a:pt x="85" y="1"/>
                  </a:moveTo>
                  <a:cubicBezTo>
                    <a:pt x="44" y="1"/>
                    <a:pt x="0" y="36"/>
                    <a:pt x="11" y="88"/>
                  </a:cubicBezTo>
                  <a:cubicBezTo>
                    <a:pt x="204" y="1107"/>
                    <a:pt x="489" y="2109"/>
                    <a:pt x="854" y="3079"/>
                  </a:cubicBezTo>
                  <a:cubicBezTo>
                    <a:pt x="867" y="3113"/>
                    <a:pt x="897" y="3128"/>
                    <a:pt x="926" y="3128"/>
                  </a:cubicBezTo>
                  <a:cubicBezTo>
                    <a:pt x="969" y="3128"/>
                    <a:pt x="1011" y="3095"/>
                    <a:pt x="992" y="3044"/>
                  </a:cubicBezTo>
                  <a:cubicBezTo>
                    <a:pt x="623" y="2070"/>
                    <a:pt x="341" y="1069"/>
                    <a:pt x="145" y="53"/>
                  </a:cubicBezTo>
                  <a:cubicBezTo>
                    <a:pt x="137" y="16"/>
                    <a:pt x="11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6245163" y="783735"/>
              <a:ext cx="30941" cy="140006"/>
            </a:xfrm>
            <a:custGeom>
              <a:avLst/>
              <a:gdLst/>
              <a:ahLst/>
              <a:cxnLst/>
              <a:rect l="l" t="t" r="r" b="b"/>
              <a:pathLst>
                <a:path w="985" h="4457" extrusionOk="0">
                  <a:moveTo>
                    <a:pt x="69" y="0"/>
                  </a:moveTo>
                  <a:cubicBezTo>
                    <a:pt x="34" y="0"/>
                    <a:pt x="1" y="22"/>
                    <a:pt x="4" y="66"/>
                  </a:cubicBezTo>
                  <a:cubicBezTo>
                    <a:pt x="85" y="1223"/>
                    <a:pt x="169" y="2390"/>
                    <a:pt x="500" y="3507"/>
                  </a:cubicBezTo>
                  <a:cubicBezTo>
                    <a:pt x="591" y="3820"/>
                    <a:pt x="704" y="4126"/>
                    <a:pt x="841" y="4421"/>
                  </a:cubicBezTo>
                  <a:cubicBezTo>
                    <a:pt x="852" y="4446"/>
                    <a:pt x="871" y="4457"/>
                    <a:pt x="891" y="4457"/>
                  </a:cubicBezTo>
                  <a:cubicBezTo>
                    <a:pt x="936" y="4457"/>
                    <a:pt x="984" y="4406"/>
                    <a:pt x="960" y="4351"/>
                  </a:cubicBezTo>
                  <a:cubicBezTo>
                    <a:pt x="489" y="3307"/>
                    <a:pt x="321" y="2165"/>
                    <a:pt x="219" y="1033"/>
                  </a:cubicBezTo>
                  <a:cubicBezTo>
                    <a:pt x="191" y="710"/>
                    <a:pt x="166" y="390"/>
                    <a:pt x="145" y="66"/>
                  </a:cubicBezTo>
                  <a:cubicBezTo>
                    <a:pt x="141" y="22"/>
                    <a:pt x="10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6264042" y="837858"/>
              <a:ext cx="18125" cy="54721"/>
            </a:xfrm>
            <a:custGeom>
              <a:avLst/>
              <a:gdLst/>
              <a:ahLst/>
              <a:cxnLst/>
              <a:rect l="l" t="t" r="r" b="b"/>
              <a:pathLst>
                <a:path w="577" h="1742" extrusionOk="0">
                  <a:moveTo>
                    <a:pt x="86" y="1"/>
                  </a:moveTo>
                  <a:cubicBezTo>
                    <a:pt x="45" y="1"/>
                    <a:pt x="1" y="34"/>
                    <a:pt x="11" y="87"/>
                  </a:cubicBezTo>
                  <a:cubicBezTo>
                    <a:pt x="106" y="635"/>
                    <a:pt x="247" y="1169"/>
                    <a:pt x="423" y="1693"/>
                  </a:cubicBezTo>
                  <a:cubicBezTo>
                    <a:pt x="435" y="1727"/>
                    <a:pt x="464" y="1741"/>
                    <a:pt x="493" y="1741"/>
                  </a:cubicBezTo>
                  <a:cubicBezTo>
                    <a:pt x="535" y="1741"/>
                    <a:pt x="576" y="1708"/>
                    <a:pt x="560" y="1658"/>
                  </a:cubicBezTo>
                  <a:cubicBezTo>
                    <a:pt x="380" y="1134"/>
                    <a:pt x="243" y="596"/>
                    <a:pt x="145" y="52"/>
                  </a:cubicBezTo>
                  <a:cubicBezTo>
                    <a:pt x="139" y="16"/>
                    <a:pt x="113"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6170276" y="683591"/>
              <a:ext cx="39737" cy="64396"/>
            </a:xfrm>
            <a:custGeom>
              <a:avLst/>
              <a:gdLst/>
              <a:ahLst/>
              <a:cxnLst/>
              <a:rect l="l" t="t" r="r" b="b"/>
              <a:pathLst>
                <a:path w="1265" h="2050" extrusionOk="0">
                  <a:moveTo>
                    <a:pt x="85" y="1"/>
                  </a:moveTo>
                  <a:cubicBezTo>
                    <a:pt x="42" y="1"/>
                    <a:pt x="0" y="34"/>
                    <a:pt x="19" y="84"/>
                  </a:cubicBezTo>
                  <a:cubicBezTo>
                    <a:pt x="290" y="784"/>
                    <a:pt x="659" y="1437"/>
                    <a:pt x="1123" y="2024"/>
                  </a:cubicBezTo>
                  <a:cubicBezTo>
                    <a:pt x="1137" y="2042"/>
                    <a:pt x="1153" y="2050"/>
                    <a:pt x="1169" y="2050"/>
                  </a:cubicBezTo>
                  <a:cubicBezTo>
                    <a:pt x="1218" y="2050"/>
                    <a:pt x="1265" y="1979"/>
                    <a:pt x="1225" y="1926"/>
                  </a:cubicBezTo>
                  <a:cubicBezTo>
                    <a:pt x="775" y="1356"/>
                    <a:pt x="417" y="724"/>
                    <a:pt x="156" y="49"/>
                  </a:cubicBezTo>
                  <a:cubicBezTo>
                    <a:pt x="144" y="15"/>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6189846" y="698669"/>
              <a:ext cx="37538" cy="43255"/>
            </a:xfrm>
            <a:custGeom>
              <a:avLst/>
              <a:gdLst/>
              <a:ahLst/>
              <a:cxnLst/>
              <a:rect l="l" t="t" r="r" b="b"/>
              <a:pathLst>
                <a:path w="1195" h="1377" extrusionOk="0">
                  <a:moveTo>
                    <a:pt x="94" y="1"/>
                  </a:moveTo>
                  <a:cubicBezTo>
                    <a:pt x="47" y="1"/>
                    <a:pt x="0" y="51"/>
                    <a:pt x="29" y="107"/>
                  </a:cubicBezTo>
                  <a:cubicBezTo>
                    <a:pt x="282" y="585"/>
                    <a:pt x="627" y="1010"/>
                    <a:pt x="1041" y="1358"/>
                  </a:cubicBezTo>
                  <a:cubicBezTo>
                    <a:pt x="1056" y="1371"/>
                    <a:pt x="1072" y="1377"/>
                    <a:pt x="1088" y="1377"/>
                  </a:cubicBezTo>
                  <a:cubicBezTo>
                    <a:pt x="1144" y="1377"/>
                    <a:pt x="1195" y="1306"/>
                    <a:pt x="1140" y="1260"/>
                  </a:cubicBezTo>
                  <a:cubicBezTo>
                    <a:pt x="735" y="919"/>
                    <a:pt x="398" y="504"/>
                    <a:pt x="149" y="36"/>
                  </a:cubicBezTo>
                  <a:cubicBezTo>
                    <a:pt x="135" y="11"/>
                    <a:pt x="11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9"/>
            <p:cNvSpPr/>
            <p:nvPr/>
          </p:nvSpPr>
          <p:spPr>
            <a:xfrm>
              <a:off x="6259425" y="689466"/>
              <a:ext cx="43978" cy="74762"/>
            </a:xfrm>
            <a:custGeom>
              <a:avLst/>
              <a:gdLst/>
              <a:ahLst/>
              <a:cxnLst/>
              <a:rect l="l" t="t" r="r" b="b"/>
              <a:pathLst>
                <a:path w="1400" h="2380" extrusionOk="0">
                  <a:moveTo>
                    <a:pt x="1314" y="0"/>
                  </a:moveTo>
                  <a:cubicBezTo>
                    <a:pt x="1286" y="0"/>
                    <a:pt x="1260" y="15"/>
                    <a:pt x="1251" y="48"/>
                  </a:cubicBezTo>
                  <a:cubicBezTo>
                    <a:pt x="1041" y="874"/>
                    <a:pt x="626" y="1633"/>
                    <a:pt x="49" y="2259"/>
                  </a:cubicBezTo>
                  <a:cubicBezTo>
                    <a:pt x="1" y="2308"/>
                    <a:pt x="48" y="2379"/>
                    <a:pt x="101" y="2379"/>
                  </a:cubicBezTo>
                  <a:cubicBezTo>
                    <a:pt x="117" y="2379"/>
                    <a:pt x="133" y="2373"/>
                    <a:pt x="148" y="2357"/>
                  </a:cubicBezTo>
                  <a:cubicBezTo>
                    <a:pt x="742" y="1718"/>
                    <a:pt x="1171" y="934"/>
                    <a:pt x="1385" y="87"/>
                  </a:cubicBezTo>
                  <a:cubicBezTo>
                    <a:pt x="1400" y="34"/>
                    <a:pt x="1356"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6260744" y="707277"/>
              <a:ext cx="26795" cy="33486"/>
            </a:xfrm>
            <a:custGeom>
              <a:avLst/>
              <a:gdLst/>
              <a:ahLst/>
              <a:cxnLst/>
              <a:rect l="l" t="t" r="r" b="b"/>
              <a:pathLst>
                <a:path w="853" h="1066" extrusionOk="0">
                  <a:moveTo>
                    <a:pt x="760" y="1"/>
                  </a:moveTo>
                  <a:cubicBezTo>
                    <a:pt x="739" y="1"/>
                    <a:pt x="719" y="11"/>
                    <a:pt x="707" y="37"/>
                  </a:cubicBezTo>
                  <a:cubicBezTo>
                    <a:pt x="542" y="374"/>
                    <a:pt x="320" y="683"/>
                    <a:pt x="50" y="947"/>
                  </a:cubicBezTo>
                  <a:cubicBezTo>
                    <a:pt x="1" y="996"/>
                    <a:pt x="48" y="1066"/>
                    <a:pt x="103" y="1066"/>
                  </a:cubicBezTo>
                  <a:cubicBezTo>
                    <a:pt x="120" y="1066"/>
                    <a:pt x="136" y="1060"/>
                    <a:pt x="151" y="1045"/>
                  </a:cubicBezTo>
                  <a:cubicBezTo>
                    <a:pt x="429" y="775"/>
                    <a:pt x="658" y="455"/>
                    <a:pt x="826" y="107"/>
                  </a:cubicBezTo>
                  <a:cubicBezTo>
                    <a:pt x="853" y="51"/>
                    <a:pt x="805"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6249498" y="683686"/>
              <a:ext cx="40396" cy="48124"/>
            </a:xfrm>
            <a:custGeom>
              <a:avLst/>
              <a:gdLst/>
              <a:ahLst/>
              <a:cxnLst/>
              <a:rect l="l" t="t" r="r" b="b"/>
              <a:pathLst>
                <a:path w="1286" h="1532" extrusionOk="0">
                  <a:moveTo>
                    <a:pt x="1190" y="1"/>
                  </a:moveTo>
                  <a:cubicBezTo>
                    <a:pt x="1173" y="1"/>
                    <a:pt x="1157" y="8"/>
                    <a:pt x="1142" y="25"/>
                  </a:cubicBezTo>
                  <a:cubicBezTo>
                    <a:pt x="759" y="478"/>
                    <a:pt x="355" y="925"/>
                    <a:pt x="35" y="1427"/>
                  </a:cubicBezTo>
                  <a:cubicBezTo>
                    <a:pt x="1" y="1481"/>
                    <a:pt x="50" y="1531"/>
                    <a:pt x="99" y="1531"/>
                  </a:cubicBezTo>
                  <a:cubicBezTo>
                    <a:pt x="121" y="1531"/>
                    <a:pt x="143" y="1521"/>
                    <a:pt x="158" y="1498"/>
                  </a:cubicBezTo>
                  <a:cubicBezTo>
                    <a:pt x="471" y="1005"/>
                    <a:pt x="864" y="570"/>
                    <a:pt x="1241" y="123"/>
                  </a:cubicBezTo>
                  <a:cubicBezTo>
                    <a:pt x="1286" y="70"/>
                    <a:pt x="1240"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6054992" y="829942"/>
              <a:ext cx="71401" cy="64835"/>
            </a:xfrm>
            <a:custGeom>
              <a:avLst/>
              <a:gdLst/>
              <a:ahLst/>
              <a:cxnLst/>
              <a:rect l="l" t="t" r="r" b="b"/>
              <a:pathLst>
                <a:path w="2273" h="2064" extrusionOk="0">
                  <a:moveTo>
                    <a:pt x="2165" y="0"/>
                  </a:moveTo>
                  <a:cubicBezTo>
                    <a:pt x="2149" y="0"/>
                    <a:pt x="2133" y="6"/>
                    <a:pt x="2118" y="19"/>
                  </a:cubicBezTo>
                  <a:cubicBezTo>
                    <a:pt x="1429" y="662"/>
                    <a:pt x="741" y="1305"/>
                    <a:pt x="52" y="1945"/>
                  </a:cubicBezTo>
                  <a:cubicBezTo>
                    <a:pt x="0" y="1994"/>
                    <a:pt x="47" y="2064"/>
                    <a:pt x="102" y="2064"/>
                  </a:cubicBezTo>
                  <a:cubicBezTo>
                    <a:pt x="118" y="2064"/>
                    <a:pt x="135" y="2058"/>
                    <a:pt x="150" y="2043"/>
                  </a:cubicBezTo>
                  <a:cubicBezTo>
                    <a:pt x="839" y="1404"/>
                    <a:pt x="1528" y="760"/>
                    <a:pt x="2220" y="121"/>
                  </a:cubicBezTo>
                  <a:cubicBezTo>
                    <a:pt x="2272" y="71"/>
                    <a:pt x="2222" y="0"/>
                    <a:pt x="2165"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6098341" y="844266"/>
              <a:ext cx="26606" cy="12062"/>
            </a:xfrm>
            <a:custGeom>
              <a:avLst/>
              <a:gdLst/>
              <a:ahLst/>
              <a:cxnLst/>
              <a:rect l="l" t="t" r="r" b="b"/>
              <a:pathLst>
                <a:path w="847" h="384" extrusionOk="0">
                  <a:moveTo>
                    <a:pt x="741" y="0"/>
                  </a:moveTo>
                  <a:cubicBezTo>
                    <a:pt x="730" y="0"/>
                    <a:pt x="718" y="3"/>
                    <a:pt x="707" y="9"/>
                  </a:cubicBezTo>
                  <a:cubicBezTo>
                    <a:pt x="506" y="122"/>
                    <a:pt x="285" y="203"/>
                    <a:pt x="60" y="248"/>
                  </a:cubicBezTo>
                  <a:cubicBezTo>
                    <a:pt x="21" y="255"/>
                    <a:pt x="0" y="301"/>
                    <a:pt x="11" y="336"/>
                  </a:cubicBezTo>
                  <a:cubicBezTo>
                    <a:pt x="20" y="368"/>
                    <a:pt x="48" y="383"/>
                    <a:pt x="78" y="383"/>
                  </a:cubicBezTo>
                  <a:cubicBezTo>
                    <a:pt x="83" y="383"/>
                    <a:pt x="89" y="383"/>
                    <a:pt x="95" y="382"/>
                  </a:cubicBezTo>
                  <a:cubicBezTo>
                    <a:pt x="334" y="336"/>
                    <a:pt x="566" y="252"/>
                    <a:pt x="780" y="132"/>
                  </a:cubicBezTo>
                  <a:cubicBezTo>
                    <a:pt x="847" y="93"/>
                    <a:pt x="805" y="0"/>
                    <a:pt x="741"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6016229" y="899898"/>
              <a:ext cx="50888" cy="71244"/>
            </a:xfrm>
            <a:custGeom>
              <a:avLst/>
              <a:gdLst/>
              <a:ahLst/>
              <a:cxnLst/>
              <a:rect l="l" t="t" r="r" b="b"/>
              <a:pathLst>
                <a:path w="1620" h="2268" extrusionOk="0">
                  <a:moveTo>
                    <a:pt x="96" y="1"/>
                  </a:moveTo>
                  <a:cubicBezTo>
                    <a:pt x="47" y="1"/>
                    <a:pt x="0" y="51"/>
                    <a:pt x="34" y="105"/>
                  </a:cubicBezTo>
                  <a:cubicBezTo>
                    <a:pt x="259" y="456"/>
                    <a:pt x="604" y="695"/>
                    <a:pt x="906" y="980"/>
                  </a:cubicBezTo>
                  <a:cubicBezTo>
                    <a:pt x="1057" y="1124"/>
                    <a:pt x="1198" y="1282"/>
                    <a:pt x="1293" y="1468"/>
                  </a:cubicBezTo>
                  <a:cubicBezTo>
                    <a:pt x="1412" y="1697"/>
                    <a:pt x="1461" y="1950"/>
                    <a:pt x="1475" y="2199"/>
                  </a:cubicBezTo>
                  <a:cubicBezTo>
                    <a:pt x="1479" y="2245"/>
                    <a:pt x="1516" y="2268"/>
                    <a:pt x="1551" y="2268"/>
                  </a:cubicBezTo>
                  <a:cubicBezTo>
                    <a:pt x="1586" y="2268"/>
                    <a:pt x="1620" y="2245"/>
                    <a:pt x="1616" y="2199"/>
                  </a:cubicBezTo>
                  <a:cubicBezTo>
                    <a:pt x="1602" y="1953"/>
                    <a:pt x="1556" y="1707"/>
                    <a:pt x="1454" y="1482"/>
                  </a:cubicBezTo>
                  <a:cubicBezTo>
                    <a:pt x="1367" y="1282"/>
                    <a:pt x="1233" y="1110"/>
                    <a:pt x="1078" y="955"/>
                  </a:cubicBezTo>
                  <a:cubicBezTo>
                    <a:pt x="773" y="646"/>
                    <a:pt x="393" y="403"/>
                    <a:pt x="154" y="34"/>
                  </a:cubicBezTo>
                  <a:cubicBezTo>
                    <a:pt x="139" y="10"/>
                    <a:pt x="11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5999580" y="986282"/>
              <a:ext cx="50606" cy="49883"/>
            </a:xfrm>
            <a:custGeom>
              <a:avLst/>
              <a:gdLst/>
              <a:ahLst/>
              <a:cxnLst/>
              <a:rect l="l" t="t" r="r" b="b"/>
              <a:pathLst>
                <a:path w="1611" h="1588" extrusionOk="0">
                  <a:moveTo>
                    <a:pt x="1511" y="0"/>
                  </a:moveTo>
                  <a:cubicBezTo>
                    <a:pt x="1490" y="0"/>
                    <a:pt x="1469" y="9"/>
                    <a:pt x="1454" y="29"/>
                  </a:cubicBezTo>
                  <a:cubicBezTo>
                    <a:pt x="1060" y="563"/>
                    <a:pt x="649" y="1112"/>
                    <a:pt x="65" y="1456"/>
                  </a:cubicBezTo>
                  <a:cubicBezTo>
                    <a:pt x="1" y="1494"/>
                    <a:pt x="39" y="1587"/>
                    <a:pt x="101" y="1587"/>
                  </a:cubicBezTo>
                  <a:cubicBezTo>
                    <a:pt x="113" y="1587"/>
                    <a:pt x="126" y="1584"/>
                    <a:pt x="139" y="1576"/>
                  </a:cubicBezTo>
                  <a:cubicBezTo>
                    <a:pt x="740" y="1221"/>
                    <a:pt x="1165" y="655"/>
                    <a:pt x="1573" y="103"/>
                  </a:cubicBezTo>
                  <a:cubicBezTo>
                    <a:pt x="1611" y="51"/>
                    <a:pt x="1561"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5985099" y="995361"/>
              <a:ext cx="39957" cy="20638"/>
            </a:xfrm>
            <a:custGeom>
              <a:avLst/>
              <a:gdLst/>
              <a:ahLst/>
              <a:cxnLst/>
              <a:rect l="l" t="t" r="r" b="b"/>
              <a:pathLst>
                <a:path w="1272" h="657" extrusionOk="0">
                  <a:moveTo>
                    <a:pt x="100" y="1"/>
                  </a:moveTo>
                  <a:cubicBezTo>
                    <a:pt x="50" y="1"/>
                    <a:pt x="1" y="51"/>
                    <a:pt x="38" y="106"/>
                  </a:cubicBezTo>
                  <a:cubicBezTo>
                    <a:pt x="266" y="443"/>
                    <a:pt x="660" y="656"/>
                    <a:pt x="1067" y="656"/>
                  </a:cubicBezTo>
                  <a:cubicBezTo>
                    <a:pt x="1106" y="656"/>
                    <a:pt x="1145" y="654"/>
                    <a:pt x="1184" y="651"/>
                  </a:cubicBezTo>
                  <a:cubicBezTo>
                    <a:pt x="1268" y="640"/>
                    <a:pt x="1271" y="509"/>
                    <a:pt x="1193" y="509"/>
                  </a:cubicBezTo>
                  <a:cubicBezTo>
                    <a:pt x="1190" y="509"/>
                    <a:pt x="1187" y="510"/>
                    <a:pt x="1184" y="510"/>
                  </a:cubicBezTo>
                  <a:cubicBezTo>
                    <a:pt x="1148" y="513"/>
                    <a:pt x="1113" y="515"/>
                    <a:pt x="1078" y="515"/>
                  </a:cubicBezTo>
                  <a:cubicBezTo>
                    <a:pt x="716" y="515"/>
                    <a:pt x="362" y="336"/>
                    <a:pt x="157" y="32"/>
                  </a:cubicBezTo>
                  <a:cubicBezTo>
                    <a:pt x="143" y="10"/>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6008345" y="994041"/>
              <a:ext cx="23559" cy="15958"/>
            </a:xfrm>
            <a:custGeom>
              <a:avLst/>
              <a:gdLst/>
              <a:ahLst/>
              <a:cxnLst/>
              <a:rect l="l" t="t" r="r" b="b"/>
              <a:pathLst>
                <a:path w="750" h="508" extrusionOk="0">
                  <a:moveTo>
                    <a:pt x="83" y="0"/>
                  </a:moveTo>
                  <a:cubicBezTo>
                    <a:pt x="63" y="0"/>
                    <a:pt x="42" y="8"/>
                    <a:pt x="29" y="21"/>
                  </a:cubicBezTo>
                  <a:cubicBezTo>
                    <a:pt x="1" y="49"/>
                    <a:pt x="4" y="88"/>
                    <a:pt x="29" y="120"/>
                  </a:cubicBezTo>
                  <a:cubicBezTo>
                    <a:pt x="184" y="313"/>
                    <a:pt x="412" y="454"/>
                    <a:pt x="654" y="506"/>
                  </a:cubicBezTo>
                  <a:cubicBezTo>
                    <a:pt x="660" y="507"/>
                    <a:pt x="666" y="508"/>
                    <a:pt x="671" y="508"/>
                  </a:cubicBezTo>
                  <a:cubicBezTo>
                    <a:pt x="703" y="508"/>
                    <a:pt x="730" y="490"/>
                    <a:pt x="742" y="457"/>
                  </a:cubicBezTo>
                  <a:cubicBezTo>
                    <a:pt x="749" y="422"/>
                    <a:pt x="728" y="380"/>
                    <a:pt x="693" y="369"/>
                  </a:cubicBezTo>
                  <a:cubicBezTo>
                    <a:pt x="468" y="323"/>
                    <a:pt x="271" y="197"/>
                    <a:pt x="127" y="21"/>
                  </a:cubicBezTo>
                  <a:cubicBezTo>
                    <a:pt x="117" y="6"/>
                    <a:pt x="101"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6032752" y="1015433"/>
              <a:ext cx="54187" cy="48815"/>
            </a:xfrm>
            <a:custGeom>
              <a:avLst/>
              <a:gdLst/>
              <a:ahLst/>
              <a:cxnLst/>
              <a:rect l="l" t="t" r="r" b="b"/>
              <a:pathLst>
                <a:path w="1725" h="1554" extrusionOk="0">
                  <a:moveTo>
                    <a:pt x="1618" y="0"/>
                  </a:moveTo>
                  <a:cubicBezTo>
                    <a:pt x="1602" y="0"/>
                    <a:pt x="1586" y="6"/>
                    <a:pt x="1572" y="19"/>
                  </a:cubicBezTo>
                  <a:cubicBezTo>
                    <a:pt x="1058" y="482"/>
                    <a:pt x="545" y="950"/>
                    <a:pt x="50" y="1431"/>
                  </a:cubicBezTo>
                  <a:cubicBezTo>
                    <a:pt x="0" y="1481"/>
                    <a:pt x="49" y="1553"/>
                    <a:pt x="103" y="1553"/>
                  </a:cubicBezTo>
                  <a:cubicBezTo>
                    <a:pt x="118" y="1553"/>
                    <a:pt x="134" y="1547"/>
                    <a:pt x="148" y="1533"/>
                  </a:cubicBezTo>
                  <a:cubicBezTo>
                    <a:pt x="644" y="1048"/>
                    <a:pt x="1157" y="584"/>
                    <a:pt x="1670" y="120"/>
                  </a:cubicBezTo>
                  <a:cubicBezTo>
                    <a:pt x="1725" y="71"/>
                    <a:pt x="1675"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6057694" y="994135"/>
              <a:ext cx="8544" cy="10743"/>
            </a:xfrm>
            <a:custGeom>
              <a:avLst/>
              <a:gdLst/>
              <a:ahLst/>
              <a:cxnLst/>
              <a:rect l="l" t="t" r="r" b="b"/>
              <a:pathLst>
                <a:path w="272" h="342" extrusionOk="0">
                  <a:moveTo>
                    <a:pt x="134" y="1"/>
                  </a:moveTo>
                  <a:cubicBezTo>
                    <a:pt x="61" y="1"/>
                    <a:pt x="1" y="78"/>
                    <a:pt x="1" y="169"/>
                  </a:cubicBezTo>
                  <a:cubicBezTo>
                    <a:pt x="1" y="264"/>
                    <a:pt x="61" y="342"/>
                    <a:pt x="134" y="342"/>
                  </a:cubicBezTo>
                  <a:cubicBezTo>
                    <a:pt x="208" y="342"/>
                    <a:pt x="271" y="264"/>
                    <a:pt x="271" y="169"/>
                  </a:cubicBezTo>
                  <a:cubicBezTo>
                    <a:pt x="271" y="78"/>
                    <a:pt x="20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6066646" y="1006292"/>
              <a:ext cx="8544" cy="10743"/>
            </a:xfrm>
            <a:custGeom>
              <a:avLst/>
              <a:gdLst/>
              <a:ahLst/>
              <a:cxnLst/>
              <a:rect l="l" t="t" r="r" b="b"/>
              <a:pathLst>
                <a:path w="272" h="342" extrusionOk="0">
                  <a:moveTo>
                    <a:pt x="134" y="0"/>
                  </a:moveTo>
                  <a:cubicBezTo>
                    <a:pt x="60" y="0"/>
                    <a:pt x="1" y="78"/>
                    <a:pt x="1" y="169"/>
                  </a:cubicBezTo>
                  <a:cubicBezTo>
                    <a:pt x="1"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6382624" y="891134"/>
              <a:ext cx="45737" cy="4775"/>
            </a:xfrm>
            <a:custGeom>
              <a:avLst/>
              <a:gdLst/>
              <a:ahLst/>
              <a:cxnLst/>
              <a:rect l="l" t="t" r="r" b="b"/>
              <a:pathLst>
                <a:path w="1456" h="152" extrusionOk="0">
                  <a:moveTo>
                    <a:pt x="916" y="0"/>
                  </a:moveTo>
                  <a:cubicBezTo>
                    <a:pt x="641" y="0"/>
                    <a:pt x="365" y="4"/>
                    <a:pt x="88" y="11"/>
                  </a:cubicBezTo>
                  <a:cubicBezTo>
                    <a:pt x="2" y="14"/>
                    <a:pt x="1" y="152"/>
                    <a:pt x="85" y="152"/>
                  </a:cubicBezTo>
                  <a:cubicBezTo>
                    <a:pt x="86" y="152"/>
                    <a:pt x="87" y="152"/>
                    <a:pt x="88" y="152"/>
                  </a:cubicBezTo>
                  <a:cubicBezTo>
                    <a:pt x="365" y="145"/>
                    <a:pt x="641" y="141"/>
                    <a:pt x="916" y="141"/>
                  </a:cubicBezTo>
                  <a:cubicBezTo>
                    <a:pt x="1066" y="141"/>
                    <a:pt x="1217" y="142"/>
                    <a:pt x="1368" y="145"/>
                  </a:cubicBezTo>
                  <a:cubicBezTo>
                    <a:pt x="1456" y="145"/>
                    <a:pt x="1456" y="4"/>
                    <a:pt x="1368" y="4"/>
                  </a:cubicBezTo>
                  <a:cubicBezTo>
                    <a:pt x="1217" y="1"/>
                    <a:pt x="1066"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6360824" y="918871"/>
              <a:ext cx="50982" cy="6754"/>
            </a:xfrm>
            <a:custGeom>
              <a:avLst/>
              <a:gdLst/>
              <a:ahLst/>
              <a:cxnLst/>
              <a:rect l="l" t="t" r="r" b="b"/>
              <a:pathLst>
                <a:path w="1623" h="215" extrusionOk="0">
                  <a:moveTo>
                    <a:pt x="1293" y="1"/>
                  </a:moveTo>
                  <a:cubicBezTo>
                    <a:pt x="912" y="1"/>
                    <a:pt x="533" y="21"/>
                    <a:pt x="154" y="65"/>
                  </a:cubicBezTo>
                  <a:lnTo>
                    <a:pt x="154" y="65"/>
                  </a:lnTo>
                  <a:cubicBezTo>
                    <a:pt x="144" y="56"/>
                    <a:pt x="131" y="51"/>
                    <a:pt x="117" y="51"/>
                  </a:cubicBezTo>
                  <a:cubicBezTo>
                    <a:pt x="105" y="51"/>
                    <a:pt x="92" y="55"/>
                    <a:pt x="79" y="63"/>
                  </a:cubicBezTo>
                  <a:lnTo>
                    <a:pt x="48" y="84"/>
                  </a:lnTo>
                  <a:cubicBezTo>
                    <a:pt x="1" y="117"/>
                    <a:pt x="8" y="215"/>
                    <a:pt x="73" y="215"/>
                  </a:cubicBezTo>
                  <a:cubicBezTo>
                    <a:pt x="76" y="215"/>
                    <a:pt x="80" y="214"/>
                    <a:pt x="83" y="214"/>
                  </a:cubicBezTo>
                  <a:cubicBezTo>
                    <a:pt x="476" y="165"/>
                    <a:pt x="869" y="140"/>
                    <a:pt x="1265" y="140"/>
                  </a:cubicBezTo>
                  <a:cubicBezTo>
                    <a:pt x="1353" y="140"/>
                    <a:pt x="1442" y="141"/>
                    <a:pt x="1531" y="144"/>
                  </a:cubicBezTo>
                  <a:cubicBezTo>
                    <a:pt x="1532" y="144"/>
                    <a:pt x="1533" y="144"/>
                    <a:pt x="1534" y="144"/>
                  </a:cubicBezTo>
                  <a:cubicBezTo>
                    <a:pt x="1622" y="144"/>
                    <a:pt x="1621" y="7"/>
                    <a:pt x="1531" y="3"/>
                  </a:cubicBezTo>
                  <a:cubicBezTo>
                    <a:pt x="1452" y="1"/>
                    <a:pt x="1372"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6363871" y="943341"/>
              <a:ext cx="42407" cy="8450"/>
            </a:xfrm>
            <a:custGeom>
              <a:avLst/>
              <a:gdLst/>
              <a:ahLst/>
              <a:cxnLst/>
              <a:rect l="l" t="t" r="r" b="b"/>
              <a:pathLst>
                <a:path w="1350" h="269" extrusionOk="0">
                  <a:moveTo>
                    <a:pt x="1265" y="1"/>
                  </a:moveTo>
                  <a:cubicBezTo>
                    <a:pt x="1263" y="1"/>
                    <a:pt x="1261" y="1"/>
                    <a:pt x="1258" y="1"/>
                  </a:cubicBezTo>
                  <a:cubicBezTo>
                    <a:pt x="868" y="36"/>
                    <a:pt x="478" y="78"/>
                    <a:pt x="88" y="127"/>
                  </a:cubicBezTo>
                  <a:cubicBezTo>
                    <a:pt x="3" y="138"/>
                    <a:pt x="0" y="269"/>
                    <a:pt x="79" y="269"/>
                  </a:cubicBezTo>
                  <a:cubicBezTo>
                    <a:pt x="82" y="269"/>
                    <a:pt x="85" y="268"/>
                    <a:pt x="88" y="268"/>
                  </a:cubicBezTo>
                  <a:cubicBezTo>
                    <a:pt x="478" y="219"/>
                    <a:pt x="868" y="177"/>
                    <a:pt x="1258" y="141"/>
                  </a:cubicBezTo>
                  <a:cubicBezTo>
                    <a:pt x="1344" y="135"/>
                    <a:pt x="134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6431691" y="871061"/>
              <a:ext cx="30533" cy="58741"/>
            </a:xfrm>
            <a:custGeom>
              <a:avLst/>
              <a:gdLst/>
              <a:ahLst/>
              <a:cxnLst/>
              <a:rect l="l" t="t" r="r" b="b"/>
              <a:pathLst>
                <a:path w="972" h="1870" extrusionOk="0">
                  <a:moveTo>
                    <a:pt x="886" y="1"/>
                  </a:moveTo>
                  <a:cubicBezTo>
                    <a:pt x="858" y="1"/>
                    <a:pt x="831" y="15"/>
                    <a:pt x="822" y="49"/>
                  </a:cubicBezTo>
                  <a:cubicBezTo>
                    <a:pt x="656" y="664"/>
                    <a:pt x="389" y="1240"/>
                    <a:pt x="38" y="1768"/>
                  </a:cubicBezTo>
                  <a:cubicBezTo>
                    <a:pt x="1" y="1819"/>
                    <a:pt x="50" y="1869"/>
                    <a:pt x="100" y="1869"/>
                  </a:cubicBezTo>
                  <a:cubicBezTo>
                    <a:pt x="121" y="1869"/>
                    <a:pt x="142" y="1860"/>
                    <a:pt x="157" y="1838"/>
                  </a:cubicBezTo>
                  <a:cubicBezTo>
                    <a:pt x="516" y="1300"/>
                    <a:pt x="786" y="710"/>
                    <a:pt x="959" y="88"/>
                  </a:cubicBezTo>
                  <a:cubicBezTo>
                    <a:pt x="971" y="35"/>
                    <a:pt x="92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6394121" y="963885"/>
              <a:ext cx="15329" cy="40459"/>
            </a:xfrm>
            <a:custGeom>
              <a:avLst/>
              <a:gdLst/>
              <a:ahLst/>
              <a:cxnLst/>
              <a:rect l="l" t="t" r="r" b="b"/>
              <a:pathLst>
                <a:path w="488" h="1288" extrusionOk="0">
                  <a:moveTo>
                    <a:pt x="77" y="1"/>
                  </a:moveTo>
                  <a:cubicBezTo>
                    <a:pt x="42" y="1"/>
                    <a:pt x="0" y="32"/>
                    <a:pt x="7" y="71"/>
                  </a:cubicBezTo>
                  <a:cubicBezTo>
                    <a:pt x="60" y="479"/>
                    <a:pt x="172" y="872"/>
                    <a:pt x="341" y="1252"/>
                  </a:cubicBezTo>
                  <a:cubicBezTo>
                    <a:pt x="352" y="1277"/>
                    <a:pt x="371" y="1288"/>
                    <a:pt x="392" y="1288"/>
                  </a:cubicBezTo>
                  <a:cubicBezTo>
                    <a:pt x="437" y="1288"/>
                    <a:pt x="487" y="1236"/>
                    <a:pt x="461" y="1178"/>
                  </a:cubicBezTo>
                  <a:cubicBezTo>
                    <a:pt x="302" y="827"/>
                    <a:pt x="197" y="450"/>
                    <a:pt x="144" y="71"/>
                  </a:cubicBezTo>
                  <a:cubicBezTo>
                    <a:pt x="141" y="32"/>
                    <a:pt x="116"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6392111" y="978335"/>
              <a:ext cx="9204" cy="12251"/>
            </a:xfrm>
            <a:custGeom>
              <a:avLst/>
              <a:gdLst/>
              <a:ahLst/>
              <a:cxnLst/>
              <a:rect l="l" t="t" r="r" b="b"/>
              <a:pathLst>
                <a:path w="293" h="390" extrusionOk="0">
                  <a:moveTo>
                    <a:pt x="211" y="1"/>
                  </a:moveTo>
                  <a:cubicBezTo>
                    <a:pt x="189" y="1"/>
                    <a:pt x="166" y="13"/>
                    <a:pt x="152" y="36"/>
                  </a:cubicBezTo>
                  <a:cubicBezTo>
                    <a:pt x="103" y="117"/>
                    <a:pt x="57" y="198"/>
                    <a:pt x="15" y="286"/>
                  </a:cubicBezTo>
                  <a:cubicBezTo>
                    <a:pt x="4" y="303"/>
                    <a:pt x="1" y="321"/>
                    <a:pt x="8" y="338"/>
                  </a:cubicBezTo>
                  <a:cubicBezTo>
                    <a:pt x="11" y="356"/>
                    <a:pt x="25" y="374"/>
                    <a:pt x="39" y="381"/>
                  </a:cubicBezTo>
                  <a:cubicBezTo>
                    <a:pt x="50" y="387"/>
                    <a:pt x="63" y="390"/>
                    <a:pt x="76" y="390"/>
                  </a:cubicBezTo>
                  <a:cubicBezTo>
                    <a:pt x="100" y="390"/>
                    <a:pt x="123" y="379"/>
                    <a:pt x="134" y="356"/>
                  </a:cubicBezTo>
                  <a:cubicBezTo>
                    <a:pt x="177" y="272"/>
                    <a:pt x="222" y="187"/>
                    <a:pt x="275" y="106"/>
                  </a:cubicBezTo>
                  <a:cubicBezTo>
                    <a:pt x="293" y="75"/>
                    <a:pt x="282" y="26"/>
                    <a:pt x="247" y="12"/>
                  </a:cubicBezTo>
                  <a:cubicBezTo>
                    <a:pt x="236" y="4"/>
                    <a:pt x="224"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6129534" y="989329"/>
              <a:ext cx="30282" cy="48658"/>
            </a:xfrm>
            <a:custGeom>
              <a:avLst/>
              <a:gdLst/>
              <a:ahLst/>
              <a:cxnLst/>
              <a:rect l="l" t="t" r="r" b="b"/>
              <a:pathLst>
                <a:path w="964" h="1549" extrusionOk="0">
                  <a:moveTo>
                    <a:pt x="68" y="1"/>
                  </a:moveTo>
                  <a:cubicBezTo>
                    <a:pt x="33" y="1"/>
                    <a:pt x="0" y="24"/>
                    <a:pt x="5" y="69"/>
                  </a:cubicBezTo>
                  <a:cubicBezTo>
                    <a:pt x="62" y="653"/>
                    <a:pt x="364" y="1187"/>
                    <a:pt x="835" y="1535"/>
                  </a:cubicBezTo>
                  <a:cubicBezTo>
                    <a:pt x="847" y="1544"/>
                    <a:pt x="859" y="1548"/>
                    <a:pt x="871" y="1548"/>
                  </a:cubicBezTo>
                  <a:cubicBezTo>
                    <a:pt x="925" y="1548"/>
                    <a:pt x="963" y="1459"/>
                    <a:pt x="905" y="1415"/>
                  </a:cubicBezTo>
                  <a:cubicBezTo>
                    <a:pt x="476" y="1096"/>
                    <a:pt x="195" y="596"/>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6172977" y="988858"/>
              <a:ext cx="16240" cy="51171"/>
            </a:xfrm>
            <a:custGeom>
              <a:avLst/>
              <a:gdLst/>
              <a:ahLst/>
              <a:cxnLst/>
              <a:rect l="l" t="t" r="r" b="b"/>
              <a:pathLst>
                <a:path w="517" h="1629" extrusionOk="0">
                  <a:moveTo>
                    <a:pt x="153" y="1"/>
                  </a:moveTo>
                  <a:cubicBezTo>
                    <a:pt x="118" y="1"/>
                    <a:pt x="81" y="23"/>
                    <a:pt x="77" y="67"/>
                  </a:cubicBezTo>
                  <a:cubicBezTo>
                    <a:pt x="18" y="597"/>
                    <a:pt x="0" y="1177"/>
                    <a:pt x="373" y="1606"/>
                  </a:cubicBezTo>
                  <a:cubicBezTo>
                    <a:pt x="387" y="1622"/>
                    <a:pt x="403" y="1628"/>
                    <a:pt x="419" y="1628"/>
                  </a:cubicBezTo>
                  <a:cubicBezTo>
                    <a:pt x="470" y="1628"/>
                    <a:pt x="517" y="1558"/>
                    <a:pt x="471" y="1504"/>
                  </a:cubicBezTo>
                  <a:cubicBezTo>
                    <a:pt x="127" y="1111"/>
                    <a:pt x="162" y="552"/>
                    <a:pt x="215" y="67"/>
                  </a:cubicBezTo>
                  <a:cubicBezTo>
                    <a:pt x="220" y="23"/>
                    <a:pt x="18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6184003" y="1016815"/>
              <a:ext cx="7602" cy="23748"/>
            </a:xfrm>
            <a:custGeom>
              <a:avLst/>
              <a:gdLst/>
              <a:ahLst/>
              <a:cxnLst/>
              <a:rect l="l" t="t" r="r" b="b"/>
              <a:pathLst>
                <a:path w="242" h="756" extrusionOk="0">
                  <a:moveTo>
                    <a:pt x="158" y="1"/>
                  </a:moveTo>
                  <a:cubicBezTo>
                    <a:pt x="130" y="1"/>
                    <a:pt x="102" y="16"/>
                    <a:pt x="92" y="52"/>
                  </a:cubicBezTo>
                  <a:cubicBezTo>
                    <a:pt x="49" y="208"/>
                    <a:pt x="28" y="373"/>
                    <a:pt x="31" y="539"/>
                  </a:cubicBezTo>
                  <a:lnTo>
                    <a:pt x="31" y="539"/>
                  </a:lnTo>
                  <a:cubicBezTo>
                    <a:pt x="30" y="539"/>
                    <a:pt x="29" y="540"/>
                    <a:pt x="29" y="540"/>
                  </a:cubicBezTo>
                  <a:cubicBezTo>
                    <a:pt x="1" y="569"/>
                    <a:pt x="8" y="611"/>
                    <a:pt x="32" y="639"/>
                  </a:cubicBezTo>
                  <a:cubicBezTo>
                    <a:pt x="33" y="640"/>
                    <a:pt x="35" y="642"/>
                    <a:pt x="35" y="644"/>
                  </a:cubicBezTo>
                  <a:lnTo>
                    <a:pt x="35" y="644"/>
                  </a:lnTo>
                  <a:cubicBezTo>
                    <a:pt x="37" y="659"/>
                    <a:pt x="38" y="673"/>
                    <a:pt x="39" y="688"/>
                  </a:cubicBezTo>
                  <a:cubicBezTo>
                    <a:pt x="45" y="732"/>
                    <a:pt x="79" y="755"/>
                    <a:pt x="112" y="755"/>
                  </a:cubicBezTo>
                  <a:cubicBezTo>
                    <a:pt x="144" y="755"/>
                    <a:pt x="176" y="733"/>
                    <a:pt x="180" y="688"/>
                  </a:cubicBezTo>
                  <a:cubicBezTo>
                    <a:pt x="183" y="665"/>
                    <a:pt x="181" y="643"/>
                    <a:pt x="175" y="622"/>
                  </a:cubicBezTo>
                  <a:lnTo>
                    <a:pt x="175" y="622"/>
                  </a:lnTo>
                  <a:cubicBezTo>
                    <a:pt x="166" y="441"/>
                    <a:pt x="182" y="263"/>
                    <a:pt x="229" y="87"/>
                  </a:cubicBezTo>
                  <a:cubicBezTo>
                    <a:pt x="242" y="35"/>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6294293" y="999601"/>
              <a:ext cx="20010" cy="38198"/>
            </a:xfrm>
            <a:custGeom>
              <a:avLst/>
              <a:gdLst/>
              <a:ahLst/>
              <a:cxnLst/>
              <a:rect l="l" t="t" r="r" b="b"/>
              <a:pathLst>
                <a:path w="637" h="1216" extrusionOk="0">
                  <a:moveTo>
                    <a:pt x="569" y="1"/>
                  </a:moveTo>
                  <a:cubicBezTo>
                    <a:pt x="534" y="1"/>
                    <a:pt x="498" y="23"/>
                    <a:pt x="496" y="69"/>
                  </a:cubicBezTo>
                  <a:cubicBezTo>
                    <a:pt x="465" y="449"/>
                    <a:pt x="307" y="814"/>
                    <a:pt x="46" y="1095"/>
                  </a:cubicBezTo>
                  <a:cubicBezTo>
                    <a:pt x="1" y="1144"/>
                    <a:pt x="48" y="1216"/>
                    <a:pt x="100" y="1216"/>
                  </a:cubicBezTo>
                  <a:cubicBezTo>
                    <a:pt x="115" y="1216"/>
                    <a:pt x="131" y="1209"/>
                    <a:pt x="145" y="1194"/>
                  </a:cubicBezTo>
                  <a:cubicBezTo>
                    <a:pt x="430" y="885"/>
                    <a:pt x="602" y="487"/>
                    <a:pt x="633" y="69"/>
                  </a:cubicBezTo>
                  <a:cubicBezTo>
                    <a:pt x="637" y="23"/>
                    <a:pt x="604" y="1"/>
                    <a:pt x="569"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6309528" y="1010721"/>
              <a:ext cx="17811" cy="21643"/>
            </a:xfrm>
            <a:custGeom>
              <a:avLst/>
              <a:gdLst/>
              <a:ahLst/>
              <a:cxnLst/>
              <a:rect l="l" t="t" r="r" b="b"/>
              <a:pathLst>
                <a:path w="567" h="689" extrusionOk="0">
                  <a:moveTo>
                    <a:pt x="484" y="1"/>
                  </a:moveTo>
                  <a:cubicBezTo>
                    <a:pt x="452" y="1"/>
                    <a:pt x="427" y="23"/>
                    <a:pt x="416" y="53"/>
                  </a:cubicBezTo>
                  <a:cubicBezTo>
                    <a:pt x="338" y="256"/>
                    <a:pt x="201" y="436"/>
                    <a:pt x="29" y="569"/>
                  </a:cubicBezTo>
                  <a:cubicBezTo>
                    <a:pt x="1" y="594"/>
                    <a:pt x="4" y="643"/>
                    <a:pt x="29" y="668"/>
                  </a:cubicBezTo>
                  <a:cubicBezTo>
                    <a:pt x="44" y="682"/>
                    <a:pt x="60" y="689"/>
                    <a:pt x="77" y="689"/>
                  </a:cubicBezTo>
                  <a:cubicBezTo>
                    <a:pt x="95" y="689"/>
                    <a:pt x="114" y="681"/>
                    <a:pt x="131" y="668"/>
                  </a:cubicBezTo>
                  <a:cubicBezTo>
                    <a:pt x="321" y="516"/>
                    <a:pt x="465" y="316"/>
                    <a:pt x="553" y="91"/>
                  </a:cubicBezTo>
                  <a:cubicBezTo>
                    <a:pt x="567" y="56"/>
                    <a:pt x="535" y="14"/>
                    <a:pt x="503" y="3"/>
                  </a:cubicBezTo>
                  <a:cubicBezTo>
                    <a:pt x="497" y="2"/>
                    <a:pt x="490" y="1"/>
                    <a:pt x="484"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6219876" y="1051840"/>
              <a:ext cx="34491" cy="19947"/>
            </a:xfrm>
            <a:custGeom>
              <a:avLst/>
              <a:gdLst/>
              <a:ahLst/>
              <a:cxnLst/>
              <a:rect l="l" t="t" r="r" b="b"/>
              <a:pathLst>
                <a:path w="1098" h="635" extrusionOk="0">
                  <a:moveTo>
                    <a:pt x="938" y="156"/>
                  </a:moveTo>
                  <a:cubicBezTo>
                    <a:pt x="939" y="160"/>
                    <a:pt x="939" y="163"/>
                    <a:pt x="939" y="163"/>
                  </a:cubicBezTo>
                  <a:cubicBezTo>
                    <a:pt x="939" y="181"/>
                    <a:pt x="943" y="199"/>
                    <a:pt x="943" y="216"/>
                  </a:cubicBezTo>
                  <a:cubicBezTo>
                    <a:pt x="946" y="255"/>
                    <a:pt x="950" y="297"/>
                    <a:pt x="950" y="339"/>
                  </a:cubicBezTo>
                  <a:cubicBezTo>
                    <a:pt x="950" y="399"/>
                    <a:pt x="964" y="466"/>
                    <a:pt x="894" y="480"/>
                  </a:cubicBezTo>
                  <a:cubicBezTo>
                    <a:pt x="860" y="489"/>
                    <a:pt x="825" y="490"/>
                    <a:pt x="790" y="490"/>
                  </a:cubicBezTo>
                  <a:cubicBezTo>
                    <a:pt x="767" y="490"/>
                    <a:pt x="743" y="490"/>
                    <a:pt x="720" y="490"/>
                  </a:cubicBezTo>
                  <a:cubicBezTo>
                    <a:pt x="709" y="490"/>
                    <a:pt x="697" y="490"/>
                    <a:pt x="686" y="490"/>
                  </a:cubicBezTo>
                  <a:cubicBezTo>
                    <a:pt x="602" y="490"/>
                    <a:pt x="518" y="490"/>
                    <a:pt x="437" y="494"/>
                  </a:cubicBezTo>
                  <a:cubicBezTo>
                    <a:pt x="417" y="494"/>
                    <a:pt x="396" y="494"/>
                    <a:pt x="375" y="494"/>
                  </a:cubicBezTo>
                  <a:cubicBezTo>
                    <a:pt x="323" y="494"/>
                    <a:pt x="271" y="491"/>
                    <a:pt x="226" y="466"/>
                  </a:cubicBezTo>
                  <a:cubicBezTo>
                    <a:pt x="163" y="434"/>
                    <a:pt x="152" y="374"/>
                    <a:pt x="145" y="311"/>
                  </a:cubicBezTo>
                  <a:cubicBezTo>
                    <a:pt x="145" y="276"/>
                    <a:pt x="134" y="206"/>
                    <a:pt x="166" y="185"/>
                  </a:cubicBezTo>
                  <a:cubicBezTo>
                    <a:pt x="180" y="175"/>
                    <a:pt x="201" y="173"/>
                    <a:pt x="222" y="173"/>
                  </a:cubicBezTo>
                  <a:cubicBezTo>
                    <a:pt x="239" y="173"/>
                    <a:pt x="256" y="174"/>
                    <a:pt x="268" y="174"/>
                  </a:cubicBezTo>
                  <a:cubicBezTo>
                    <a:pt x="310" y="171"/>
                    <a:pt x="352" y="167"/>
                    <a:pt x="395" y="167"/>
                  </a:cubicBezTo>
                  <a:cubicBezTo>
                    <a:pt x="578" y="160"/>
                    <a:pt x="758" y="157"/>
                    <a:pt x="938" y="156"/>
                  </a:cubicBezTo>
                  <a:close/>
                  <a:moveTo>
                    <a:pt x="972" y="1"/>
                  </a:moveTo>
                  <a:cubicBezTo>
                    <a:pt x="957" y="1"/>
                    <a:pt x="941" y="6"/>
                    <a:pt x="928" y="16"/>
                  </a:cubicBezTo>
                  <a:lnTo>
                    <a:pt x="928" y="16"/>
                  </a:lnTo>
                  <a:cubicBezTo>
                    <a:pt x="720" y="16"/>
                    <a:pt x="511" y="20"/>
                    <a:pt x="303" y="30"/>
                  </a:cubicBezTo>
                  <a:cubicBezTo>
                    <a:pt x="215" y="33"/>
                    <a:pt x="110" y="26"/>
                    <a:pt x="50" y="104"/>
                  </a:cubicBezTo>
                  <a:cubicBezTo>
                    <a:pt x="1" y="171"/>
                    <a:pt x="1" y="255"/>
                    <a:pt x="8" y="332"/>
                  </a:cubicBezTo>
                  <a:cubicBezTo>
                    <a:pt x="15" y="427"/>
                    <a:pt x="43" y="511"/>
                    <a:pt x="124" y="571"/>
                  </a:cubicBezTo>
                  <a:cubicBezTo>
                    <a:pt x="205" y="627"/>
                    <a:pt x="303" y="634"/>
                    <a:pt x="402" y="634"/>
                  </a:cubicBezTo>
                  <a:cubicBezTo>
                    <a:pt x="511" y="631"/>
                    <a:pt x="619" y="631"/>
                    <a:pt x="732" y="627"/>
                  </a:cubicBezTo>
                  <a:cubicBezTo>
                    <a:pt x="754" y="627"/>
                    <a:pt x="778" y="628"/>
                    <a:pt x="801" y="628"/>
                  </a:cubicBezTo>
                  <a:cubicBezTo>
                    <a:pt x="866" y="628"/>
                    <a:pt x="932" y="624"/>
                    <a:pt x="989" y="596"/>
                  </a:cubicBezTo>
                  <a:cubicBezTo>
                    <a:pt x="1090" y="540"/>
                    <a:pt x="1090" y="427"/>
                    <a:pt x="1090" y="322"/>
                  </a:cubicBezTo>
                  <a:cubicBezTo>
                    <a:pt x="1087" y="220"/>
                    <a:pt x="1097" y="79"/>
                    <a:pt x="1006" y="12"/>
                  </a:cubicBezTo>
                  <a:cubicBezTo>
                    <a:pt x="996" y="4"/>
                    <a:pt x="984"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6228955" y="1058908"/>
              <a:ext cx="14921" cy="5089"/>
            </a:xfrm>
            <a:custGeom>
              <a:avLst/>
              <a:gdLst/>
              <a:ahLst/>
              <a:cxnLst/>
              <a:rect l="l" t="t" r="r" b="b"/>
              <a:pathLst>
                <a:path w="475" h="162" extrusionOk="0">
                  <a:moveTo>
                    <a:pt x="296" y="0"/>
                  </a:moveTo>
                  <a:cubicBezTo>
                    <a:pt x="217" y="0"/>
                    <a:pt x="138" y="8"/>
                    <a:pt x="60" y="23"/>
                  </a:cubicBezTo>
                  <a:cubicBezTo>
                    <a:pt x="21" y="30"/>
                    <a:pt x="0" y="76"/>
                    <a:pt x="11" y="111"/>
                  </a:cubicBezTo>
                  <a:cubicBezTo>
                    <a:pt x="20" y="144"/>
                    <a:pt x="47" y="161"/>
                    <a:pt x="79" y="161"/>
                  </a:cubicBezTo>
                  <a:cubicBezTo>
                    <a:pt x="84" y="161"/>
                    <a:pt x="89" y="161"/>
                    <a:pt x="95" y="160"/>
                  </a:cubicBezTo>
                  <a:cubicBezTo>
                    <a:pt x="109" y="156"/>
                    <a:pt x="123" y="153"/>
                    <a:pt x="137" y="153"/>
                  </a:cubicBezTo>
                  <a:cubicBezTo>
                    <a:pt x="144" y="149"/>
                    <a:pt x="151" y="149"/>
                    <a:pt x="158" y="149"/>
                  </a:cubicBezTo>
                  <a:lnTo>
                    <a:pt x="165" y="149"/>
                  </a:lnTo>
                  <a:cubicBezTo>
                    <a:pt x="190" y="146"/>
                    <a:pt x="215" y="142"/>
                    <a:pt x="243" y="142"/>
                  </a:cubicBezTo>
                  <a:cubicBezTo>
                    <a:pt x="258" y="141"/>
                    <a:pt x="274" y="141"/>
                    <a:pt x="289" y="141"/>
                  </a:cubicBezTo>
                  <a:cubicBezTo>
                    <a:pt x="326" y="141"/>
                    <a:pt x="364" y="143"/>
                    <a:pt x="401" y="146"/>
                  </a:cubicBezTo>
                  <a:cubicBezTo>
                    <a:pt x="402" y="146"/>
                    <a:pt x="404" y="146"/>
                    <a:pt x="406" y="146"/>
                  </a:cubicBezTo>
                  <a:cubicBezTo>
                    <a:pt x="442" y="146"/>
                    <a:pt x="474" y="109"/>
                    <a:pt x="471" y="76"/>
                  </a:cubicBezTo>
                  <a:cubicBezTo>
                    <a:pt x="471" y="33"/>
                    <a:pt x="443" y="12"/>
                    <a:pt x="401" y="5"/>
                  </a:cubicBezTo>
                  <a:cubicBezTo>
                    <a:pt x="366" y="2"/>
                    <a:pt x="331"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6264608" y="1056741"/>
              <a:ext cx="4775" cy="4461"/>
            </a:xfrm>
            <a:custGeom>
              <a:avLst/>
              <a:gdLst/>
              <a:ahLst/>
              <a:cxnLst/>
              <a:rect l="l" t="t" r="r" b="b"/>
              <a:pathLst>
                <a:path w="152" h="142" extrusionOk="0">
                  <a:moveTo>
                    <a:pt x="71" y="0"/>
                  </a:moveTo>
                  <a:cubicBezTo>
                    <a:pt x="64" y="0"/>
                    <a:pt x="53" y="0"/>
                    <a:pt x="46" y="7"/>
                  </a:cubicBezTo>
                  <a:cubicBezTo>
                    <a:pt x="35" y="7"/>
                    <a:pt x="28" y="15"/>
                    <a:pt x="21" y="22"/>
                  </a:cubicBezTo>
                  <a:cubicBezTo>
                    <a:pt x="14" y="29"/>
                    <a:pt x="11" y="36"/>
                    <a:pt x="7" y="43"/>
                  </a:cubicBezTo>
                  <a:cubicBezTo>
                    <a:pt x="4" y="53"/>
                    <a:pt x="0" y="60"/>
                    <a:pt x="4" y="71"/>
                  </a:cubicBezTo>
                  <a:lnTo>
                    <a:pt x="4" y="88"/>
                  </a:lnTo>
                  <a:cubicBezTo>
                    <a:pt x="7" y="99"/>
                    <a:pt x="14" y="109"/>
                    <a:pt x="21" y="120"/>
                  </a:cubicBezTo>
                  <a:cubicBezTo>
                    <a:pt x="28" y="123"/>
                    <a:pt x="32" y="127"/>
                    <a:pt x="35" y="130"/>
                  </a:cubicBezTo>
                  <a:cubicBezTo>
                    <a:pt x="46" y="138"/>
                    <a:pt x="60" y="141"/>
                    <a:pt x="71" y="141"/>
                  </a:cubicBezTo>
                  <a:lnTo>
                    <a:pt x="81" y="141"/>
                  </a:lnTo>
                  <a:cubicBezTo>
                    <a:pt x="92" y="141"/>
                    <a:pt x="99" y="138"/>
                    <a:pt x="109" y="134"/>
                  </a:cubicBezTo>
                  <a:cubicBezTo>
                    <a:pt x="116" y="130"/>
                    <a:pt x="123" y="127"/>
                    <a:pt x="130" y="120"/>
                  </a:cubicBezTo>
                  <a:cubicBezTo>
                    <a:pt x="137" y="113"/>
                    <a:pt x="144" y="106"/>
                    <a:pt x="144" y="95"/>
                  </a:cubicBezTo>
                  <a:cubicBezTo>
                    <a:pt x="151" y="88"/>
                    <a:pt x="151" y="81"/>
                    <a:pt x="151" y="71"/>
                  </a:cubicBezTo>
                  <a:lnTo>
                    <a:pt x="148" y="53"/>
                  </a:lnTo>
                  <a:cubicBezTo>
                    <a:pt x="144" y="39"/>
                    <a:pt x="141" y="29"/>
                    <a:pt x="130" y="22"/>
                  </a:cubicBezTo>
                  <a:cubicBezTo>
                    <a:pt x="127" y="18"/>
                    <a:pt x="120" y="15"/>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6280597" y="1053756"/>
              <a:ext cx="5686" cy="4335"/>
            </a:xfrm>
            <a:custGeom>
              <a:avLst/>
              <a:gdLst/>
              <a:ahLst/>
              <a:cxnLst/>
              <a:rect l="l" t="t" r="r" b="b"/>
              <a:pathLst>
                <a:path w="181" h="138" extrusionOk="0">
                  <a:moveTo>
                    <a:pt x="89" y="1"/>
                  </a:moveTo>
                  <a:cubicBezTo>
                    <a:pt x="1" y="1"/>
                    <a:pt x="1" y="138"/>
                    <a:pt x="89" y="138"/>
                  </a:cubicBezTo>
                  <a:cubicBezTo>
                    <a:pt x="180" y="138"/>
                    <a:pt x="180"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6297402" y="1050678"/>
              <a:ext cx="5748" cy="4429"/>
            </a:xfrm>
            <a:custGeom>
              <a:avLst/>
              <a:gdLst/>
              <a:ahLst/>
              <a:cxnLst/>
              <a:rect l="l" t="t" r="r" b="b"/>
              <a:pathLst>
                <a:path w="183" h="141" extrusionOk="0">
                  <a:moveTo>
                    <a:pt x="92" y="0"/>
                  </a:moveTo>
                  <a:cubicBezTo>
                    <a:pt x="0" y="0"/>
                    <a:pt x="0" y="141"/>
                    <a:pt x="92" y="141"/>
                  </a:cubicBezTo>
                  <a:cubicBezTo>
                    <a:pt x="179" y="141"/>
                    <a:pt x="183" y="0"/>
                    <a:pt x="92"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6313297" y="1047348"/>
              <a:ext cx="5780" cy="4461"/>
            </a:xfrm>
            <a:custGeom>
              <a:avLst/>
              <a:gdLst/>
              <a:ahLst/>
              <a:cxnLst/>
              <a:rect l="l" t="t" r="r" b="b"/>
              <a:pathLst>
                <a:path w="184" h="142" extrusionOk="0">
                  <a:moveTo>
                    <a:pt x="92" y="1"/>
                  </a:moveTo>
                  <a:cubicBezTo>
                    <a:pt x="0" y="1"/>
                    <a:pt x="0" y="141"/>
                    <a:pt x="92" y="141"/>
                  </a:cubicBezTo>
                  <a:cubicBezTo>
                    <a:pt x="183" y="141"/>
                    <a:pt x="18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6212055" y="1059599"/>
              <a:ext cx="4649" cy="4555"/>
            </a:xfrm>
            <a:custGeom>
              <a:avLst/>
              <a:gdLst/>
              <a:ahLst/>
              <a:cxnLst/>
              <a:rect l="l" t="t" r="r" b="b"/>
              <a:pathLst>
                <a:path w="148" h="145" extrusionOk="0">
                  <a:moveTo>
                    <a:pt x="8" y="74"/>
                  </a:moveTo>
                  <a:cubicBezTo>
                    <a:pt x="8" y="74"/>
                    <a:pt x="8" y="75"/>
                    <a:pt x="8" y="76"/>
                  </a:cubicBezTo>
                  <a:lnTo>
                    <a:pt x="8" y="76"/>
                  </a:lnTo>
                  <a:lnTo>
                    <a:pt x="7" y="75"/>
                  </a:lnTo>
                  <a:lnTo>
                    <a:pt x="8" y="74"/>
                  </a:lnTo>
                  <a:close/>
                  <a:moveTo>
                    <a:pt x="64" y="1"/>
                  </a:moveTo>
                  <a:cubicBezTo>
                    <a:pt x="64" y="1"/>
                    <a:pt x="57" y="1"/>
                    <a:pt x="53" y="4"/>
                  </a:cubicBezTo>
                  <a:cubicBezTo>
                    <a:pt x="46" y="4"/>
                    <a:pt x="43" y="8"/>
                    <a:pt x="36" y="11"/>
                  </a:cubicBezTo>
                  <a:cubicBezTo>
                    <a:pt x="32" y="15"/>
                    <a:pt x="25" y="18"/>
                    <a:pt x="21" y="22"/>
                  </a:cubicBezTo>
                  <a:cubicBezTo>
                    <a:pt x="18" y="25"/>
                    <a:pt x="14" y="29"/>
                    <a:pt x="14" y="29"/>
                  </a:cubicBezTo>
                  <a:cubicBezTo>
                    <a:pt x="11" y="32"/>
                    <a:pt x="11" y="32"/>
                    <a:pt x="11" y="36"/>
                  </a:cubicBezTo>
                  <a:cubicBezTo>
                    <a:pt x="7" y="43"/>
                    <a:pt x="4" y="47"/>
                    <a:pt x="4" y="54"/>
                  </a:cubicBezTo>
                  <a:lnTo>
                    <a:pt x="0" y="71"/>
                  </a:lnTo>
                  <a:cubicBezTo>
                    <a:pt x="0" y="85"/>
                    <a:pt x="4" y="99"/>
                    <a:pt x="11" y="110"/>
                  </a:cubicBezTo>
                  <a:cubicBezTo>
                    <a:pt x="14" y="117"/>
                    <a:pt x="21" y="124"/>
                    <a:pt x="28" y="131"/>
                  </a:cubicBezTo>
                  <a:cubicBezTo>
                    <a:pt x="36" y="134"/>
                    <a:pt x="43" y="141"/>
                    <a:pt x="53" y="141"/>
                  </a:cubicBezTo>
                  <a:cubicBezTo>
                    <a:pt x="60" y="145"/>
                    <a:pt x="71" y="145"/>
                    <a:pt x="81" y="145"/>
                  </a:cubicBezTo>
                  <a:cubicBezTo>
                    <a:pt x="82" y="144"/>
                    <a:pt x="83" y="144"/>
                    <a:pt x="84" y="144"/>
                  </a:cubicBezTo>
                  <a:lnTo>
                    <a:pt x="84" y="144"/>
                  </a:lnTo>
                  <a:cubicBezTo>
                    <a:pt x="88" y="143"/>
                    <a:pt x="92" y="143"/>
                    <a:pt x="95" y="141"/>
                  </a:cubicBezTo>
                  <a:cubicBezTo>
                    <a:pt x="102" y="141"/>
                    <a:pt x="109" y="138"/>
                    <a:pt x="113" y="134"/>
                  </a:cubicBezTo>
                  <a:cubicBezTo>
                    <a:pt x="123" y="127"/>
                    <a:pt x="130" y="120"/>
                    <a:pt x="137" y="110"/>
                  </a:cubicBezTo>
                  <a:cubicBezTo>
                    <a:pt x="141" y="103"/>
                    <a:pt x="144" y="99"/>
                    <a:pt x="144" y="92"/>
                  </a:cubicBezTo>
                  <a:cubicBezTo>
                    <a:pt x="148" y="78"/>
                    <a:pt x="148" y="75"/>
                    <a:pt x="148" y="64"/>
                  </a:cubicBezTo>
                  <a:cubicBezTo>
                    <a:pt x="144" y="50"/>
                    <a:pt x="144" y="50"/>
                    <a:pt x="137" y="36"/>
                  </a:cubicBezTo>
                  <a:cubicBezTo>
                    <a:pt x="134" y="32"/>
                    <a:pt x="130" y="25"/>
                    <a:pt x="127" y="22"/>
                  </a:cubicBezTo>
                  <a:cubicBezTo>
                    <a:pt x="127" y="22"/>
                    <a:pt x="113" y="11"/>
                    <a:pt x="113" y="11"/>
                  </a:cubicBezTo>
                  <a:cubicBezTo>
                    <a:pt x="110" y="9"/>
                    <a:pt x="101" y="5"/>
                    <a:pt x="99" y="5"/>
                  </a:cubicBezTo>
                  <a:lnTo>
                    <a:pt x="99" y="5"/>
                  </a:lnTo>
                  <a:cubicBezTo>
                    <a:pt x="99" y="5"/>
                    <a:pt x="99" y="5"/>
                    <a:pt x="99" y="5"/>
                  </a:cubicBezTo>
                  <a:lnTo>
                    <a:pt x="99" y="5"/>
                  </a:lnTo>
                  <a:cubicBezTo>
                    <a:pt x="98" y="5"/>
                    <a:pt x="96" y="4"/>
                    <a:pt x="95" y="4"/>
                  </a:cubicBezTo>
                  <a:cubicBezTo>
                    <a:pt x="88" y="1"/>
                    <a:pt x="81"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6198139" y="1058845"/>
              <a:ext cx="4775" cy="4429"/>
            </a:xfrm>
            <a:custGeom>
              <a:avLst/>
              <a:gdLst/>
              <a:ahLst/>
              <a:cxnLst/>
              <a:rect l="l" t="t" r="r" b="b"/>
              <a:pathLst>
                <a:path w="152" h="141" extrusionOk="0">
                  <a:moveTo>
                    <a:pt x="71" y="0"/>
                  </a:moveTo>
                  <a:cubicBezTo>
                    <a:pt x="64" y="0"/>
                    <a:pt x="53" y="0"/>
                    <a:pt x="46" y="7"/>
                  </a:cubicBezTo>
                  <a:cubicBezTo>
                    <a:pt x="36" y="7"/>
                    <a:pt x="29" y="14"/>
                    <a:pt x="22" y="21"/>
                  </a:cubicBezTo>
                  <a:cubicBezTo>
                    <a:pt x="15" y="25"/>
                    <a:pt x="11" y="35"/>
                    <a:pt x="8" y="42"/>
                  </a:cubicBezTo>
                  <a:cubicBezTo>
                    <a:pt x="4" y="49"/>
                    <a:pt x="1" y="60"/>
                    <a:pt x="1" y="71"/>
                  </a:cubicBezTo>
                  <a:lnTo>
                    <a:pt x="4" y="88"/>
                  </a:lnTo>
                  <a:cubicBezTo>
                    <a:pt x="8" y="99"/>
                    <a:pt x="15" y="109"/>
                    <a:pt x="22" y="120"/>
                  </a:cubicBezTo>
                  <a:cubicBezTo>
                    <a:pt x="29" y="123"/>
                    <a:pt x="32" y="127"/>
                    <a:pt x="36" y="130"/>
                  </a:cubicBezTo>
                  <a:cubicBezTo>
                    <a:pt x="46" y="137"/>
                    <a:pt x="60" y="141"/>
                    <a:pt x="71" y="141"/>
                  </a:cubicBezTo>
                  <a:lnTo>
                    <a:pt x="81" y="141"/>
                  </a:lnTo>
                  <a:cubicBezTo>
                    <a:pt x="92" y="141"/>
                    <a:pt x="99" y="137"/>
                    <a:pt x="109" y="134"/>
                  </a:cubicBezTo>
                  <a:cubicBezTo>
                    <a:pt x="116" y="130"/>
                    <a:pt x="124" y="127"/>
                    <a:pt x="131" y="120"/>
                  </a:cubicBezTo>
                  <a:cubicBezTo>
                    <a:pt x="138" y="113"/>
                    <a:pt x="141" y="106"/>
                    <a:pt x="145" y="95"/>
                  </a:cubicBezTo>
                  <a:cubicBezTo>
                    <a:pt x="148" y="88"/>
                    <a:pt x="152" y="78"/>
                    <a:pt x="152" y="71"/>
                  </a:cubicBezTo>
                  <a:lnTo>
                    <a:pt x="148" y="49"/>
                  </a:lnTo>
                  <a:cubicBezTo>
                    <a:pt x="145" y="39"/>
                    <a:pt x="141" y="28"/>
                    <a:pt x="131" y="21"/>
                  </a:cubicBezTo>
                  <a:cubicBezTo>
                    <a:pt x="127" y="18"/>
                    <a:pt x="120" y="14"/>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6287570" y="1039055"/>
              <a:ext cx="21989" cy="35496"/>
            </a:xfrm>
            <a:custGeom>
              <a:avLst/>
              <a:gdLst/>
              <a:ahLst/>
              <a:cxnLst/>
              <a:rect l="l" t="t" r="r" b="b"/>
              <a:pathLst>
                <a:path w="700" h="1130" extrusionOk="0">
                  <a:moveTo>
                    <a:pt x="511" y="1"/>
                  </a:moveTo>
                  <a:cubicBezTo>
                    <a:pt x="511" y="1"/>
                    <a:pt x="510" y="1"/>
                    <a:pt x="510" y="1"/>
                  </a:cubicBezTo>
                  <a:cubicBezTo>
                    <a:pt x="482" y="19"/>
                    <a:pt x="0" y="107"/>
                    <a:pt x="0" y="107"/>
                  </a:cubicBezTo>
                  <a:cubicBezTo>
                    <a:pt x="0" y="107"/>
                    <a:pt x="127" y="662"/>
                    <a:pt x="145" y="1129"/>
                  </a:cubicBezTo>
                  <a:lnTo>
                    <a:pt x="700" y="929"/>
                  </a:lnTo>
                  <a:cubicBezTo>
                    <a:pt x="700" y="929"/>
                    <a:pt x="541"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6153753" y="1042071"/>
              <a:ext cx="24093" cy="30376"/>
            </a:xfrm>
            <a:custGeom>
              <a:avLst/>
              <a:gdLst/>
              <a:ahLst/>
              <a:cxnLst/>
              <a:rect l="l" t="t" r="r" b="b"/>
              <a:pathLst>
                <a:path w="767" h="967" extrusionOk="0">
                  <a:moveTo>
                    <a:pt x="261" y="0"/>
                  </a:moveTo>
                  <a:lnTo>
                    <a:pt x="1" y="900"/>
                  </a:lnTo>
                  <a:lnTo>
                    <a:pt x="538" y="967"/>
                  </a:lnTo>
                  <a:lnTo>
                    <a:pt x="767" y="77"/>
                  </a:lnTo>
                  <a:lnTo>
                    <a:pt x="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6089043" y="1069934"/>
              <a:ext cx="38260" cy="130205"/>
            </a:xfrm>
            <a:custGeom>
              <a:avLst/>
              <a:gdLst/>
              <a:ahLst/>
              <a:cxnLst/>
              <a:rect l="l" t="t" r="r" b="b"/>
              <a:pathLst>
                <a:path w="1218" h="4145" extrusionOk="0">
                  <a:moveTo>
                    <a:pt x="1127" y="0"/>
                  </a:moveTo>
                  <a:cubicBezTo>
                    <a:pt x="1091" y="0"/>
                    <a:pt x="1057" y="23"/>
                    <a:pt x="1059" y="69"/>
                  </a:cubicBezTo>
                  <a:cubicBezTo>
                    <a:pt x="1115" y="1152"/>
                    <a:pt x="911" y="2245"/>
                    <a:pt x="465" y="3236"/>
                  </a:cubicBezTo>
                  <a:cubicBezTo>
                    <a:pt x="338" y="3513"/>
                    <a:pt x="194" y="3781"/>
                    <a:pt x="33" y="4041"/>
                  </a:cubicBezTo>
                  <a:cubicBezTo>
                    <a:pt x="1" y="4094"/>
                    <a:pt x="49" y="4144"/>
                    <a:pt x="97" y="4144"/>
                  </a:cubicBezTo>
                  <a:cubicBezTo>
                    <a:pt x="119" y="4144"/>
                    <a:pt x="141" y="4135"/>
                    <a:pt x="156" y="4111"/>
                  </a:cubicBezTo>
                  <a:cubicBezTo>
                    <a:pt x="736" y="3176"/>
                    <a:pt x="1087" y="2108"/>
                    <a:pt x="1185" y="1011"/>
                  </a:cubicBezTo>
                  <a:cubicBezTo>
                    <a:pt x="1210" y="698"/>
                    <a:pt x="1217" y="385"/>
                    <a:pt x="1200" y="69"/>
                  </a:cubicBezTo>
                  <a:cubicBezTo>
                    <a:pt x="1198" y="23"/>
                    <a:pt x="116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6335443" y="1066667"/>
              <a:ext cx="56668" cy="140068"/>
            </a:xfrm>
            <a:custGeom>
              <a:avLst/>
              <a:gdLst/>
              <a:ahLst/>
              <a:cxnLst/>
              <a:rect l="l" t="t" r="r" b="b"/>
              <a:pathLst>
                <a:path w="1804" h="4459" extrusionOk="0">
                  <a:moveTo>
                    <a:pt x="89" y="0"/>
                  </a:moveTo>
                  <a:cubicBezTo>
                    <a:pt x="47" y="0"/>
                    <a:pt x="0" y="35"/>
                    <a:pt x="9" y="89"/>
                  </a:cubicBezTo>
                  <a:cubicBezTo>
                    <a:pt x="111" y="718"/>
                    <a:pt x="251" y="1340"/>
                    <a:pt x="441" y="1948"/>
                  </a:cubicBezTo>
                  <a:cubicBezTo>
                    <a:pt x="620" y="2528"/>
                    <a:pt x="828" y="3108"/>
                    <a:pt x="1105" y="3649"/>
                  </a:cubicBezTo>
                  <a:cubicBezTo>
                    <a:pt x="1253" y="3934"/>
                    <a:pt x="1432" y="4204"/>
                    <a:pt x="1657" y="4436"/>
                  </a:cubicBezTo>
                  <a:cubicBezTo>
                    <a:pt x="1672" y="4452"/>
                    <a:pt x="1689" y="4459"/>
                    <a:pt x="1705" y="4459"/>
                  </a:cubicBezTo>
                  <a:cubicBezTo>
                    <a:pt x="1758" y="4459"/>
                    <a:pt x="1804" y="4389"/>
                    <a:pt x="1756" y="4338"/>
                  </a:cubicBezTo>
                  <a:cubicBezTo>
                    <a:pt x="1358" y="3923"/>
                    <a:pt x="1116" y="3389"/>
                    <a:pt x="909" y="2858"/>
                  </a:cubicBezTo>
                  <a:cubicBezTo>
                    <a:pt x="680" y="2282"/>
                    <a:pt x="494" y="1688"/>
                    <a:pt x="350" y="1083"/>
                  </a:cubicBezTo>
                  <a:cubicBezTo>
                    <a:pt x="269" y="742"/>
                    <a:pt x="199" y="398"/>
                    <a:pt x="146" y="50"/>
                  </a:cubicBezTo>
                  <a:cubicBezTo>
                    <a:pt x="140" y="15"/>
                    <a:pt x="116"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6223143" y="1078855"/>
              <a:ext cx="13382" cy="154110"/>
            </a:xfrm>
            <a:custGeom>
              <a:avLst/>
              <a:gdLst/>
              <a:ahLst/>
              <a:cxnLst/>
              <a:rect l="l" t="t" r="r" b="b"/>
              <a:pathLst>
                <a:path w="426" h="4906" extrusionOk="0">
                  <a:moveTo>
                    <a:pt x="69" y="0"/>
                  </a:moveTo>
                  <a:cubicBezTo>
                    <a:pt x="34" y="0"/>
                    <a:pt x="1" y="22"/>
                    <a:pt x="2" y="66"/>
                  </a:cubicBezTo>
                  <a:cubicBezTo>
                    <a:pt x="76" y="1303"/>
                    <a:pt x="146" y="2541"/>
                    <a:pt x="220" y="3778"/>
                  </a:cubicBezTo>
                  <a:cubicBezTo>
                    <a:pt x="241" y="4129"/>
                    <a:pt x="262" y="4484"/>
                    <a:pt x="284" y="4839"/>
                  </a:cubicBezTo>
                  <a:cubicBezTo>
                    <a:pt x="285" y="4883"/>
                    <a:pt x="321" y="4905"/>
                    <a:pt x="356" y="4905"/>
                  </a:cubicBezTo>
                  <a:cubicBezTo>
                    <a:pt x="392" y="4905"/>
                    <a:pt x="426" y="4883"/>
                    <a:pt x="424" y="4839"/>
                  </a:cubicBezTo>
                  <a:cubicBezTo>
                    <a:pt x="350" y="3602"/>
                    <a:pt x="276" y="2365"/>
                    <a:pt x="206" y="1131"/>
                  </a:cubicBezTo>
                  <a:cubicBezTo>
                    <a:pt x="185" y="776"/>
                    <a:pt x="164" y="421"/>
                    <a:pt x="143" y="66"/>
                  </a:cubicBezTo>
                  <a:cubicBezTo>
                    <a:pt x="139" y="22"/>
                    <a:pt x="10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6233918" y="1221185"/>
              <a:ext cx="31601" cy="11843"/>
            </a:xfrm>
            <a:custGeom>
              <a:avLst/>
              <a:gdLst/>
              <a:ahLst/>
              <a:cxnLst/>
              <a:rect l="l" t="t" r="r" b="b"/>
              <a:pathLst>
                <a:path w="1006" h="377" extrusionOk="0">
                  <a:moveTo>
                    <a:pt x="928" y="1"/>
                  </a:moveTo>
                  <a:cubicBezTo>
                    <a:pt x="921" y="1"/>
                    <a:pt x="914" y="2"/>
                    <a:pt x="907" y="6"/>
                  </a:cubicBezTo>
                  <a:cubicBezTo>
                    <a:pt x="636" y="118"/>
                    <a:pt x="352" y="199"/>
                    <a:pt x="60" y="241"/>
                  </a:cubicBezTo>
                  <a:cubicBezTo>
                    <a:pt x="21" y="245"/>
                    <a:pt x="0" y="294"/>
                    <a:pt x="11" y="326"/>
                  </a:cubicBezTo>
                  <a:cubicBezTo>
                    <a:pt x="20" y="361"/>
                    <a:pt x="48" y="377"/>
                    <a:pt x="80" y="377"/>
                  </a:cubicBezTo>
                  <a:cubicBezTo>
                    <a:pt x="86" y="377"/>
                    <a:pt x="92" y="376"/>
                    <a:pt x="99" y="375"/>
                  </a:cubicBezTo>
                  <a:cubicBezTo>
                    <a:pt x="390" y="333"/>
                    <a:pt x="675" y="255"/>
                    <a:pt x="946" y="139"/>
                  </a:cubicBezTo>
                  <a:cubicBezTo>
                    <a:pt x="981" y="125"/>
                    <a:pt x="1005" y="94"/>
                    <a:pt x="995" y="55"/>
                  </a:cubicBezTo>
                  <a:cubicBezTo>
                    <a:pt x="986" y="27"/>
                    <a:pt x="958" y="1"/>
                    <a:pt x="92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6254556" y="1125345"/>
              <a:ext cx="6817" cy="45956"/>
            </a:xfrm>
            <a:custGeom>
              <a:avLst/>
              <a:gdLst/>
              <a:ahLst/>
              <a:cxnLst/>
              <a:rect l="l" t="t" r="r" b="b"/>
              <a:pathLst>
                <a:path w="217" h="1463" extrusionOk="0">
                  <a:moveTo>
                    <a:pt x="69" y="1"/>
                  </a:moveTo>
                  <a:cubicBezTo>
                    <a:pt x="34" y="1"/>
                    <a:pt x="1" y="24"/>
                    <a:pt x="4" y="69"/>
                  </a:cubicBezTo>
                  <a:cubicBezTo>
                    <a:pt x="25" y="512"/>
                    <a:pt x="50" y="955"/>
                    <a:pt x="74" y="1394"/>
                  </a:cubicBezTo>
                  <a:cubicBezTo>
                    <a:pt x="76" y="1440"/>
                    <a:pt x="112" y="1463"/>
                    <a:pt x="147" y="1463"/>
                  </a:cubicBezTo>
                  <a:cubicBezTo>
                    <a:pt x="182" y="1463"/>
                    <a:pt x="217" y="1440"/>
                    <a:pt x="215" y="1394"/>
                  </a:cubicBezTo>
                  <a:cubicBezTo>
                    <a:pt x="190" y="955"/>
                    <a:pt x="166" y="512"/>
                    <a:pt x="141" y="69"/>
                  </a:cubicBezTo>
                  <a:cubicBezTo>
                    <a:pt x="139" y="24"/>
                    <a:pt x="10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6132612" y="1134863"/>
              <a:ext cx="31727" cy="678353"/>
            </a:xfrm>
            <a:custGeom>
              <a:avLst/>
              <a:gdLst/>
              <a:ahLst/>
              <a:cxnLst/>
              <a:rect l="l" t="t" r="r" b="b"/>
              <a:pathLst>
                <a:path w="1010" h="21595" extrusionOk="0">
                  <a:moveTo>
                    <a:pt x="940" y="0"/>
                  </a:moveTo>
                  <a:cubicBezTo>
                    <a:pt x="905" y="0"/>
                    <a:pt x="869" y="23"/>
                    <a:pt x="867" y="69"/>
                  </a:cubicBezTo>
                  <a:cubicBezTo>
                    <a:pt x="860" y="258"/>
                    <a:pt x="853" y="452"/>
                    <a:pt x="842" y="645"/>
                  </a:cubicBezTo>
                  <a:cubicBezTo>
                    <a:pt x="821" y="1165"/>
                    <a:pt x="800" y="1685"/>
                    <a:pt x="783" y="2206"/>
                  </a:cubicBezTo>
                  <a:cubicBezTo>
                    <a:pt x="751" y="2975"/>
                    <a:pt x="719" y="3745"/>
                    <a:pt x="688" y="4515"/>
                  </a:cubicBezTo>
                  <a:cubicBezTo>
                    <a:pt x="649" y="5457"/>
                    <a:pt x="610" y="6395"/>
                    <a:pt x="575" y="7337"/>
                  </a:cubicBezTo>
                  <a:cubicBezTo>
                    <a:pt x="533" y="8363"/>
                    <a:pt x="491" y="9386"/>
                    <a:pt x="449" y="10412"/>
                  </a:cubicBezTo>
                  <a:cubicBezTo>
                    <a:pt x="406" y="11453"/>
                    <a:pt x="364" y="12493"/>
                    <a:pt x="322" y="13533"/>
                  </a:cubicBezTo>
                  <a:cubicBezTo>
                    <a:pt x="283" y="14504"/>
                    <a:pt x="245" y="15470"/>
                    <a:pt x="206" y="16437"/>
                  </a:cubicBezTo>
                  <a:cubicBezTo>
                    <a:pt x="175" y="17256"/>
                    <a:pt x="139" y="18071"/>
                    <a:pt x="108" y="18890"/>
                  </a:cubicBezTo>
                  <a:cubicBezTo>
                    <a:pt x="83" y="19477"/>
                    <a:pt x="59" y="20067"/>
                    <a:pt x="37" y="20658"/>
                  </a:cubicBezTo>
                  <a:cubicBezTo>
                    <a:pt x="23" y="20935"/>
                    <a:pt x="6" y="21213"/>
                    <a:pt x="2" y="21491"/>
                  </a:cubicBezTo>
                  <a:cubicBezTo>
                    <a:pt x="2" y="21501"/>
                    <a:pt x="2" y="21515"/>
                    <a:pt x="2" y="21526"/>
                  </a:cubicBezTo>
                  <a:cubicBezTo>
                    <a:pt x="1" y="21572"/>
                    <a:pt x="34" y="21594"/>
                    <a:pt x="68" y="21594"/>
                  </a:cubicBezTo>
                  <a:cubicBezTo>
                    <a:pt x="102" y="21594"/>
                    <a:pt x="138" y="21572"/>
                    <a:pt x="139" y="21526"/>
                  </a:cubicBezTo>
                  <a:cubicBezTo>
                    <a:pt x="150" y="21336"/>
                    <a:pt x="157" y="21143"/>
                    <a:pt x="164" y="20949"/>
                  </a:cubicBezTo>
                  <a:cubicBezTo>
                    <a:pt x="185" y="20429"/>
                    <a:pt x="206" y="19909"/>
                    <a:pt x="227" y="19389"/>
                  </a:cubicBezTo>
                  <a:cubicBezTo>
                    <a:pt x="259" y="18619"/>
                    <a:pt x="291" y="17850"/>
                    <a:pt x="319" y="17080"/>
                  </a:cubicBezTo>
                  <a:cubicBezTo>
                    <a:pt x="357" y="16138"/>
                    <a:pt x="396" y="15199"/>
                    <a:pt x="435" y="14254"/>
                  </a:cubicBezTo>
                  <a:cubicBezTo>
                    <a:pt x="477" y="13231"/>
                    <a:pt x="515" y="12208"/>
                    <a:pt x="558" y="11182"/>
                  </a:cubicBezTo>
                  <a:cubicBezTo>
                    <a:pt x="600" y="10142"/>
                    <a:pt x="642" y="9101"/>
                    <a:pt x="684" y="8061"/>
                  </a:cubicBezTo>
                  <a:cubicBezTo>
                    <a:pt x="723" y="7091"/>
                    <a:pt x="761" y="6124"/>
                    <a:pt x="800" y="5158"/>
                  </a:cubicBezTo>
                  <a:cubicBezTo>
                    <a:pt x="835" y="4339"/>
                    <a:pt x="867" y="3524"/>
                    <a:pt x="902" y="2705"/>
                  </a:cubicBezTo>
                  <a:cubicBezTo>
                    <a:pt x="923" y="2118"/>
                    <a:pt x="948" y="1527"/>
                    <a:pt x="972" y="937"/>
                  </a:cubicBezTo>
                  <a:cubicBezTo>
                    <a:pt x="983" y="659"/>
                    <a:pt x="1000" y="381"/>
                    <a:pt x="1008" y="104"/>
                  </a:cubicBezTo>
                  <a:cubicBezTo>
                    <a:pt x="1008" y="93"/>
                    <a:pt x="1008" y="79"/>
                    <a:pt x="1008" y="69"/>
                  </a:cubicBezTo>
                  <a:cubicBezTo>
                    <a:pt x="1009" y="23"/>
                    <a:pt x="975"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6309276" y="1128612"/>
              <a:ext cx="123608" cy="666133"/>
            </a:xfrm>
            <a:custGeom>
              <a:avLst/>
              <a:gdLst/>
              <a:ahLst/>
              <a:cxnLst/>
              <a:rect l="l" t="t" r="r" b="b"/>
              <a:pathLst>
                <a:path w="3935" h="21206" extrusionOk="0">
                  <a:moveTo>
                    <a:pt x="87" y="0"/>
                  </a:moveTo>
                  <a:cubicBezTo>
                    <a:pt x="46" y="0"/>
                    <a:pt x="0" y="35"/>
                    <a:pt x="9" y="88"/>
                  </a:cubicBezTo>
                  <a:cubicBezTo>
                    <a:pt x="44" y="278"/>
                    <a:pt x="79" y="464"/>
                    <a:pt x="111" y="654"/>
                  </a:cubicBezTo>
                  <a:cubicBezTo>
                    <a:pt x="202" y="1164"/>
                    <a:pt x="294" y="1677"/>
                    <a:pt x="388" y="2190"/>
                  </a:cubicBezTo>
                  <a:cubicBezTo>
                    <a:pt x="522" y="2946"/>
                    <a:pt x="659" y="3698"/>
                    <a:pt x="793" y="4454"/>
                  </a:cubicBezTo>
                  <a:cubicBezTo>
                    <a:pt x="958" y="5375"/>
                    <a:pt x="1123" y="6295"/>
                    <a:pt x="1288" y="7213"/>
                  </a:cubicBezTo>
                  <a:lnTo>
                    <a:pt x="1833" y="10249"/>
                  </a:lnTo>
                  <a:cubicBezTo>
                    <a:pt x="2016" y="11269"/>
                    <a:pt x="2198" y="12291"/>
                    <a:pt x="2381" y="13311"/>
                  </a:cubicBezTo>
                  <a:cubicBezTo>
                    <a:pt x="2553" y="14260"/>
                    <a:pt x="2722" y="15209"/>
                    <a:pt x="2894" y="16158"/>
                  </a:cubicBezTo>
                  <a:cubicBezTo>
                    <a:pt x="3038" y="16959"/>
                    <a:pt x="3183" y="17760"/>
                    <a:pt x="3327" y="18562"/>
                  </a:cubicBezTo>
                  <a:cubicBezTo>
                    <a:pt x="3429" y="19142"/>
                    <a:pt x="3534" y="19718"/>
                    <a:pt x="3636" y="20298"/>
                  </a:cubicBezTo>
                  <a:cubicBezTo>
                    <a:pt x="3685" y="20572"/>
                    <a:pt x="3727" y="20846"/>
                    <a:pt x="3784" y="21120"/>
                  </a:cubicBezTo>
                  <a:cubicBezTo>
                    <a:pt x="3787" y="21131"/>
                    <a:pt x="3787" y="21141"/>
                    <a:pt x="3791" y="21156"/>
                  </a:cubicBezTo>
                  <a:cubicBezTo>
                    <a:pt x="3796" y="21190"/>
                    <a:pt x="3821" y="21205"/>
                    <a:pt x="3848" y="21205"/>
                  </a:cubicBezTo>
                  <a:cubicBezTo>
                    <a:pt x="3889" y="21205"/>
                    <a:pt x="3935" y="21170"/>
                    <a:pt x="3924" y="21117"/>
                  </a:cubicBezTo>
                  <a:cubicBezTo>
                    <a:pt x="3893" y="20927"/>
                    <a:pt x="3857" y="20741"/>
                    <a:pt x="3822" y="20551"/>
                  </a:cubicBezTo>
                  <a:cubicBezTo>
                    <a:pt x="3731" y="20041"/>
                    <a:pt x="3640" y="19528"/>
                    <a:pt x="3548" y="19015"/>
                  </a:cubicBezTo>
                  <a:cubicBezTo>
                    <a:pt x="3411" y="18259"/>
                    <a:pt x="3277" y="17507"/>
                    <a:pt x="3140" y="16752"/>
                  </a:cubicBezTo>
                  <a:cubicBezTo>
                    <a:pt x="2975" y="15831"/>
                    <a:pt x="2810" y="14910"/>
                    <a:pt x="2645" y="13993"/>
                  </a:cubicBezTo>
                  <a:lnTo>
                    <a:pt x="2100" y="10956"/>
                  </a:lnTo>
                  <a:cubicBezTo>
                    <a:pt x="1917" y="9937"/>
                    <a:pt x="1735" y="8914"/>
                    <a:pt x="1552" y="7895"/>
                  </a:cubicBezTo>
                  <a:cubicBezTo>
                    <a:pt x="1383" y="6946"/>
                    <a:pt x="1211" y="5997"/>
                    <a:pt x="1042" y="5048"/>
                  </a:cubicBezTo>
                  <a:cubicBezTo>
                    <a:pt x="898" y="4246"/>
                    <a:pt x="754" y="3445"/>
                    <a:pt x="610" y="2644"/>
                  </a:cubicBezTo>
                  <a:cubicBezTo>
                    <a:pt x="504" y="2064"/>
                    <a:pt x="402" y="1487"/>
                    <a:pt x="297" y="907"/>
                  </a:cubicBezTo>
                  <a:cubicBezTo>
                    <a:pt x="248" y="633"/>
                    <a:pt x="209" y="359"/>
                    <a:pt x="149" y="85"/>
                  </a:cubicBezTo>
                  <a:cubicBezTo>
                    <a:pt x="149" y="74"/>
                    <a:pt x="146" y="64"/>
                    <a:pt x="146" y="50"/>
                  </a:cubicBezTo>
                  <a:cubicBezTo>
                    <a:pt x="139" y="15"/>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6078112" y="1797479"/>
              <a:ext cx="107556" cy="15424"/>
            </a:xfrm>
            <a:custGeom>
              <a:avLst/>
              <a:gdLst/>
              <a:ahLst/>
              <a:cxnLst/>
              <a:rect l="l" t="t" r="r" b="b"/>
              <a:pathLst>
                <a:path w="3424" h="491" extrusionOk="0">
                  <a:moveTo>
                    <a:pt x="114" y="0"/>
                  </a:moveTo>
                  <a:cubicBezTo>
                    <a:pt x="46" y="0"/>
                    <a:pt x="1" y="96"/>
                    <a:pt x="71" y="130"/>
                  </a:cubicBezTo>
                  <a:cubicBezTo>
                    <a:pt x="630" y="369"/>
                    <a:pt x="1233" y="490"/>
                    <a:pt x="1836" y="490"/>
                  </a:cubicBezTo>
                  <a:cubicBezTo>
                    <a:pt x="2349" y="490"/>
                    <a:pt x="2862" y="402"/>
                    <a:pt x="3347" y="225"/>
                  </a:cubicBezTo>
                  <a:cubicBezTo>
                    <a:pt x="3423" y="196"/>
                    <a:pt x="3402" y="84"/>
                    <a:pt x="3334" y="84"/>
                  </a:cubicBezTo>
                  <a:cubicBezTo>
                    <a:pt x="3327" y="84"/>
                    <a:pt x="3320" y="85"/>
                    <a:pt x="3312" y="87"/>
                  </a:cubicBezTo>
                  <a:cubicBezTo>
                    <a:pt x="2837" y="263"/>
                    <a:pt x="2333" y="350"/>
                    <a:pt x="1830" y="350"/>
                  </a:cubicBezTo>
                  <a:cubicBezTo>
                    <a:pt x="1254" y="350"/>
                    <a:pt x="678" y="236"/>
                    <a:pt x="145" y="7"/>
                  </a:cubicBezTo>
                  <a:cubicBezTo>
                    <a:pt x="135" y="2"/>
                    <a:pt x="124" y="0"/>
                    <a:pt x="114"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6370374" y="1772035"/>
              <a:ext cx="110289" cy="31727"/>
            </a:xfrm>
            <a:custGeom>
              <a:avLst/>
              <a:gdLst/>
              <a:ahLst/>
              <a:cxnLst/>
              <a:rect l="l" t="t" r="r" b="b"/>
              <a:pathLst>
                <a:path w="3511" h="1010" extrusionOk="0">
                  <a:moveTo>
                    <a:pt x="3413" y="0"/>
                  </a:moveTo>
                  <a:cubicBezTo>
                    <a:pt x="3402" y="0"/>
                    <a:pt x="3390" y="4"/>
                    <a:pt x="3378" y="12"/>
                  </a:cubicBezTo>
                  <a:cubicBezTo>
                    <a:pt x="2526" y="571"/>
                    <a:pt x="1525" y="869"/>
                    <a:pt x="510" y="869"/>
                  </a:cubicBezTo>
                  <a:cubicBezTo>
                    <a:pt x="370" y="869"/>
                    <a:pt x="229" y="863"/>
                    <a:pt x="88" y="852"/>
                  </a:cubicBezTo>
                  <a:cubicBezTo>
                    <a:pt x="86" y="852"/>
                    <a:pt x="84" y="852"/>
                    <a:pt x="82" y="852"/>
                  </a:cubicBezTo>
                  <a:cubicBezTo>
                    <a:pt x="0" y="852"/>
                    <a:pt x="3" y="985"/>
                    <a:pt x="88" y="992"/>
                  </a:cubicBezTo>
                  <a:cubicBezTo>
                    <a:pt x="229" y="1004"/>
                    <a:pt x="370" y="1009"/>
                    <a:pt x="511" y="1009"/>
                  </a:cubicBezTo>
                  <a:cubicBezTo>
                    <a:pt x="1548" y="1009"/>
                    <a:pt x="2579" y="704"/>
                    <a:pt x="3448" y="135"/>
                  </a:cubicBezTo>
                  <a:cubicBezTo>
                    <a:pt x="3510" y="94"/>
                    <a:pt x="3471" y="0"/>
                    <a:pt x="341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6089169" y="1979891"/>
              <a:ext cx="24627" cy="44794"/>
            </a:xfrm>
            <a:custGeom>
              <a:avLst/>
              <a:gdLst/>
              <a:ahLst/>
              <a:cxnLst/>
              <a:rect l="l" t="t" r="r" b="b"/>
              <a:pathLst>
                <a:path w="784" h="1426" extrusionOk="0">
                  <a:moveTo>
                    <a:pt x="74" y="1"/>
                  </a:moveTo>
                  <a:cubicBezTo>
                    <a:pt x="39" y="1"/>
                    <a:pt x="4" y="23"/>
                    <a:pt x="4" y="69"/>
                  </a:cubicBezTo>
                  <a:cubicBezTo>
                    <a:pt x="1" y="582"/>
                    <a:pt x="232" y="1085"/>
                    <a:pt x="630" y="1408"/>
                  </a:cubicBezTo>
                  <a:cubicBezTo>
                    <a:pt x="644" y="1420"/>
                    <a:pt x="660" y="1425"/>
                    <a:pt x="676" y="1425"/>
                  </a:cubicBezTo>
                  <a:cubicBezTo>
                    <a:pt x="734" y="1425"/>
                    <a:pt x="784" y="1354"/>
                    <a:pt x="728" y="1310"/>
                  </a:cubicBezTo>
                  <a:cubicBezTo>
                    <a:pt x="359" y="1008"/>
                    <a:pt x="141" y="547"/>
                    <a:pt x="145" y="69"/>
                  </a:cubicBezTo>
                  <a:cubicBezTo>
                    <a:pt x="145" y="23"/>
                    <a:pt x="109"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9"/>
            <p:cNvSpPr/>
            <p:nvPr/>
          </p:nvSpPr>
          <p:spPr>
            <a:xfrm>
              <a:off x="6118854" y="2022015"/>
              <a:ext cx="4461" cy="5120"/>
            </a:xfrm>
            <a:custGeom>
              <a:avLst/>
              <a:gdLst/>
              <a:ahLst/>
              <a:cxnLst/>
              <a:rect l="l" t="t" r="r" b="b"/>
              <a:pathLst>
                <a:path w="142" h="163" extrusionOk="0">
                  <a:moveTo>
                    <a:pt x="71" y="0"/>
                  </a:moveTo>
                  <a:lnTo>
                    <a:pt x="54" y="4"/>
                  </a:lnTo>
                  <a:cubicBezTo>
                    <a:pt x="43" y="8"/>
                    <a:pt x="33" y="11"/>
                    <a:pt x="22" y="22"/>
                  </a:cubicBezTo>
                  <a:cubicBezTo>
                    <a:pt x="19" y="25"/>
                    <a:pt x="15" y="32"/>
                    <a:pt x="12" y="36"/>
                  </a:cubicBezTo>
                  <a:cubicBezTo>
                    <a:pt x="4" y="46"/>
                    <a:pt x="4" y="57"/>
                    <a:pt x="4" y="71"/>
                  </a:cubicBezTo>
                  <a:lnTo>
                    <a:pt x="4" y="92"/>
                  </a:lnTo>
                  <a:cubicBezTo>
                    <a:pt x="1" y="99"/>
                    <a:pt x="4" y="109"/>
                    <a:pt x="8" y="116"/>
                  </a:cubicBezTo>
                  <a:cubicBezTo>
                    <a:pt x="12" y="127"/>
                    <a:pt x="15" y="134"/>
                    <a:pt x="22" y="141"/>
                  </a:cubicBezTo>
                  <a:cubicBezTo>
                    <a:pt x="29" y="148"/>
                    <a:pt x="36" y="152"/>
                    <a:pt x="47" y="155"/>
                  </a:cubicBezTo>
                  <a:cubicBezTo>
                    <a:pt x="54" y="159"/>
                    <a:pt x="64" y="162"/>
                    <a:pt x="71" y="162"/>
                  </a:cubicBezTo>
                  <a:lnTo>
                    <a:pt x="92" y="159"/>
                  </a:lnTo>
                  <a:cubicBezTo>
                    <a:pt x="103" y="155"/>
                    <a:pt x="113" y="148"/>
                    <a:pt x="120" y="141"/>
                  </a:cubicBezTo>
                  <a:cubicBezTo>
                    <a:pt x="124" y="134"/>
                    <a:pt x="131" y="131"/>
                    <a:pt x="135" y="127"/>
                  </a:cubicBezTo>
                  <a:cubicBezTo>
                    <a:pt x="138" y="116"/>
                    <a:pt x="142" y="102"/>
                    <a:pt x="142" y="92"/>
                  </a:cubicBezTo>
                  <a:lnTo>
                    <a:pt x="142" y="71"/>
                  </a:lnTo>
                  <a:cubicBezTo>
                    <a:pt x="142" y="60"/>
                    <a:pt x="142" y="53"/>
                    <a:pt x="138" y="43"/>
                  </a:cubicBezTo>
                  <a:cubicBezTo>
                    <a:pt x="135" y="36"/>
                    <a:pt x="127" y="29"/>
                    <a:pt x="120" y="22"/>
                  </a:cubicBezTo>
                  <a:cubicBezTo>
                    <a:pt x="117" y="15"/>
                    <a:pt x="106" y="8"/>
                    <a:pt x="99" y="8"/>
                  </a:cubicBezTo>
                  <a:cubicBezTo>
                    <a:pt x="92" y="0"/>
                    <a:pt x="82"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9"/>
            <p:cNvSpPr/>
            <p:nvPr/>
          </p:nvSpPr>
          <p:spPr>
            <a:xfrm>
              <a:off x="6576440" y="1963180"/>
              <a:ext cx="33109" cy="34742"/>
            </a:xfrm>
            <a:custGeom>
              <a:avLst/>
              <a:gdLst/>
              <a:ahLst/>
              <a:cxnLst/>
              <a:rect l="l" t="t" r="r" b="b"/>
              <a:pathLst>
                <a:path w="1054" h="1106" extrusionOk="0">
                  <a:moveTo>
                    <a:pt x="104" y="1"/>
                  </a:moveTo>
                  <a:cubicBezTo>
                    <a:pt x="41" y="1"/>
                    <a:pt x="1" y="94"/>
                    <a:pt x="69" y="130"/>
                  </a:cubicBezTo>
                  <a:cubicBezTo>
                    <a:pt x="449" y="341"/>
                    <a:pt x="747" y="675"/>
                    <a:pt x="920" y="1072"/>
                  </a:cubicBezTo>
                  <a:cubicBezTo>
                    <a:pt x="929" y="1095"/>
                    <a:pt x="954" y="1106"/>
                    <a:pt x="979" y="1106"/>
                  </a:cubicBezTo>
                  <a:cubicBezTo>
                    <a:pt x="992" y="1106"/>
                    <a:pt x="1005" y="1103"/>
                    <a:pt x="1015" y="1097"/>
                  </a:cubicBezTo>
                  <a:cubicBezTo>
                    <a:pt x="1050" y="1076"/>
                    <a:pt x="1053" y="1033"/>
                    <a:pt x="1039" y="1002"/>
                  </a:cubicBezTo>
                  <a:cubicBezTo>
                    <a:pt x="860" y="584"/>
                    <a:pt x="537" y="232"/>
                    <a:pt x="139" y="11"/>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6610931" y="2003199"/>
              <a:ext cx="4461" cy="5057"/>
            </a:xfrm>
            <a:custGeom>
              <a:avLst/>
              <a:gdLst/>
              <a:ahLst/>
              <a:cxnLst/>
              <a:rect l="l" t="t" r="r" b="b"/>
              <a:pathLst>
                <a:path w="142" h="161" extrusionOk="0">
                  <a:moveTo>
                    <a:pt x="80" y="1"/>
                  </a:moveTo>
                  <a:cubicBezTo>
                    <a:pt x="77" y="1"/>
                    <a:pt x="74" y="1"/>
                    <a:pt x="71" y="2"/>
                  </a:cubicBezTo>
                  <a:lnTo>
                    <a:pt x="54" y="2"/>
                  </a:lnTo>
                  <a:cubicBezTo>
                    <a:pt x="43" y="6"/>
                    <a:pt x="33" y="13"/>
                    <a:pt x="22" y="20"/>
                  </a:cubicBezTo>
                  <a:cubicBezTo>
                    <a:pt x="18" y="27"/>
                    <a:pt x="15" y="30"/>
                    <a:pt x="11" y="34"/>
                  </a:cubicBezTo>
                  <a:cubicBezTo>
                    <a:pt x="4" y="44"/>
                    <a:pt x="4" y="58"/>
                    <a:pt x="1" y="69"/>
                  </a:cubicBezTo>
                  <a:lnTo>
                    <a:pt x="1" y="90"/>
                  </a:lnTo>
                  <a:cubicBezTo>
                    <a:pt x="1" y="100"/>
                    <a:pt x="4" y="111"/>
                    <a:pt x="8" y="118"/>
                  </a:cubicBezTo>
                  <a:cubicBezTo>
                    <a:pt x="11" y="125"/>
                    <a:pt x="15" y="132"/>
                    <a:pt x="22" y="139"/>
                  </a:cubicBezTo>
                  <a:cubicBezTo>
                    <a:pt x="29" y="146"/>
                    <a:pt x="36" y="153"/>
                    <a:pt x="47" y="153"/>
                  </a:cubicBezTo>
                  <a:cubicBezTo>
                    <a:pt x="54" y="160"/>
                    <a:pt x="64" y="160"/>
                    <a:pt x="71" y="160"/>
                  </a:cubicBezTo>
                  <a:lnTo>
                    <a:pt x="92" y="157"/>
                  </a:lnTo>
                  <a:cubicBezTo>
                    <a:pt x="103" y="153"/>
                    <a:pt x="113" y="150"/>
                    <a:pt x="120" y="139"/>
                  </a:cubicBezTo>
                  <a:cubicBezTo>
                    <a:pt x="124" y="136"/>
                    <a:pt x="127" y="132"/>
                    <a:pt x="131" y="125"/>
                  </a:cubicBezTo>
                  <a:cubicBezTo>
                    <a:pt x="138" y="114"/>
                    <a:pt x="142" y="104"/>
                    <a:pt x="142" y="90"/>
                  </a:cubicBezTo>
                  <a:lnTo>
                    <a:pt x="142" y="69"/>
                  </a:lnTo>
                  <a:cubicBezTo>
                    <a:pt x="142" y="62"/>
                    <a:pt x="142" y="51"/>
                    <a:pt x="134" y="44"/>
                  </a:cubicBezTo>
                  <a:cubicBezTo>
                    <a:pt x="134" y="34"/>
                    <a:pt x="127" y="27"/>
                    <a:pt x="120" y="20"/>
                  </a:cubicBezTo>
                  <a:cubicBezTo>
                    <a:pt x="117" y="13"/>
                    <a:pt x="106" y="9"/>
                    <a:pt x="99" y="6"/>
                  </a:cubicBezTo>
                  <a:cubicBezTo>
                    <a:pt x="92" y="3"/>
                    <a:pt x="86"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467" y="927133"/>
              <a:ext cx="45517" cy="39768"/>
            </a:xfrm>
            <a:custGeom>
              <a:avLst/>
              <a:gdLst/>
              <a:ahLst/>
              <a:cxnLst/>
              <a:rect l="l" t="t" r="r" b="b"/>
              <a:pathLst>
                <a:path w="1449" h="1266" extrusionOk="0">
                  <a:moveTo>
                    <a:pt x="1336" y="0"/>
                  </a:moveTo>
                  <a:cubicBezTo>
                    <a:pt x="995" y="485"/>
                    <a:pt x="535" y="879"/>
                    <a:pt x="1" y="1139"/>
                  </a:cubicBezTo>
                  <a:lnTo>
                    <a:pt x="64" y="1265"/>
                  </a:lnTo>
                  <a:cubicBezTo>
                    <a:pt x="616" y="995"/>
                    <a:pt x="1097" y="584"/>
                    <a:pt x="1449" y="81"/>
                  </a:cubicBezTo>
                  <a:lnTo>
                    <a:pt x="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6406372" y="973278"/>
              <a:ext cx="8513" cy="10743"/>
            </a:xfrm>
            <a:custGeom>
              <a:avLst/>
              <a:gdLst/>
              <a:ahLst/>
              <a:cxnLst/>
              <a:rect l="l" t="t" r="r" b="b"/>
              <a:pathLst>
                <a:path w="271" h="342" extrusionOk="0">
                  <a:moveTo>
                    <a:pt x="134" y="0"/>
                  </a:moveTo>
                  <a:cubicBezTo>
                    <a:pt x="60" y="0"/>
                    <a:pt x="0" y="78"/>
                    <a:pt x="0" y="169"/>
                  </a:cubicBezTo>
                  <a:cubicBezTo>
                    <a:pt x="0"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6414100" y="989267"/>
              <a:ext cx="8513" cy="10743"/>
            </a:xfrm>
            <a:custGeom>
              <a:avLst/>
              <a:gdLst/>
              <a:ahLst/>
              <a:cxnLst/>
              <a:rect l="l" t="t" r="r" b="b"/>
              <a:pathLst>
                <a:path w="271" h="342" extrusionOk="0">
                  <a:moveTo>
                    <a:pt x="137" y="1"/>
                  </a:moveTo>
                  <a:cubicBezTo>
                    <a:pt x="60" y="1"/>
                    <a:pt x="0" y="78"/>
                    <a:pt x="0" y="173"/>
                  </a:cubicBezTo>
                  <a:cubicBezTo>
                    <a:pt x="0" y="265"/>
                    <a:pt x="60" y="342"/>
                    <a:pt x="137" y="342"/>
                  </a:cubicBezTo>
                  <a:cubicBezTo>
                    <a:pt x="211" y="342"/>
                    <a:pt x="271" y="265"/>
                    <a:pt x="271" y="173"/>
                  </a:cubicBezTo>
                  <a:cubicBezTo>
                    <a:pt x="271" y="78"/>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6399619" y="982576"/>
              <a:ext cx="58270" cy="23402"/>
            </a:xfrm>
            <a:custGeom>
              <a:avLst/>
              <a:gdLst/>
              <a:ahLst/>
              <a:cxnLst/>
              <a:rect l="l" t="t" r="r" b="b"/>
              <a:pathLst>
                <a:path w="1855" h="745" extrusionOk="0">
                  <a:moveTo>
                    <a:pt x="1764" y="1"/>
                  </a:moveTo>
                  <a:cubicBezTo>
                    <a:pt x="1752" y="1"/>
                    <a:pt x="1739" y="4"/>
                    <a:pt x="1727" y="14"/>
                  </a:cubicBezTo>
                  <a:cubicBezTo>
                    <a:pt x="1252" y="369"/>
                    <a:pt x="683" y="576"/>
                    <a:pt x="92" y="608"/>
                  </a:cubicBezTo>
                  <a:cubicBezTo>
                    <a:pt x="3" y="611"/>
                    <a:pt x="1" y="745"/>
                    <a:pt x="86" y="745"/>
                  </a:cubicBezTo>
                  <a:cubicBezTo>
                    <a:pt x="88" y="745"/>
                    <a:pt x="90" y="745"/>
                    <a:pt x="92" y="745"/>
                  </a:cubicBezTo>
                  <a:cubicBezTo>
                    <a:pt x="707" y="717"/>
                    <a:pt x="1305" y="506"/>
                    <a:pt x="1797" y="137"/>
                  </a:cubicBezTo>
                  <a:cubicBezTo>
                    <a:pt x="1855" y="90"/>
                    <a:pt x="1819"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6432759" y="994512"/>
              <a:ext cx="5057" cy="27109"/>
            </a:xfrm>
            <a:custGeom>
              <a:avLst/>
              <a:gdLst/>
              <a:ahLst/>
              <a:cxnLst/>
              <a:rect l="l" t="t" r="r" b="b"/>
              <a:pathLst>
                <a:path w="161" h="863" extrusionOk="0">
                  <a:moveTo>
                    <a:pt x="80" y="1"/>
                  </a:moveTo>
                  <a:cubicBezTo>
                    <a:pt x="45" y="1"/>
                    <a:pt x="9" y="24"/>
                    <a:pt x="7" y="69"/>
                  </a:cubicBezTo>
                  <a:cubicBezTo>
                    <a:pt x="0" y="312"/>
                    <a:pt x="4" y="554"/>
                    <a:pt x="18" y="797"/>
                  </a:cubicBezTo>
                  <a:cubicBezTo>
                    <a:pt x="20" y="841"/>
                    <a:pt x="56" y="863"/>
                    <a:pt x="91" y="863"/>
                  </a:cubicBezTo>
                  <a:cubicBezTo>
                    <a:pt x="126" y="863"/>
                    <a:pt x="160" y="841"/>
                    <a:pt x="158" y="797"/>
                  </a:cubicBezTo>
                  <a:cubicBezTo>
                    <a:pt x="144" y="554"/>
                    <a:pt x="141" y="312"/>
                    <a:pt x="148" y="69"/>
                  </a:cubicBezTo>
                  <a:cubicBezTo>
                    <a:pt x="150" y="24"/>
                    <a:pt x="115"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6437942" y="993696"/>
              <a:ext cx="8858" cy="15486"/>
            </a:xfrm>
            <a:custGeom>
              <a:avLst/>
              <a:gdLst/>
              <a:ahLst/>
              <a:cxnLst/>
              <a:rect l="l" t="t" r="r" b="b"/>
              <a:pathLst>
                <a:path w="282" h="493" extrusionOk="0">
                  <a:moveTo>
                    <a:pt x="80" y="0"/>
                  </a:moveTo>
                  <a:cubicBezTo>
                    <a:pt x="78" y="0"/>
                    <a:pt x="76" y="0"/>
                    <a:pt x="74" y="1"/>
                  </a:cubicBezTo>
                  <a:cubicBezTo>
                    <a:pt x="39" y="1"/>
                    <a:pt x="0" y="29"/>
                    <a:pt x="4" y="67"/>
                  </a:cubicBezTo>
                  <a:cubicBezTo>
                    <a:pt x="21" y="208"/>
                    <a:pt x="64" y="338"/>
                    <a:pt x="137" y="457"/>
                  </a:cubicBezTo>
                  <a:cubicBezTo>
                    <a:pt x="152" y="479"/>
                    <a:pt x="175" y="492"/>
                    <a:pt x="199" y="492"/>
                  </a:cubicBezTo>
                  <a:cubicBezTo>
                    <a:pt x="211" y="492"/>
                    <a:pt x="222" y="489"/>
                    <a:pt x="232" y="482"/>
                  </a:cubicBezTo>
                  <a:cubicBezTo>
                    <a:pt x="264" y="461"/>
                    <a:pt x="282" y="419"/>
                    <a:pt x="260" y="387"/>
                  </a:cubicBezTo>
                  <a:cubicBezTo>
                    <a:pt x="243" y="359"/>
                    <a:pt x="225" y="331"/>
                    <a:pt x="215" y="306"/>
                  </a:cubicBezTo>
                  <a:lnTo>
                    <a:pt x="204" y="282"/>
                  </a:lnTo>
                  <a:cubicBezTo>
                    <a:pt x="202" y="279"/>
                    <a:pt x="197" y="271"/>
                    <a:pt x="198" y="271"/>
                  </a:cubicBezTo>
                  <a:lnTo>
                    <a:pt x="198" y="271"/>
                  </a:lnTo>
                  <a:cubicBezTo>
                    <a:pt x="198" y="271"/>
                    <a:pt x="199" y="272"/>
                    <a:pt x="201" y="275"/>
                  </a:cubicBezTo>
                  <a:cubicBezTo>
                    <a:pt x="194" y="264"/>
                    <a:pt x="190" y="247"/>
                    <a:pt x="183" y="233"/>
                  </a:cubicBezTo>
                  <a:cubicBezTo>
                    <a:pt x="173" y="204"/>
                    <a:pt x="166" y="176"/>
                    <a:pt x="159" y="148"/>
                  </a:cubicBezTo>
                  <a:cubicBezTo>
                    <a:pt x="155" y="134"/>
                    <a:pt x="152" y="120"/>
                    <a:pt x="152" y="106"/>
                  </a:cubicBezTo>
                  <a:cubicBezTo>
                    <a:pt x="149" y="97"/>
                    <a:pt x="148" y="91"/>
                    <a:pt x="146" y="85"/>
                  </a:cubicBezTo>
                  <a:lnTo>
                    <a:pt x="146" y="85"/>
                  </a:lnTo>
                  <a:cubicBezTo>
                    <a:pt x="146" y="80"/>
                    <a:pt x="145" y="69"/>
                    <a:pt x="145" y="67"/>
                  </a:cubicBezTo>
                  <a:cubicBezTo>
                    <a:pt x="141" y="34"/>
                    <a:pt x="11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6208693" y="617374"/>
              <a:ext cx="64082" cy="16146"/>
            </a:xfrm>
            <a:custGeom>
              <a:avLst/>
              <a:gdLst/>
              <a:ahLst/>
              <a:cxnLst/>
              <a:rect l="l" t="t" r="r" b="b"/>
              <a:pathLst>
                <a:path w="2040" h="514" extrusionOk="0">
                  <a:moveTo>
                    <a:pt x="95" y="0"/>
                  </a:moveTo>
                  <a:cubicBezTo>
                    <a:pt x="38" y="0"/>
                    <a:pt x="0" y="92"/>
                    <a:pt x="62" y="136"/>
                  </a:cubicBezTo>
                  <a:cubicBezTo>
                    <a:pt x="418" y="385"/>
                    <a:pt x="848" y="514"/>
                    <a:pt x="1278" y="514"/>
                  </a:cubicBezTo>
                  <a:cubicBezTo>
                    <a:pt x="1510" y="514"/>
                    <a:pt x="1743" y="476"/>
                    <a:pt x="1963" y="400"/>
                  </a:cubicBezTo>
                  <a:cubicBezTo>
                    <a:pt x="2040" y="371"/>
                    <a:pt x="2018" y="259"/>
                    <a:pt x="1948" y="259"/>
                  </a:cubicBezTo>
                  <a:cubicBezTo>
                    <a:pt x="1941" y="259"/>
                    <a:pt x="1933" y="260"/>
                    <a:pt x="1924" y="263"/>
                  </a:cubicBezTo>
                  <a:cubicBezTo>
                    <a:pt x="1714" y="337"/>
                    <a:pt x="1494" y="373"/>
                    <a:pt x="1275" y="373"/>
                  </a:cubicBezTo>
                  <a:cubicBezTo>
                    <a:pt x="871" y="373"/>
                    <a:pt x="469" y="250"/>
                    <a:pt x="132" y="13"/>
                  </a:cubicBezTo>
                  <a:cubicBezTo>
                    <a:pt x="119" y="4"/>
                    <a:pt x="10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a:off x="6163365" y="595919"/>
              <a:ext cx="16586" cy="16586"/>
            </a:xfrm>
            <a:custGeom>
              <a:avLst/>
              <a:gdLst/>
              <a:ahLst/>
              <a:cxnLst/>
              <a:rect l="l" t="t" r="r" b="b"/>
              <a:pathLst>
                <a:path w="528" h="528" extrusionOk="0">
                  <a:moveTo>
                    <a:pt x="264" y="0"/>
                  </a:moveTo>
                  <a:cubicBezTo>
                    <a:pt x="120" y="0"/>
                    <a:pt x="0" y="116"/>
                    <a:pt x="0" y="264"/>
                  </a:cubicBezTo>
                  <a:cubicBezTo>
                    <a:pt x="0" y="411"/>
                    <a:pt x="120" y="527"/>
                    <a:pt x="264" y="527"/>
                  </a:cubicBezTo>
                  <a:cubicBezTo>
                    <a:pt x="412" y="527"/>
                    <a:pt x="528" y="411"/>
                    <a:pt x="528" y="264"/>
                  </a:cubicBezTo>
                  <a:cubicBezTo>
                    <a:pt x="528" y="116"/>
                    <a:pt x="412" y="0"/>
                    <a:pt x="264"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9"/>
            <p:cNvSpPr/>
            <p:nvPr/>
          </p:nvSpPr>
          <p:spPr>
            <a:xfrm>
              <a:off x="6167009" y="579836"/>
              <a:ext cx="10743" cy="30533"/>
            </a:xfrm>
            <a:custGeom>
              <a:avLst/>
              <a:gdLst/>
              <a:ahLst/>
              <a:cxnLst/>
              <a:rect l="l" t="t" r="r" b="b"/>
              <a:pathLst>
                <a:path w="342" h="972" extrusionOk="0">
                  <a:moveTo>
                    <a:pt x="80" y="0"/>
                  </a:moveTo>
                  <a:cubicBezTo>
                    <a:pt x="60" y="0"/>
                    <a:pt x="41" y="7"/>
                    <a:pt x="28" y="20"/>
                  </a:cubicBezTo>
                  <a:cubicBezTo>
                    <a:pt x="0" y="48"/>
                    <a:pt x="4" y="90"/>
                    <a:pt x="28" y="122"/>
                  </a:cubicBezTo>
                  <a:cubicBezTo>
                    <a:pt x="208" y="336"/>
                    <a:pt x="162" y="639"/>
                    <a:pt x="71" y="881"/>
                  </a:cubicBezTo>
                  <a:cubicBezTo>
                    <a:pt x="60" y="916"/>
                    <a:pt x="88" y="958"/>
                    <a:pt x="120" y="969"/>
                  </a:cubicBezTo>
                  <a:cubicBezTo>
                    <a:pt x="126" y="971"/>
                    <a:pt x="132" y="971"/>
                    <a:pt x="138" y="971"/>
                  </a:cubicBezTo>
                  <a:cubicBezTo>
                    <a:pt x="169" y="971"/>
                    <a:pt x="196" y="949"/>
                    <a:pt x="208" y="920"/>
                  </a:cubicBezTo>
                  <a:cubicBezTo>
                    <a:pt x="317" y="625"/>
                    <a:pt x="341" y="277"/>
                    <a:pt x="127" y="20"/>
                  </a:cubicBezTo>
                  <a:cubicBezTo>
                    <a:pt x="115" y="6"/>
                    <a:pt x="97" y="0"/>
                    <a:pt x="80"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6130351" y="429778"/>
              <a:ext cx="36847" cy="88677"/>
            </a:xfrm>
            <a:custGeom>
              <a:avLst/>
              <a:gdLst/>
              <a:ahLst/>
              <a:cxnLst/>
              <a:rect l="l" t="t" r="r" b="b"/>
              <a:pathLst>
                <a:path w="1173" h="2823" extrusionOk="0">
                  <a:moveTo>
                    <a:pt x="1081" y="1"/>
                  </a:moveTo>
                  <a:cubicBezTo>
                    <a:pt x="1069" y="1"/>
                    <a:pt x="1057" y="5"/>
                    <a:pt x="1044" y="14"/>
                  </a:cubicBezTo>
                  <a:cubicBezTo>
                    <a:pt x="651" y="305"/>
                    <a:pt x="355" y="706"/>
                    <a:pt x="201" y="1170"/>
                  </a:cubicBezTo>
                  <a:cubicBezTo>
                    <a:pt x="22" y="1704"/>
                    <a:pt x="50" y="2270"/>
                    <a:pt x="268" y="2787"/>
                  </a:cubicBezTo>
                  <a:cubicBezTo>
                    <a:pt x="279" y="2812"/>
                    <a:pt x="298" y="2822"/>
                    <a:pt x="319" y="2822"/>
                  </a:cubicBezTo>
                  <a:cubicBezTo>
                    <a:pt x="364" y="2822"/>
                    <a:pt x="415" y="2772"/>
                    <a:pt x="391" y="2716"/>
                  </a:cubicBezTo>
                  <a:cubicBezTo>
                    <a:pt x="0" y="1803"/>
                    <a:pt x="324" y="723"/>
                    <a:pt x="1115" y="137"/>
                  </a:cubicBezTo>
                  <a:cubicBezTo>
                    <a:pt x="1173" y="93"/>
                    <a:pt x="1137" y="1"/>
                    <a:pt x="1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6046448" y="457484"/>
              <a:ext cx="50166" cy="206914"/>
            </a:xfrm>
            <a:custGeom>
              <a:avLst/>
              <a:gdLst/>
              <a:ahLst/>
              <a:cxnLst/>
              <a:rect l="l" t="t" r="r" b="b"/>
              <a:pathLst>
                <a:path w="1597" h="6587" extrusionOk="0">
                  <a:moveTo>
                    <a:pt x="1326" y="1"/>
                  </a:moveTo>
                  <a:cubicBezTo>
                    <a:pt x="1315" y="1"/>
                    <a:pt x="1302" y="5"/>
                    <a:pt x="1290" y="14"/>
                  </a:cubicBezTo>
                  <a:cubicBezTo>
                    <a:pt x="605" y="520"/>
                    <a:pt x="236" y="1321"/>
                    <a:pt x="127" y="2147"/>
                  </a:cubicBezTo>
                  <a:cubicBezTo>
                    <a:pt x="0" y="3117"/>
                    <a:pt x="253" y="4073"/>
                    <a:pt x="633" y="4955"/>
                  </a:cubicBezTo>
                  <a:cubicBezTo>
                    <a:pt x="872" y="5504"/>
                    <a:pt x="1157" y="6031"/>
                    <a:pt x="1445" y="6551"/>
                  </a:cubicBezTo>
                  <a:cubicBezTo>
                    <a:pt x="1459" y="6576"/>
                    <a:pt x="1481" y="6587"/>
                    <a:pt x="1502" y="6587"/>
                  </a:cubicBezTo>
                  <a:cubicBezTo>
                    <a:pt x="1550" y="6587"/>
                    <a:pt x="1597" y="6536"/>
                    <a:pt x="1568" y="6481"/>
                  </a:cubicBezTo>
                  <a:cubicBezTo>
                    <a:pt x="1079" y="5595"/>
                    <a:pt x="584" y="4688"/>
                    <a:pt x="355" y="3697"/>
                  </a:cubicBezTo>
                  <a:cubicBezTo>
                    <a:pt x="166" y="2871"/>
                    <a:pt x="183" y="1982"/>
                    <a:pt x="528" y="1202"/>
                  </a:cubicBezTo>
                  <a:cubicBezTo>
                    <a:pt x="714" y="783"/>
                    <a:pt x="991" y="407"/>
                    <a:pt x="1361" y="133"/>
                  </a:cubicBezTo>
                  <a:cubicBezTo>
                    <a:pt x="1419" y="90"/>
                    <a:pt x="1381" y="1"/>
                    <a:pt x="1326"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6040637" y="630159"/>
              <a:ext cx="41056" cy="70992"/>
            </a:xfrm>
            <a:custGeom>
              <a:avLst/>
              <a:gdLst/>
              <a:ahLst/>
              <a:cxnLst/>
              <a:rect l="l" t="t" r="r" b="b"/>
              <a:pathLst>
                <a:path w="1307" h="2260" extrusionOk="0">
                  <a:moveTo>
                    <a:pt x="1233" y="1"/>
                  </a:moveTo>
                  <a:cubicBezTo>
                    <a:pt x="1198" y="1"/>
                    <a:pt x="1162" y="22"/>
                    <a:pt x="1162" y="66"/>
                  </a:cubicBezTo>
                  <a:cubicBezTo>
                    <a:pt x="1166" y="509"/>
                    <a:pt x="1166" y="959"/>
                    <a:pt x="1032" y="1384"/>
                  </a:cubicBezTo>
                  <a:cubicBezTo>
                    <a:pt x="966" y="1588"/>
                    <a:pt x="871" y="1796"/>
                    <a:pt x="723" y="1950"/>
                  </a:cubicBezTo>
                  <a:cubicBezTo>
                    <a:pt x="630" y="2046"/>
                    <a:pt x="494" y="2122"/>
                    <a:pt x="361" y="2122"/>
                  </a:cubicBezTo>
                  <a:cubicBezTo>
                    <a:pt x="288" y="2122"/>
                    <a:pt x="217" y="2100"/>
                    <a:pt x="154" y="2045"/>
                  </a:cubicBezTo>
                  <a:cubicBezTo>
                    <a:pt x="139" y="2032"/>
                    <a:pt x="123" y="2027"/>
                    <a:pt x="107" y="2027"/>
                  </a:cubicBezTo>
                  <a:cubicBezTo>
                    <a:pt x="51" y="2027"/>
                    <a:pt x="0" y="2097"/>
                    <a:pt x="55" y="2144"/>
                  </a:cubicBezTo>
                  <a:cubicBezTo>
                    <a:pt x="145" y="2223"/>
                    <a:pt x="257" y="2259"/>
                    <a:pt x="371" y="2259"/>
                  </a:cubicBezTo>
                  <a:cubicBezTo>
                    <a:pt x="475" y="2259"/>
                    <a:pt x="580" y="2229"/>
                    <a:pt x="670" y="2172"/>
                  </a:cubicBezTo>
                  <a:cubicBezTo>
                    <a:pt x="874" y="2042"/>
                    <a:pt x="1004" y="1824"/>
                    <a:pt x="1096" y="1609"/>
                  </a:cubicBezTo>
                  <a:cubicBezTo>
                    <a:pt x="1303" y="1124"/>
                    <a:pt x="1307" y="583"/>
                    <a:pt x="1303" y="66"/>
                  </a:cubicBezTo>
                  <a:cubicBezTo>
                    <a:pt x="1303" y="22"/>
                    <a:pt x="1268" y="1"/>
                    <a:pt x="123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9"/>
            <p:cNvSpPr/>
            <p:nvPr/>
          </p:nvSpPr>
          <p:spPr>
            <a:xfrm>
              <a:off x="6067651" y="651268"/>
              <a:ext cx="17465" cy="51988"/>
            </a:xfrm>
            <a:custGeom>
              <a:avLst/>
              <a:gdLst/>
              <a:ahLst/>
              <a:cxnLst/>
              <a:rect l="l" t="t" r="r" b="b"/>
              <a:pathLst>
                <a:path w="556" h="1655" extrusionOk="0">
                  <a:moveTo>
                    <a:pt x="485" y="1"/>
                  </a:moveTo>
                  <a:cubicBezTo>
                    <a:pt x="450" y="1"/>
                    <a:pt x="415" y="24"/>
                    <a:pt x="415" y="69"/>
                  </a:cubicBezTo>
                  <a:cubicBezTo>
                    <a:pt x="411" y="586"/>
                    <a:pt x="281" y="1096"/>
                    <a:pt x="32" y="1549"/>
                  </a:cubicBezTo>
                  <a:cubicBezTo>
                    <a:pt x="0" y="1602"/>
                    <a:pt x="49" y="1654"/>
                    <a:pt x="97" y="1654"/>
                  </a:cubicBezTo>
                  <a:cubicBezTo>
                    <a:pt x="118" y="1654"/>
                    <a:pt x="138" y="1644"/>
                    <a:pt x="151" y="1619"/>
                  </a:cubicBezTo>
                  <a:cubicBezTo>
                    <a:pt x="415" y="1145"/>
                    <a:pt x="552" y="611"/>
                    <a:pt x="555" y="69"/>
                  </a:cubicBezTo>
                  <a:cubicBezTo>
                    <a:pt x="555" y="24"/>
                    <a:pt x="520" y="1"/>
                    <a:pt x="4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9"/>
            <p:cNvSpPr/>
            <p:nvPr/>
          </p:nvSpPr>
          <p:spPr>
            <a:xfrm>
              <a:off x="6088855" y="418658"/>
              <a:ext cx="65809" cy="52899"/>
            </a:xfrm>
            <a:custGeom>
              <a:avLst/>
              <a:gdLst/>
              <a:ahLst/>
              <a:cxnLst/>
              <a:rect l="l" t="t" r="r" b="b"/>
              <a:pathLst>
                <a:path w="2095" h="1684" extrusionOk="0">
                  <a:moveTo>
                    <a:pt x="1387" y="1"/>
                  </a:moveTo>
                  <a:cubicBezTo>
                    <a:pt x="1163" y="1"/>
                    <a:pt x="936" y="72"/>
                    <a:pt x="749" y="202"/>
                  </a:cubicBezTo>
                  <a:cubicBezTo>
                    <a:pt x="292" y="522"/>
                    <a:pt x="98" y="1067"/>
                    <a:pt x="11" y="1598"/>
                  </a:cubicBezTo>
                  <a:cubicBezTo>
                    <a:pt x="0" y="1650"/>
                    <a:pt x="45" y="1684"/>
                    <a:pt x="85" y="1684"/>
                  </a:cubicBezTo>
                  <a:cubicBezTo>
                    <a:pt x="113" y="1684"/>
                    <a:pt x="138" y="1668"/>
                    <a:pt x="144" y="1633"/>
                  </a:cubicBezTo>
                  <a:cubicBezTo>
                    <a:pt x="225" y="1158"/>
                    <a:pt x="380" y="666"/>
                    <a:pt x="773" y="357"/>
                  </a:cubicBezTo>
                  <a:cubicBezTo>
                    <a:pt x="950" y="220"/>
                    <a:pt x="1174" y="139"/>
                    <a:pt x="1392" y="139"/>
                  </a:cubicBezTo>
                  <a:cubicBezTo>
                    <a:pt x="1595" y="139"/>
                    <a:pt x="1793" y="209"/>
                    <a:pt x="1947" y="368"/>
                  </a:cubicBezTo>
                  <a:cubicBezTo>
                    <a:pt x="1962" y="383"/>
                    <a:pt x="1978" y="389"/>
                    <a:pt x="1994" y="389"/>
                  </a:cubicBezTo>
                  <a:cubicBezTo>
                    <a:pt x="2047" y="389"/>
                    <a:pt x="2094" y="318"/>
                    <a:pt x="2046" y="269"/>
                  </a:cubicBezTo>
                  <a:cubicBezTo>
                    <a:pt x="1866" y="85"/>
                    <a:pt x="1629" y="1"/>
                    <a:pt x="138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6281665" y="422114"/>
              <a:ext cx="43129" cy="63862"/>
            </a:xfrm>
            <a:custGeom>
              <a:avLst/>
              <a:gdLst/>
              <a:ahLst/>
              <a:cxnLst/>
              <a:rect l="l" t="t" r="r" b="b"/>
              <a:pathLst>
                <a:path w="1373" h="2033" extrusionOk="0">
                  <a:moveTo>
                    <a:pt x="99" y="0"/>
                  </a:moveTo>
                  <a:cubicBezTo>
                    <a:pt x="39" y="0"/>
                    <a:pt x="1" y="93"/>
                    <a:pt x="65" y="131"/>
                  </a:cubicBezTo>
                  <a:cubicBezTo>
                    <a:pt x="396" y="335"/>
                    <a:pt x="691" y="591"/>
                    <a:pt x="937" y="894"/>
                  </a:cubicBezTo>
                  <a:cubicBezTo>
                    <a:pt x="1057" y="1038"/>
                    <a:pt x="1197" y="1210"/>
                    <a:pt x="1222" y="1400"/>
                  </a:cubicBezTo>
                  <a:cubicBezTo>
                    <a:pt x="1253" y="1600"/>
                    <a:pt x="1127" y="1776"/>
                    <a:pt x="1014" y="1931"/>
                  </a:cubicBezTo>
                  <a:cubicBezTo>
                    <a:pt x="980" y="1982"/>
                    <a:pt x="1028" y="2032"/>
                    <a:pt x="1078" y="2032"/>
                  </a:cubicBezTo>
                  <a:cubicBezTo>
                    <a:pt x="1100" y="2032"/>
                    <a:pt x="1122" y="2023"/>
                    <a:pt x="1137" y="2001"/>
                  </a:cubicBezTo>
                  <a:cubicBezTo>
                    <a:pt x="1253" y="1839"/>
                    <a:pt x="1373" y="1656"/>
                    <a:pt x="1366" y="1449"/>
                  </a:cubicBezTo>
                  <a:cubicBezTo>
                    <a:pt x="1362" y="1235"/>
                    <a:pt x="1236" y="1048"/>
                    <a:pt x="1109" y="883"/>
                  </a:cubicBezTo>
                  <a:cubicBezTo>
                    <a:pt x="839" y="535"/>
                    <a:pt x="508" y="240"/>
                    <a:pt x="136" y="11"/>
                  </a:cubicBezTo>
                  <a:cubicBezTo>
                    <a:pt x="123" y="4"/>
                    <a:pt x="111" y="0"/>
                    <a:pt x="99"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29"/>
          <p:cNvGrpSpPr/>
          <p:nvPr/>
        </p:nvGrpSpPr>
        <p:grpSpPr>
          <a:xfrm>
            <a:off x="-1552797" y="1078668"/>
            <a:ext cx="1365433" cy="3552042"/>
            <a:chOff x="1740642" y="366671"/>
            <a:chExt cx="637517" cy="1658360"/>
          </a:xfrm>
        </p:grpSpPr>
        <p:sp>
          <p:nvSpPr>
            <p:cNvPr id="1680" name="Google Shape;1680;p29"/>
            <p:cNvSpPr/>
            <p:nvPr/>
          </p:nvSpPr>
          <p:spPr>
            <a:xfrm>
              <a:off x="1926667" y="1820975"/>
              <a:ext cx="74793" cy="132058"/>
            </a:xfrm>
            <a:custGeom>
              <a:avLst/>
              <a:gdLst/>
              <a:ahLst/>
              <a:cxnLst/>
              <a:rect l="l" t="t" r="r" b="b"/>
              <a:pathLst>
                <a:path w="2381" h="4204" extrusionOk="0">
                  <a:moveTo>
                    <a:pt x="2380" y="0"/>
                  </a:moveTo>
                  <a:lnTo>
                    <a:pt x="278" y="141"/>
                  </a:lnTo>
                  <a:lnTo>
                    <a:pt x="1" y="4204"/>
                  </a:lnTo>
                  <a:lnTo>
                    <a:pt x="1962" y="4204"/>
                  </a:lnTo>
                  <a:lnTo>
                    <a:pt x="2380"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9"/>
            <p:cNvSpPr/>
            <p:nvPr/>
          </p:nvSpPr>
          <p:spPr>
            <a:xfrm>
              <a:off x="2247954" y="1816546"/>
              <a:ext cx="101274" cy="127660"/>
            </a:xfrm>
            <a:custGeom>
              <a:avLst/>
              <a:gdLst/>
              <a:ahLst/>
              <a:cxnLst/>
              <a:rect l="l" t="t" r="r" b="b"/>
              <a:pathLst>
                <a:path w="3224" h="4064" extrusionOk="0">
                  <a:moveTo>
                    <a:pt x="2102" y="1"/>
                  </a:moveTo>
                  <a:lnTo>
                    <a:pt x="1" y="419"/>
                  </a:lnTo>
                  <a:cubicBezTo>
                    <a:pt x="1" y="419"/>
                    <a:pt x="700" y="2802"/>
                    <a:pt x="559" y="4064"/>
                  </a:cubicBezTo>
                  <a:lnTo>
                    <a:pt x="3223" y="3364"/>
                  </a:lnTo>
                  <a:lnTo>
                    <a:pt x="2102" y="1"/>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9"/>
            <p:cNvSpPr/>
            <p:nvPr/>
          </p:nvSpPr>
          <p:spPr>
            <a:xfrm>
              <a:off x="1904584" y="1107974"/>
              <a:ext cx="431388" cy="745670"/>
            </a:xfrm>
            <a:custGeom>
              <a:avLst/>
              <a:gdLst/>
              <a:ahLst/>
              <a:cxnLst/>
              <a:rect l="l" t="t" r="r" b="b"/>
              <a:pathLst>
                <a:path w="13733" h="23738" extrusionOk="0">
                  <a:moveTo>
                    <a:pt x="9248" y="0"/>
                  </a:moveTo>
                  <a:lnTo>
                    <a:pt x="1" y="1399"/>
                  </a:lnTo>
                  <a:lnTo>
                    <a:pt x="563" y="23257"/>
                  </a:lnTo>
                  <a:cubicBezTo>
                    <a:pt x="563" y="23257"/>
                    <a:pt x="1249" y="23738"/>
                    <a:pt x="2190" y="23738"/>
                  </a:cubicBezTo>
                  <a:cubicBezTo>
                    <a:pt x="2593" y="23738"/>
                    <a:pt x="3042" y="23650"/>
                    <a:pt x="3505" y="23398"/>
                  </a:cubicBezTo>
                  <a:lnTo>
                    <a:pt x="4767" y="6443"/>
                  </a:lnTo>
                  <a:lnTo>
                    <a:pt x="10650" y="23538"/>
                  </a:lnTo>
                  <a:cubicBezTo>
                    <a:pt x="10650" y="23538"/>
                    <a:pt x="11022" y="23662"/>
                    <a:pt x="11562" y="23662"/>
                  </a:cubicBezTo>
                  <a:cubicBezTo>
                    <a:pt x="12170" y="23662"/>
                    <a:pt x="12990" y="23505"/>
                    <a:pt x="13733" y="22839"/>
                  </a:cubicBezTo>
                  <a:lnTo>
                    <a:pt x="9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9"/>
            <p:cNvSpPr/>
            <p:nvPr/>
          </p:nvSpPr>
          <p:spPr>
            <a:xfrm>
              <a:off x="1768254" y="1900135"/>
              <a:ext cx="223594" cy="114499"/>
            </a:xfrm>
            <a:custGeom>
              <a:avLst/>
              <a:gdLst/>
              <a:ahLst/>
              <a:cxnLst/>
              <a:rect l="l" t="t" r="r" b="b"/>
              <a:pathLst>
                <a:path w="7118" h="3645" extrusionOk="0">
                  <a:moveTo>
                    <a:pt x="5181" y="0"/>
                  </a:moveTo>
                  <a:cubicBezTo>
                    <a:pt x="5181" y="0"/>
                    <a:pt x="4829" y="253"/>
                    <a:pt x="4457" y="577"/>
                  </a:cubicBezTo>
                  <a:cubicBezTo>
                    <a:pt x="3905" y="1055"/>
                    <a:pt x="3269" y="1424"/>
                    <a:pt x="2573" y="1652"/>
                  </a:cubicBezTo>
                  <a:cubicBezTo>
                    <a:pt x="1793" y="1912"/>
                    <a:pt x="865" y="2229"/>
                    <a:pt x="559" y="2383"/>
                  </a:cubicBezTo>
                  <a:cubicBezTo>
                    <a:pt x="0" y="2664"/>
                    <a:pt x="278" y="3645"/>
                    <a:pt x="278" y="3645"/>
                  </a:cubicBezTo>
                  <a:lnTo>
                    <a:pt x="7005" y="3504"/>
                  </a:lnTo>
                  <a:lnTo>
                    <a:pt x="7117" y="935"/>
                  </a:lnTo>
                  <a:lnTo>
                    <a:pt x="7117" y="935"/>
                  </a:lnTo>
                  <a:cubicBezTo>
                    <a:pt x="6696" y="1353"/>
                    <a:pt x="5321" y="1403"/>
                    <a:pt x="5321" y="1403"/>
                  </a:cubicBezTo>
                  <a:cubicBezTo>
                    <a:pt x="5321" y="1403"/>
                    <a:pt x="5743" y="981"/>
                    <a:pt x="5603" y="422"/>
                  </a:cubicBezTo>
                  <a:cubicBezTo>
                    <a:pt x="5567" y="285"/>
                    <a:pt x="5181"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9"/>
            <p:cNvSpPr/>
            <p:nvPr/>
          </p:nvSpPr>
          <p:spPr>
            <a:xfrm>
              <a:off x="2246635" y="1881507"/>
              <a:ext cx="131524" cy="143524"/>
            </a:xfrm>
            <a:custGeom>
              <a:avLst/>
              <a:gdLst/>
              <a:ahLst/>
              <a:cxnLst/>
              <a:rect l="l" t="t" r="r" b="b"/>
              <a:pathLst>
                <a:path w="4187" h="4569" extrusionOk="0">
                  <a:moveTo>
                    <a:pt x="1860" y="1"/>
                  </a:moveTo>
                  <a:cubicBezTo>
                    <a:pt x="1783" y="1"/>
                    <a:pt x="1703" y="9"/>
                    <a:pt x="1621" y="27"/>
                  </a:cubicBezTo>
                  <a:cubicBezTo>
                    <a:pt x="745" y="214"/>
                    <a:pt x="651" y="1602"/>
                    <a:pt x="651" y="1602"/>
                  </a:cubicBezTo>
                  <a:cubicBezTo>
                    <a:pt x="651" y="1602"/>
                    <a:pt x="412" y="2280"/>
                    <a:pt x="366" y="2516"/>
                  </a:cubicBezTo>
                  <a:cubicBezTo>
                    <a:pt x="0" y="4407"/>
                    <a:pt x="1013" y="4551"/>
                    <a:pt x="1905" y="4568"/>
                  </a:cubicBezTo>
                  <a:cubicBezTo>
                    <a:pt x="1919" y="4569"/>
                    <a:pt x="1934" y="4569"/>
                    <a:pt x="1948" y="4569"/>
                  </a:cubicBezTo>
                  <a:cubicBezTo>
                    <a:pt x="2827" y="4569"/>
                    <a:pt x="3733" y="3928"/>
                    <a:pt x="3958" y="3219"/>
                  </a:cubicBezTo>
                  <a:cubicBezTo>
                    <a:pt x="4186" y="2495"/>
                    <a:pt x="3086" y="765"/>
                    <a:pt x="3086" y="765"/>
                  </a:cubicBezTo>
                  <a:cubicBezTo>
                    <a:pt x="3086" y="765"/>
                    <a:pt x="2602" y="1"/>
                    <a:pt x="1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9"/>
            <p:cNvSpPr/>
            <p:nvPr/>
          </p:nvSpPr>
          <p:spPr>
            <a:xfrm>
              <a:off x="1966655" y="1285235"/>
              <a:ext cx="13696" cy="550064"/>
            </a:xfrm>
            <a:custGeom>
              <a:avLst/>
              <a:gdLst/>
              <a:ahLst/>
              <a:cxnLst/>
              <a:rect l="l" t="t" r="r" b="b"/>
              <a:pathLst>
                <a:path w="436" h="17511" extrusionOk="0">
                  <a:moveTo>
                    <a:pt x="366" y="0"/>
                  </a:moveTo>
                  <a:cubicBezTo>
                    <a:pt x="330" y="0"/>
                    <a:pt x="295" y="23"/>
                    <a:pt x="295" y="69"/>
                  </a:cubicBezTo>
                  <a:lnTo>
                    <a:pt x="288" y="533"/>
                  </a:lnTo>
                  <a:cubicBezTo>
                    <a:pt x="281" y="954"/>
                    <a:pt x="271" y="1376"/>
                    <a:pt x="264" y="1798"/>
                  </a:cubicBezTo>
                  <a:cubicBezTo>
                    <a:pt x="253" y="2420"/>
                    <a:pt x="243" y="3042"/>
                    <a:pt x="232" y="3664"/>
                  </a:cubicBezTo>
                  <a:cubicBezTo>
                    <a:pt x="222" y="4427"/>
                    <a:pt x="207" y="5186"/>
                    <a:pt x="193" y="5949"/>
                  </a:cubicBezTo>
                  <a:cubicBezTo>
                    <a:pt x="179" y="6782"/>
                    <a:pt x="165" y="7615"/>
                    <a:pt x="151" y="8451"/>
                  </a:cubicBezTo>
                  <a:cubicBezTo>
                    <a:pt x="137" y="9288"/>
                    <a:pt x="123" y="10128"/>
                    <a:pt x="109" y="10964"/>
                  </a:cubicBezTo>
                  <a:cubicBezTo>
                    <a:pt x="95" y="11752"/>
                    <a:pt x="81" y="12535"/>
                    <a:pt x="70" y="13319"/>
                  </a:cubicBezTo>
                  <a:cubicBezTo>
                    <a:pt x="56" y="13983"/>
                    <a:pt x="46" y="14648"/>
                    <a:pt x="35" y="15308"/>
                  </a:cubicBezTo>
                  <a:cubicBezTo>
                    <a:pt x="28" y="15786"/>
                    <a:pt x="21" y="16261"/>
                    <a:pt x="11" y="16735"/>
                  </a:cubicBezTo>
                  <a:cubicBezTo>
                    <a:pt x="7" y="16960"/>
                    <a:pt x="0" y="17189"/>
                    <a:pt x="0" y="17414"/>
                  </a:cubicBezTo>
                  <a:cubicBezTo>
                    <a:pt x="0" y="17424"/>
                    <a:pt x="0" y="17435"/>
                    <a:pt x="0" y="17442"/>
                  </a:cubicBezTo>
                  <a:cubicBezTo>
                    <a:pt x="0" y="17488"/>
                    <a:pt x="34" y="17510"/>
                    <a:pt x="69" y="17510"/>
                  </a:cubicBezTo>
                  <a:cubicBezTo>
                    <a:pt x="104" y="17510"/>
                    <a:pt x="139" y="17488"/>
                    <a:pt x="141" y="17442"/>
                  </a:cubicBezTo>
                  <a:lnTo>
                    <a:pt x="148" y="16978"/>
                  </a:lnTo>
                  <a:cubicBezTo>
                    <a:pt x="155" y="16556"/>
                    <a:pt x="162" y="16134"/>
                    <a:pt x="169" y="15713"/>
                  </a:cubicBezTo>
                  <a:cubicBezTo>
                    <a:pt x="179" y="15090"/>
                    <a:pt x="190" y="14468"/>
                    <a:pt x="200" y="13846"/>
                  </a:cubicBezTo>
                  <a:cubicBezTo>
                    <a:pt x="215" y="13084"/>
                    <a:pt x="229" y="12324"/>
                    <a:pt x="239" y="11562"/>
                  </a:cubicBezTo>
                  <a:cubicBezTo>
                    <a:pt x="253" y="10729"/>
                    <a:pt x="267" y="9896"/>
                    <a:pt x="281" y="9063"/>
                  </a:cubicBezTo>
                  <a:cubicBezTo>
                    <a:pt x="295" y="8223"/>
                    <a:pt x="309" y="7383"/>
                    <a:pt x="323" y="6546"/>
                  </a:cubicBezTo>
                  <a:cubicBezTo>
                    <a:pt x="338" y="5759"/>
                    <a:pt x="352" y="4975"/>
                    <a:pt x="366" y="4191"/>
                  </a:cubicBezTo>
                  <a:cubicBezTo>
                    <a:pt x="376" y="3527"/>
                    <a:pt x="387" y="2863"/>
                    <a:pt x="397" y="2202"/>
                  </a:cubicBezTo>
                  <a:cubicBezTo>
                    <a:pt x="408" y="1728"/>
                    <a:pt x="415" y="1250"/>
                    <a:pt x="422" y="775"/>
                  </a:cubicBezTo>
                  <a:cubicBezTo>
                    <a:pt x="425" y="550"/>
                    <a:pt x="436" y="322"/>
                    <a:pt x="436" y="97"/>
                  </a:cubicBezTo>
                  <a:cubicBezTo>
                    <a:pt x="436" y="86"/>
                    <a:pt x="436" y="76"/>
                    <a:pt x="436" y="69"/>
                  </a:cubicBezTo>
                  <a:cubicBezTo>
                    <a:pt x="436" y="23"/>
                    <a:pt x="401"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9"/>
            <p:cNvSpPr/>
            <p:nvPr/>
          </p:nvSpPr>
          <p:spPr>
            <a:xfrm>
              <a:off x="2147968" y="1273078"/>
              <a:ext cx="144812" cy="558766"/>
            </a:xfrm>
            <a:custGeom>
              <a:avLst/>
              <a:gdLst/>
              <a:ahLst/>
              <a:cxnLst/>
              <a:rect l="l" t="t" r="r" b="b"/>
              <a:pathLst>
                <a:path w="4610" h="17788" extrusionOk="0">
                  <a:moveTo>
                    <a:pt x="86" y="1"/>
                  </a:moveTo>
                  <a:cubicBezTo>
                    <a:pt x="44" y="1"/>
                    <a:pt x="1" y="34"/>
                    <a:pt x="13" y="87"/>
                  </a:cubicBezTo>
                  <a:cubicBezTo>
                    <a:pt x="55" y="245"/>
                    <a:pt x="94" y="403"/>
                    <a:pt x="133" y="561"/>
                  </a:cubicBezTo>
                  <a:cubicBezTo>
                    <a:pt x="242" y="986"/>
                    <a:pt x="351" y="1415"/>
                    <a:pt x="456" y="1844"/>
                  </a:cubicBezTo>
                  <a:cubicBezTo>
                    <a:pt x="618" y="2477"/>
                    <a:pt x="776" y="3109"/>
                    <a:pt x="934" y="3742"/>
                  </a:cubicBezTo>
                  <a:cubicBezTo>
                    <a:pt x="1131" y="4515"/>
                    <a:pt x="1324" y="5285"/>
                    <a:pt x="1518" y="6058"/>
                  </a:cubicBezTo>
                  <a:cubicBezTo>
                    <a:pt x="1732" y="6905"/>
                    <a:pt x="1946" y="7749"/>
                    <a:pt x="2157" y="8596"/>
                  </a:cubicBezTo>
                  <a:cubicBezTo>
                    <a:pt x="2372" y="9450"/>
                    <a:pt x="2586" y="10304"/>
                    <a:pt x="2804" y="11158"/>
                  </a:cubicBezTo>
                  <a:cubicBezTo>
                    <a:pt x="3004" y="11952"/>
                    <a:pt x="3205" y="12750"/>
                    <a:pt x="3405" y="13548"/>
                  </a:cubicBezTo>
                  <a:lnTo>
                    <a:pt x="3915" y="15565"/>
                  </a:lnTo>
                  <a:cubicBezTo>
                    <a:pt x="4038" y="16050"/>
                    <a:pt x="4157" y="16535"/>
                    <a:pt x="4280" y="17017"/>
                  </a:cubicBezTo>
                  <a:cubicBezTo>
                    <a:pt x="4336" y="17249"/>
                    <a:pt x="4393" y="17477"/>
                    <a:pt x="4452" y="17706"/>
                  </a:cubicBezTo>
                  <a:cubicBezTo>
                    <a:pt x="4456" y="17716"/>
                    <a:pt x="4459" y="17727"/>
                    <a:pt x="4459" y="17737"/>
                  </a:cubicBezTo>
                  <a:cubicBezTo>
                    <a:pt x="4469" y="17772"/>
                    <a:pt x="4496" y="17787"/>
                    <a:pt x="4523" y="17787"/>
                  </a:cubicBezTo>
                  <a:cubicBezTo>
                    <a:pt x="4565" y="17787"/>
                    <a:pt x="4609" y="17752"/>
                    <a:pt x="4596" y="17699"/>
                  </a:cubicBezTo>
                  <a:cubicBezTo>
                    <a:pt x="4558" y="17541"/>
                    <a:pt x="4516" y="17386"/>
                    <a:pt x="4477" y="17228"/>
                  </a:cubicBezTo>
                  <a:cubicBezTo>
                    <a:pt x="4371" y="16799"/>
                    <a:pt x="4263" y="16370"/>
                    <a:pt x="4154" y="15945"/>
                  </a:cubicBezTo>
                  <a:cubicBezTo>
                    <a:pt x="3995" y="15312"/>
                    <a:pt x="3834" y="14680"/>
                    <a:pt x="3676" y="14047"/>
                  </a:cubicBezTo>
                  <a:cubicBezTo>
                    <a:pt x="3482" y="13274"/>
                    <a:pt x="3285" y="12501"/>
                    <a:pt x="3092" y="11731"/>
                  </a:cubicBezTo>
                  <a:cubicBezTo>
                    <a:pt x="2878" y="10884"/>
                    <a:pt x="2667" y="10037"/>
                    <a:pt x="2452" y="9193"/>
                  </a:cubicBezTo>
                  <a:cubicBezTo>
                    <a:pt x="2238" y="8339"/>
                    <a:pt x="2024" y="7485"/>
                    <a:pt x="1809" y="6631"/>
                  </a:cubicBezTo>
                  <a:cubicBezTo>
                    <a:pt x="1605" y="5833"/>
                    <a:pt x="1405" y="5039"/>
                    <a:pt x="1205" y="4241"/>
                  </a:cubicBezTo>
                  <a:lnTo>
                    <a:pt x="699" y="2220"/>
                  </a:lnTo>
                  <a:cubicBezTo>
                    <a:pt x="576" y="1739"/>
                    <a:pt x="453" y="1254"/>
                    <a:pt x="330" y="768"/>
                  </a:cubicBezTo>
                  <a:cubicBezTo>
                    <a:pt x="273" y="540"/>
                    <a:pt x="221" y="308"/>
                    <a:pt x="157" y="80"/>
                  </a:cubicBezTo>
                  <a:cubicBezTo>
                    <a:pt x="154" y="69"/>
                    <a:pt x="154" y="62"/>
                    <a:pt x="150" y="51"/>
                  </a:cubicBezTo>
                  <a:cubicBezTo>
                    <a:pt x="142" y="16"/>
                    <a:pt x="11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9"/>
            <p:cNvSpPr/>
            <p:nvPr/>
          </p:nvSpPr>
          <p:spPr>
            <a:xfrm>
              <a:off x="2032213" y="544560"/>
              <a:ext cx="127660" cy="211249"/>
            </a:xfrm>
            <a:custGeom>
              <a:avLst/>
              <a:gdLst/>
              <a:ahLst/>
              <a:cxnLst/>
              <a:rect l="l" t="t" r="r" b="b"/>
              <a:pathLst>
                <a:path w="4064" h="6725" extrusionOk="0">
                  <a:moveTo>
                    <a:pt x="3927" y="1"/>
                  </a:moveTo>
                  <a:lnTo>
                    <a:pt x="1544" y="282"/>
                  </a:lnTo>
                  <a:cubicBezTo>
                    <a:pt x="1544" y="282"/>
                    <a:pt x="1263" y="2943"/>
                    <a:pt x="844" y="3501"/>
                  </a:cubicBezTo>
                  <a:lnTo>
                    <a:pt x="1" y="4904"/>
                  </a:lnTo>
                  <a:lnTo>
                    <a:pt x="1962" y="6724"/>
                  </a:lnTo>
                  <a:lnTo>
                    <a:pt x="4064" y="3501"/>
                  </a:lnTo>
                  <a:cubicBezTo>
                    <a:pt x="4064" y="3501"/>
                    <a:pt x="3505" y="981"/>
                    <a:pt x="39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9"/>
            <p:cNvSpPr/>
            <p:nvPr/>
          </p:nvSpPr>
          <p:spPr>
            <a:xfrm>
              <a:off x="2037082" y="392492"/>
              <a:ext cx="134822" cy="188538"/>
            </a:xfrm>
            <a:custGeom>
              <a:avLst/>
              <a:gdLst/>
              <a:ahLst/>
              <a:cxnLst/>
              <a:rect l="l" t="t" r="r" b="b"/>
              <a:pathLst>
                <a:path w="4292" h="6002" extrusionOk="0">
                  <a:moveTo>
                    <a:pt x="3049" y="1"/>
                  </a:moveTo>
                  <a:cubicBezTo>
                    <a:pt x="2851" y="1"/>
                    <a:pt x="2644" y="25"/>
                    <a:pt x="2478" y="37"/>
                  </a:cubicBezTo>
                  <a:cubicBezTo>
                    <a:pt x="1972" y="72"/>
                    <a:pt x="1463" y="136"/>
                    <a:pt x="1006" y="350"/>
                  </a:cubicBezTo>
                  <a:cubicBezTo>
                    <a:pt x="545" y="564"/>
                    <a:pt x="145" y="947"/>
                    <a:pt x="22" y="1436"/>
                  </a:cubicBezTo>
                  <a:lnTo>
                    <a:pt x="183" y="1225"/>
                  </a:lnTo>
                  <a:lnTo>
                    <a:pt x="183" y="1225"/>
                  </a:lnTo>
                  <a:cubicBezTo>
                    <a:pt x="71" y="1434"/>
                    <a:pt x="18" y="1678"/>
                    <a:pt x="11" y="1918"/>
                  </a:cubicBezTo>
                  <a:cubicBezTo>
                    <a:pt x="0" y="2276"/>
                    <a:pt x="85" y="2635"/>
                    <a:pt x="169" y="2982"/>
                  </a:cubicBezTo>
                  <a:cubicBezTo>
                    <a:pt x="275" y="3418"/>
                    <a:pt x="380" y="3854"/>
                    <a:pt x="486" y="4290"/>
                  </a:cubicBezTo>
                  <a:cubicBezTo>
                    <a:pt x="601" y="4757"/>
                    <a:pt x="732" y="5256"/>
                    <a:pt x="1097" y="5573"/>
                  </a:cubicBezTo>
                  <a:cubicBezTo>
                    <a:pt x="1269" y="5720"/>
                    <a:pt x="1480" y="5815"/>
                    <a:pt x="1695" y="5882"/>
                  </a:cubicBezTo>
                  <a:cubicBezTo>
                    <a:pt x="1931" y="5958"/>
                    <a:pt x="2186" y="6001"/>
                    <a:pt x="2437" y="6001"/>
                  </a:cubicBezTo>
                  <a:cubicBezTo>
                    <a:pt x="2870" y="6001"/>
                    <a:pt x="3292" y="5874"/>
                    <a:pt x="3592" y="5569"/>
                  </a:cubicBezTo>
                  <a:cubicBezTo>
                    <a:pt x="3846" y="5309"/>
                    <a:pt x="3979" y="4958"/>
                    <a:pt x="4092" y="4610"/>
                  </a:cubicBezTo>
                  <a:cubicBezTo>
                    <a:pt x="4285" y="3998"/>
                    <a:pt x="4271" y="3344"/>
                    <a:pt x="4281" y="2705"/>
                  </a:cubicBezTo>
                  <a:cubicBezTo>
                    <a:pt x="4292" y="2009"/>
                    <a:pt x="4225" y="1299"/>
                    <a:pt x="3937" y="659"/>
                  </a:cubicBezTo>
                  <a:cubicBezTo>
                    <a:pt x="3828" y="413"/>
                    <a:pt x="3687" y="122"/>
                    <a:pt x="3420" y="44"/>
                  </a:cubicBezTo>
                  <a:cubicBezTo>
                    <a:pt x="3311" y="12"/>
                    <a:pt x="3182" y="1"/>
                    <a:pt x="3049"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9"/>
            <p:cNvSpPr/>
            <p:nvPr/>
          </p:nvSpPr>
          <p:spPr>
            <a:xfrm>
              <a:off x="1997785" y="472562"/>
              <a:ext cx="77746" cy="82332"/>
            </a:xfrm>
            <a:custGeom>
              <a:avLst/>
              <a:gdLst/>
              <a:ahLst/>
              <a:cxnLst/>
              <a:rect l="l" t="t" r="r" b="b"/>
              <a:pathLst>
                <a:path w="2475" h="2621" extrusionOk="0">
                  <a:moveTo>
                    <a:pt x="906" y="0"/>
                  </a:moveTo>
                  <a:cubicBezTo>
                    <a:pt x="775" y="0"/>
                    <a:pt x="650" y="31"/>
                    <a:pt x="538" y="96"/>
                  </a:cubicBezTo>
                  <a:cubicBezTo>
                    <a:pt x="67" y="367"/>
                    <a:pt x="0" y="1129"/>
                    <a:pt x="387" y="1801"/>
                  </a:cubicBezTo>
                  <a:cubicBezTo>
                    <a:pt x="683" y="2311"/>
                    <a:pt x="1155" y="2620"/>
                    <a:pt x="1569" y="2620"/>
                  </a:cubicBezTo>
                  <a:cubicBezTo>
                    <a:pt x="1700" y="2620"/>
                    <a:pt x="1825" y="2590"/>
                    <a:pt x="1937" y="2525"/>
                  </a:cubicBezTo>
                  <a:cubicBezTo>
                    <a:pt x="2408" y="2254"/>
                    <a:pt x="2475" y="1491"/>
                    <a:pt x="2088" y="820"/>
                  </a:cubicBezTo>
                  <a:cubicBezTo>
                    <a:pt x="1794" y="310"/>
                    <a:pt x="1321" y="0"/>
                    <a:pt x="906"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9"/>
            <p:cNvSpPr/>
            <p:nvPr/>
          </p:nvSpPr>
          <p:spPr>
            <a:xfrm>
              <a:off x="2136880" y="448563"/>
              <a:ext cx="72563" cy="86322"/>
            </a:xfrm>
            <a:custGeom>
              <a:avLst/>
              <a:gdLst/>
              <a:ahLst/>
              <a:cxnLst/>
              <a:rect l="l" t="t" r="r" b="b"/>
              <a:pathLst>
                <a:path w="2310" h="2748" extrusionOk="0">
                  <a:moveTo>
                    <a:pt x="1348" y="0"/>
                  </a:moveTo>
                  <a:cubicBezTo>
                    <a:pt x="881" y="0"/>
                    <a:pt x="400" y="452"/>
                    <a:pt x="212" y="1106"/>
                  </a:cubicBezTo>
                  <a:cubicBezTo>
                    <a:pt x="1" y="1848"/>
                    <a:pt x="250" y="2572"/>
                    <a:pt x="770" y="2719"/>
                  </a:cubicBezTo>
                  <a:cubicBezTo>
                    <a:pt x="835" y="2738"/>
                    <a:pt x="901" y="2747"/>
                    <a:pt x="966" y="2747"/>
                  </a:cubicBezTo>
                  <a:cubicBezTo>
                    <a:pt x="1432" y="2747"/>
                    <a:pt x="1911" y="2297"/>
                    <a:pt x="2099" y="1644"/>
                  </a:cubicBezTo>
                  <a:cubicBezTo>
                    <a:pt x="2310" y="899"/>
                    <a:pt x="2060" y="175"/>
                    <a:pt x="1540" y="27"/>
                  </a:cubicBezTo>
                  <a:cubicBezTo>
                    <a:pt x="1477" y="9"/>
                    <a:pt x="1413" y="0"/>
                    <a:pt x="134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9"/>
            <p:cNvSpPr/>
            <p:nvPr/>
          </p:nvSpPr>
          <p:spPr>
            <a:xfrm>
              <a:off x="2015659" y="366671"/>
              <a:ext cx="175250" cy="137964"/>
            </a:xfrm>
            <a:custGeom>
              <a:avLst/>
              <a:gdLst/>
              <a:ahLst/>
              <a:cxnLst/>
              <a:rect l="l" t="t" r="r" b="b"/>
              <a:pathLst>
                <a:path w="5579" h="4392" extrusionOk="0">
                  <a:moveTo>
                    <a:pt x="2892" y="0"/>
                  </a:moveTo>
                  <a:cubicBezTo>
                    <a:pt x="2340" y="0"/>
                    <a:pt x="1789" y="187"/>
                    <a:pt x="1403" y="578"/>
                  </a:cubicBezTo>
                  <a:cubicBezTo>
                    <a:pt x="1266" y="719"/>
                    <a:pt x="1129" y="936"/>
                    <a:pt x="1132" y="1133"/>
                  </a:cubicBezTo>
                  <a:cubicBezTo>
                    <a:pt x="1093" y="1119"/>
                    <a:pt x="1051" y="1112"/>
                    <a:pt x="1008" y="1112"/>
                  </a:cubicBezTo>
                  <a:cubicBezTo>
                    <a:pt x="905" y="1112"/>
                    <a:pt x="799" y="1152"/>
                    <a:pt x="714" y="1214"/>
                  </a:cubicBezTo>
                  <a:cubicBezTo>
                    <a:pt x="595" y="1298"/>
                    <a:pt x="507" y="1425"/>
                    <a:pt x="433" y="1552"/>
                  </a:cubicBezTo>
                  <a:cubicBezTo>
                    <a:pt x="117" y="2107"/>
                    <a:pt x="1" y="2775"/>
                    <a:pt x="120" y="3400"/>
                  </a:cubicBezTo>
                  <a:cubicBezTo>
                    <a:pt x="151" y="3393"/>
                    <a:pt x="181" y="3390"/>
                    <a:pt x="212" y="3390"/>
                  </a:cubicBezTo>
                  <a:cubicBezTo>
                    <a:pt x="423" y="3390"/>
                    <a:pt x="618" y="3551"/>
                    <a:pt x="760" y="3720"/>
                  </a:cubicBezTo>
                  <a:cubicBezTo>
                    <a:pt x="936" y="3924"/>
                    <a:pt x="1083" y="4149"/>
                    <a:pt x="1196" y="4391"/>
                  </a:cubicBezTo>
                  <a:cubicBezTo>
                    <a:pt x="1312" y="4181"/>
                    <a:pt x="1160" y="3931"/>
                    <a:pt x="1136" y="3692"/>
                  </a:cubicBezTo>
                  <a:cubicBezTo>
                    <a:pt x="1104" y="3407"/>
                    <a:pt x="1248" y="3144"/>
                    <a:pt x="1354" y="2880"/>
                  </a:cubicBezTo>
                  <a:cubicBezTo>
                    <a:pt x="1544" y="2406"/>
                    <a:pt x="1610" y="1882"/>
                    <a:pt x="1551" y="1376"/>
                  </a:cubicBezTo>
                  <a:lnTo>
                    <a:pt x="1551" y="1376"/>
                  </a:lnTo>
                  <a:cubicBezTo>
                    <a:pt x="1692" y="1401"/>
                    <a:pt x="1823" y="1425"/>
                    <a:pt x="1955" y="1425"/>
                  </a:cubicBezTo>
                  <a:cubicBezTo>
                    <a:pt x="2152" y="1425"/>
                    <a:pt x="2350" y="1371"/>
                    <a:pt x="2584" y="1186"/>
                  </a:cubicBezTo>
                  <a:cubicBezTo>
                    <a:pt x="2605" y="1220"/>
                    <a:pt x="2614" y="1289"/>
                    <a:pt x="2663" y="1289"/>
                  </a:cubicBezTo>
                  <a:cubicBezTo>
                    <a:pt x="2681" y="1289"/>
                    <a:pt x="2704" y="1280"/>
                    <a:pt x="2735" y="1256"/>
                  </a:cubicBezTo>
                  <a:cubicBezTo>
                    <a:pt x="2773" y="1228"/>
                    <a:pt x="2801" y="1217"/>
                    <a:pt x="2821" y="1217"/>
                  </a:cubicBezTo>
                  <a:cubicBezTo>
                    <a:pt x="2858" y="1217"/>
                    <a:pt x="2867" y="1255"/>
                    <a:pt x="2865" y="1291"/>
                  </a:cubicBezTo>
                  <a:cubicBezTo>
                    <a:pt x="2971" y="1211"/>
                    <a:pt x="3079" y="1133"/>
                    <a:pt x="3185" y="1052"/>
                  </a:cubicBezTo>
                  <a:lnTo>
                    <a:pt x="3185" y="1052"/>
                  </a:lnTo>
                  <a:cubicBezTo>
                    <a:pt x="3159" y="1097"/>
                    <a:pt x="3038" y="1287"/>
                    <a:pt x="3048" y="1287"/>
                  </a:cubicBezTo>
                  <a:cubicBezTo>
                    <a:pt x="3049" y="1287"/>
                    <a:pt x="3051" y="1285"/>
                    <a:pt x="3055" y="1281"/>
                  </a:cubicBezTo>
                  <a:cubicBezTo>
                    <a:pt x="3157" y="1172"/>
                    <a:pt x="3375" y="1091"/>
                    <a:pt x="3522" y="1088"/>
                  </a:cubicBezTo>
                  <a:lnTo>
                    <a:pt x="3522" y="1088"/>
                  </a:lnTo>
                  <a:cubicBezTo>
                    <a:pt x="3473" y="1183"/>
                    <a:pt x="3396" y="1242"/>
                    <a:pt x="3463" y="1327"/>
                  </a:cubicBezTo>
                  <a:cubicBezTo>
                    <a:pt x="3508" y="1379"/>
                    <a:pt x="3586" y="1390"/>
                    <a:pt x="3652" y="1407"/>
                  </a:cubicBezTo>
                  <a:cubicBezTo>
                    <a:pt x="3832" y="1457"/>
                    <a:pt x="3986" y="1580"/>
                    <a:pt x="4113" y="1717"/>
                  </a:cubicBezTo>
                  <a:cubicBezTo>
                    <a:pt x="4390" y="2008"/>
                    <a:pt x="4647" y="2332"/>
                    <a:pt x="4700" y="2732"/>
                  </a:cubicBezTo>
                  <a:cubicBezTo>
                    <a:pt x="4728" y="2936"/>
                    <a:pt x="4826" y="3126"/>
                    <a:pt x="4883" y="3326"/>
                  </a:cubicBezTo>
                  <a:cubicBezTo>
                    <a:pt x="4953" y="3583"/>
                    <a:pt x="4956" y="3854"/>
                    <a:pt x="4942" y="4121"/>
                  </a:cubicBezTo>
                  <a:cubicBezTo>
                    <a:pt x="4999" y="3833"/>
                    <a:pt x="5058" y="3544"/>
                    <a:pt x="5118" y="3260"/>
                  </a:cubicBezTo>
                  <a:cubicBezTo>
                    <a:pt x="5174" y="2993"/>
                    <a:pt x="5238" y="2848"/>
                    <a:pt x="5220" y="2578"/>
                  </a:cubicBezTo>
                  <a:cubicBezTo>
                    <a:pt x="5199" y="2297"/>
                    <a:pt x="5181" y="2015"/>
                    <a:pt x="5164" y="1734"/>
                  </a:cubicBezTo>
                  <a:cubicBezTo>
                    <a:pt x="5153" y="1594"/>
                    <a:pt x="5462" y="1552"/>
                    <a:pt x="5230" y="1397"/>
                  </a:cubicBezTo>
                  <a:cubicBezTo>
                    <a:pt x="5213" y="1383"/>
                    <a:pt x="5238" y="1390"/>
                    <a:pt x="5245" y="1372"/>
                  </a:cubicBezTo>
                  <a:cubicBezTo>
                    <a:pt x="5259" y="1327"/>
                    <a:pt x="5578" y="1320"/>
                    <a:pt x="5230" y="1151"/>
                  </a:cubicBezTo>
                  <a:cubicBezTo>
                    <a:pt x="4580" y="842"/>
                    <a:pt x="4109" y="209"/>
                    <a:pt x="3406" y="54"/>
                  </a:cubicBezTo>
                  <a:cubicBezTo>
                    <a:pt x="3238" y="18"/>
                    <a:pt x="3065" y="0"/>
                    <a:pt x="2892"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9"/>
            <p:cNvSpPr/>
            <p:nvPr/>
          </p:nvSpPr>
          <p:spPr>
            <a:xfrm>
              <a:off x="1955284" y="624599"/>
              <a:ext cx="203930" cy="528610"/>
            </a:xfrm>
            <a:custGeom>
              <a:avLst/>
              <a:gdLst/>
              <a:ahLst/>
              <a:cxnLst/>
              <a:rect l="l" t="t" r="r" b="b"/>
              <a:pathLst>
                <a:path w="6492" h="16828" extrusionOk="0">
                  <a:moveTo>
                    <a:pt x="6435" y="1"/>
                  </a:moveTo>
                  <a:cubicBezTo>
                    <a:pt x="6435" y="1"/>
                    <a:pt x="5462" y="465"/>
                    <a:pt x="5044" y="746"/>
                  </a:cubicBezTo>
                  <a:cubicBezTo>
                    <a:pt x="4622" y="1024"/>
                    <a:pt x="4622" y="1164"/>
                    <a:pt x="4622" y="1164"/>
                  </a:cubicBezTo>
                  <a:lnTo>
                    <a:pt x="4622" y="2285"/>
                  </a:lnTo>
                  <a:lnTo>
                    <a:pt x="3922" y="3125"/>
                  </a:lnTo>
                  <a:cubicBezTo>
                    <a:pt x="3922" y="3125"/>
                    <a:pt x="3220" y="1867"/>
                    <a:pt x="3220" y="1727"/>
                  </a:cubicBezTo>
                  <a:cubicBezTo>
                    <a:pt x="3220" y="1586"/>
                    <a:pt x="3434" y="844"/>
                    <a:pt x="3567" y="110"/>
                  </a:cubicBezTo>
                  <a:lnTo>
                    <a:pt x="3567" y="110"/>
                  </a:lnTo>
                  <a:lnTo>
                    <a:pt x="2380" y="883"/>
                  </a:lnTo>
                  <a:lnTo>
                    <a:pt x="2102" y="1164"/>
                  </a:lnTo>
                  <a:lnTo>
                    <a:pt x="1680" y="1445"/>
                  </a:lnTo>
                  <a:cubicBezTo>
                    <a:pt x="1680" y="1445"/>
                    <a:pt x="559" y="8450"/>
                    <a:pt x="278" y="11114"/>
                  </a:cubicBezTo>
                  <a:cubicBezTo>
                    <a:pt x="0" y="13775"/>
                    <a:pt x="141" y="16576"/>
                    <a:pt x="141" y="16576"/>
                  </a:cubicBezTo>
                  <a:cubicBezTo>
                    <a:pt x="141" y="16576"/>
                    <a:pt x="934" y="16828"/>
                    <a:pt x="1906" y="16828"/>
                  </a:cubicBezTo>
                  <a:cubicBezTo>
                    <a:pt x="2713" y="16828"/>
                    <a:pt x="3644" y="16654"/>
                    <a:pt x="4344" y="16017"/>
                  </a:cubicBezTo>
                  <a:cubicBezTo>
                    <a:pt x="4344" y="16017"/>
                    <a:pt x="4204" y="9712"/>
                    <a:pt x="5044" y="7751"/>
                  </a:cubicBezTo>
                  <a:cubicBezTo>
                    <a:pt x="5884" y="5790"/>
                    <a:pt x="6492" y="451"/>
                    <a:pt x="6492" y="451"/>
                  </a:cubicBezTo>
                  <a:lnTo>
                    <a:pt x="6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9"/>
            <p:cNvSpPr/>
            <p:nvPr/>
          </p:nvSpPr>
          <p:spPr>
            <a:xfrm>
              <a:off x="1788012" y="658116"/>
              <a:ext cx="237855" cy="668207"/>
            </a:xfrm>
            <a:custGeom>
              <a:avLst/>
              <a:gdLst/>
              <a:ahLst/>
              <a:cxnLst/>
              <a:rect l="l" t="t" r="r" b="b"/>
              <a:pathLst>
                <a:path w="7572" h="21272" extrusionOk="0">
                  <a:moveTo>
                    <a:pt x="7417" y="1"/>
                  </a:moveTo>
                  <a:cubicBezTo>
                    <a:pt x="6840" y="1"/>
                    <a:pt x="4801" y="138"/>
                    <a:pt x="4204" y="378"/>
                  </a:cubicBezTo>
                  <a:cubicBezTo>
                    <a:pt x="3504" y="660"/>
                    <a:pt x="2102" y="4441"/>
                    <a:pt x="2102" y="4441"/>
                  </a:cubicBezTo>
                  <a:cubicBezTo>
                    <a:pt x="2102" y="4441"/>
                    <a:pt x="559" y="10887"/>
                    <a:pt x="282" y="12427"/>
                  </a:cubicBezTo>
                  <a:cubicBezTo>
                    <a:pt x="0" y="13970"/>
                    <a:pt x="166" y="15488"/>
                    <a:pt x="1680" y="15790"/>
                  </a:cubicBezTo>
                  <a:cubicBezTo>
                    <a:pt x="1714" y="15797"/>
                    <a:pt x="1748" y="15800"/>
                    <a:pt x="1784" y="15800"/>
                  </a:cubicBezTo>
                  <a:cubicBezTo>
                    <a:pt x="2488" y="15800"/>
                    <a:pt x="3504" y="14529"/>
                    <a:pt x="3504" y="14529"/>
                  </a:cubicBezTo>
                  <a:lnTo>
                    <a:pt x="3504" y="14529"/>
                  </a:lnTo>
                  <a:cubicBezTo>
                    <a:pt x="3504" y="14529"/>
                    <a:pt x="3223" y="19572"/>
                    <a:pt x="3364" y="20553"/>
                  </a:cubicBezTo>
                  <a:cubicBezTo>
                    <a:pt x="3364" y="20553"/>
                    <a:pt x="4199" y="21272"/>
                    <a:pt x="5428" y="21272"/>
                  </a:cubicBezTo>
                  <a:cubicBezTo>
                    <a:pt x="5531" y="21272"/>
                    <a:pt x="5636" y="21267"/>
                    <a:pt x="5743" y="21256"/>
                  </a:cubicBezTo>
                  <a:cubicBezTo>
                    <a:pt x="5743" y="21256"/>
                    <a:pt x="5627" y="13362"/>
                    <a:pt x="5884" y="10747"/>
                  </a:cubicBezTo>
                  <a:cubicBezTo>
                    <a:pt x="6151" y="8044"/>
                    <a:pt x="7005" y="4723"/>
                    <a:pt x="7571" y="13"/>
                  </a:cubicBezTo>
                  <a:cubicBezTo>
                    <a:pt x="7572" y="5"/>
                    <a:pt x="7516" y="1"/>
                    <a:pt x="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9"/>
            <p:cNvSpPr/>
            <p:nvPr/>
          </p:nvSpPr>
          <p:spPr>
            <a:xfrm>
              <a:off x="2063123" y="636975"/>
              <a:ext cx="277278" cy="676782"/>
            </a:xfrm>
            <a:custGeom>
              <a:avLst/>
              <a:gdLst/>
              <a:ahLst/>
              <a:cxnLst/>
              <a:rect l="l" t="t" r="r" b="b"/>
              <a:pathLst>
                <a:path w="8827" h="21545" extrusionOk="0">
                  <a:moveTo>
                    <a:pt x="3083" y="1"/>
                  </a:moveTo>
                  <a:cubicBezTo>
                    <a:pt x="2662" y="559"/>
                    <a:pt x="1400" y="4345"/>
                    <a:pt x="700" y="7705"/>
                  </a:cubicBezTo>
                  <a:cubicBezTo>
                    <a:pt x="1" y="11068"/>
                    <a:pt x="279" y="14010"/>
                    <a:pt x="279" y="15413"/>
                  </a:cubicBezTo>
                  <a:cubicBezTo>
                    <a:pt x="279" y="16815"/>
                    <a:pt x="1400" y="21437"/>
                    <a:pt x="1400" y="21437"/>
                  </a:cubicBezTo>
                  <a:cubicBezTo>
                    <a:pt x="1793" y="21512"/>
                    <a:pt x="2174" y="21545"/>
                    <a:pt x="2539" y="21545"/>
                  </a:cubicBezTo>
                  <a:cubicBezTo>
                    <a:pt x="4901" y="21545"/>
                    <a:pt x="6584" y="20178"/>
                    <a:pt x="6584" y="20178"/>
                  </a:cubicBezTo>
                  <a:cubicBezTo>
                    <a:pt x="6584" y="20178"/>
                    <a:pt x="6166" y="18636"/>
                    <a:pt x="5885" y="17655"/>
                  </a:cubicBezTo>
                  <a:cubicBezTo>
                    <a:pt x="5603" y="16674"/>
                    <a:pt x="5045" y="14291"/>
                    <a:pt x="5045" y="14291"/>
                  </a:cubicBezTo>
                  <a:lnTo>
                    <a:pt x="5045" y="14291"/>
                  </a:lnTo>
                  <a:cubicBezTo>
                    <a:pt x="5255" y="14327"/>
                    <a:pt x="5439" y="14344"/>
                    <a:pt x="5603" y="14344"/>
                  </a:cubicBezTo>
                  <a:cubicBezTo>
                    <a:pt x="6094" y="14344"/>
                    <a:pt x="6408" y="14187"/>
                    <a:pt x="6725" y="13873"/>
                  </a:cubicBezTo>
                  <a:cubicBezTo>
                    <a:pt x="7146" y="13451"/>
                    <a:pt x="7705" y="9670"/>
                    <a:pt x="8267" y="7146"/>
                  </a:cubicBezTo>
                  <a:cubicBezTo>
                    <a:pt x="8826" y="4622"/>
                    <a:pt x="8405" y="2243"/>
                    <a:pt x="7846" y="1681"/>
                  </a:cubicBezTo>
                  <a:cubicBezTo>
                    <a:pt x="7283" y="1122"/>
                    <a:pt x="4904" y="700"/>
                    <a:pt x="4342" y="559"/>
                  </a:cubicBezTo>
                  <a:cubicBezTo>
                    <a:pt x="3783" y="422"/>
                    <a:pt x="3083"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9"/>
            <p:cNvSpPr/>
            <p:nvPr/>
          </p:nvSpPr>
          <p:spPr>
            <a:xfrm>
              <a:off x="2018769" y="622086"/>
              <a:ext cx="52113" cy="81861"/>
            </a:xfrm>
            <a:custGeom>
              <a:avLst/>
              <a:gdLst/>
              <a:ahLst/>
              <a:cxnLst/>
              <a:rect l="l" t="t" r="r" b="b"/>
              <a:pathLst>
                <a:path w="1659" h="2606" extrusionOk="0">
                  <a:moveTo>
                    <a:pt x="1558" y="0"/>
                  </a:moveTo>
                  <a:cubicBezTo>
                    <a:pt x="1537" y="0"/>
                    <a:pt x="1515" y="10"/>
                    <a:pt x="1501" y="32"/>
                  </a:cubicBezTo>
                  <a:cubicBezTo>
                    <a:pt x="1220" y="443"/>
                    <a:pt x="721" y="608"/>
                    <a:pt x="330" y="893"/>
                  </a:cubicBezTo>
                  <a:cubicBezTo>
                    <a:pt x="285" y="924"/>
                    <a:pt x="239" y="960"/>
                    <a:pt x="197" y="998"/>
                  </a:cubicBezTo>
                  <a:cubicBezTo>
                    <a:pt x="141" y="1044"/>
                    <a:pt x="144" y="1086"/>
                    <a:pt x="141" y="1156"/>
                  </a:cubicBezTo>
                  <a:cubicBezTo>
                    <a:pt x="130" y="1315"/>
                    <a:pt x="116" y="1469"/>
                    <a:pt x="109" y="1627"/>
                  </a:cubicBezTo>
                  <a:cubicBezTo>
                    <a:pt x="102" y="1786"/>
                    <a:pt x="98" y="1937"/>
                    <a:pt x="74" y="2095"/>
                  </a:cubicBezTo>
                  <a:cubicBezTo>
                    <a:pt x="46" y="2242"/>
                    <a:pt x="14" y="2387"/>
                    <a:pt x="4" y="2538"/>
                  </a:cubicBezTo>
                  <a:cubicBezTo>
                    <a:pt x="1" y="2582"/>
                    <a:pt x="36" y="2605"/>
                    <a:pt x="72" y="2605"/>
                  </a:cubicBezTo>
                  <a:cubicBezTo>
                    <a:pt x="85" y="2605"/>
                    <a:pt x="97" y="2603"/>
                    <a:pt x="109" y="2597"/>
                  </a:cubicBezTo>
                  <a:cubicBezTo>
                    <a:pt x="274" y="2527"/>
                    <a:pt x="432" y="2443"/>
                    <a:pt x="580" y="2344"/>
                  </a:cubicBezTo>
                  <a:cubicBezTo>
                    <a:pt x="645" y="2303"/>
                    <a:pt x="606" y="2210"/>
                    <a:pt x="546" y="2210"/>
                  </a:cubicBezTo>
                  <a:cubicBezTo>
                    <a:pt x="534" y="2210"/>
                    <a:pt x="522" y="2213"/>
                    <a:pt x="510" y="2221"/>
                  </a:cubicBezTo>
                  <a:cubicBezTo>
                    <a:pt x="397" y="2299"/>
                    <a:pt x="279" y="2366"/>
                    <a:pt x="156" y="2425"/>
                  </a:cubicBezTo>
                  <a:lnTo>
                    <a:pt x="156" y="2425"/>
                  </a:lnTo>
                  <a:cubicBezTo>
                    <a:pt x="183" y="2226"/>
                    <a:pt x="237" y="2032"/>
                    <a:pt x="243" y="1828"/>
                  </a:cubicBezTo>
                  <a:cubicBezTo>
                    <a:pt x="249" y="1589"/>
                    <a:pt x="266" y="1348"/>
                    <a:pt x="285" y="1109"/>
                  </a:cubicBezTo>
                  <a:lnTo>
                    <a:pt x="285" y="1109"/>
                  </a:lnTo>
                  <a:cubicBezTo>
                    <a:pt x="709" y="744"/>
                    <a:pt x="1295" y="584"/>
                    <a:pt x="1624" y="106"/>
                  </a:cubicBezTo>
                  <a:cubicBezTo>
                    <a:pt x="1658" y="51"/>
                    <a:pt x="1608"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9"/>
            <p:cNvSpPr/>
            <p:nvPr/>
          </p:nvSpPr>
          <p:spPr>
            <a:xfrm>
              <a:off x="2030611" y="658713"/>
              <a:ext cx="9267" cy="51422"/>
            </a:xfrm>
            <a:custGeom>
              <a:avLst/>
              <a:gdLst/>
              <a:ahLst/>
              <a:cxnLst/>
              <a:rect l="l" t="t" r="r" b="b"/>
              <a:pathLst>
                <a:path w="295" h="1637" extrusionOk="0">
                  <a:moveTo>
                    <a:pt x="86" y="0"/>
                  </a:moveTo>
                  <a:cubicBezTo>
                    <a:pt x="44" y="0"/>
                    <a:pt x="0" y="35"/>
                    <a:pt x="13" y="85"/>
                  </a:cubicBezTo>
                  <a:cubicBezTo>
                    <a:pt x="140" y="567"/>
                    <a:pt x="154" y="1066"/>
                    <a:pt x="52" y="1551"/>
                  </a:cubicBezTo>
                  <a:cubicBezTo>
                    <a:pt x="41" y="1603"/>
                    <a:pt x="85" y="1637"/>
                    <a:pt x="126" y="1637"/>
                  </a:cubicBezTo>
                  <a:cubicBezTo>
                    <a:pt x="154" y="1637"/>
                    <a:pt x="180" y="1622"/>
                    <a:pt x="189" y="1586"/>
                  </a:cubicBezTo>
                  <a:cubicBezTo>
                    <a:pt x="294" y="1076"/>
                    <a:pt x="280" y="553"/>
                    <a:pt x="150" y="50"/>
                  </a:cubicBezTo>
                  <a:cubicBezTo>
                    <a:pt x="140" y="15"/>
                    <a:pt x="11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9"/>
            <p:cNvSpPr/>
            <p:nvPr/>
          </p:nvSpPr>
          <p:spPr>
            <a:xfrm>
              <a:off x="2055835" y="638703"/>
              <a:ext cx="18031" cy="77369"/>
            </a:xfrm>
            <a:custGeom>
              <a:avLst/>
              <a:gdLst/>
              <a:ahLst/>
              <a:cxnLst/>
              <a:rect l="l" t="t" r="r" b="b"/>
              <a:pathLst>
                <a:path w="574" h="2463" extrusionOk="0">
                  <a:moveTo>
                    <a:pt x="286" y="0"/>
                  </a:moveTo>
                  <a:cubicBezTo>
                    <a:pt x="259" y="0"/>
                    <a:pt x="233" y="16"/>
                    <a:pt x="226" y="51"/>
                  </a:cubicBezTo>
                  <a:cubicBezTo>
                    <a:pt x="191" y="262"/>
                    <a:pt x="152" y="473"/>
                    <a:pt x="117" y="687"/>
                  </a:cubicBezTo>
                  <a:cubicBezTo>
                    <a:pt x="82" y="891"/>
                    <a:pt x="29" y="1098"/>
                    <a:pt x="15" y="1302"/>
                  </a:cubicBezTo>
                  <a:cubicBezTo>
                    <a:pt x="1" y="1489"/>
                    <a:pt x="99" y="1661"/>
                    <a:pt x="170" y="1826"/>
                  </a:cubicBezTo>
                  <a:cubicBezTo>
                    <a:pt x="258" y="2026"/>
                    <a:pt x="342" y="2227"/>
                    <a:pt x="426" y="2427"/>
                  </a:cubicBezTo>
                  <a:cubicBezTo>
                    <a:pt x="437" y="2452"/>
                    <a:pt x="457" y="2463"/>
                    <a:pt x="478" y="2463"/>
                  </a:cubicBezTo>
                  <a:cubicBezTo>
                    <a:pt x="523" y="2463"/>
                    <a:pt x="573" y="2412"/>
                    <a:pt x="549" y="2357"/>
                  </a:cubicBezTo>
                  <a:cubicBezTo>
                    <a:pt x="472" y="2177"/>
                    <a:pt x="395" y="1998"/>
                    <a:pt x="317" y="1819"/>
                  </a:cubicBezTo>
                  <a:cubicBezTo>
                    <a:pt x="243" y="1643"/>
                    <a:pt x="135" y="1464"/>
                    <a:pt x="159" y="1267"/>
                  </a:cubicBezTo>
                  <a:cubicBezTo>
                    <a:pt x="205" y="873"/>
                    <a:pt x="293" y="480"/>
                    <a:pt x="359" y="90"/>
                  </a:cubicBezTo>
                  <a:cubicBezTo>
                    <a:pt x="370" y="35"/>
                    <a:pt x="32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9"/>
            <p:cNvSpPr/>
            <p:nvPr/>
          </p:nvSpPr>
          <p:spPr>
            <a:xfrm>
              <a:off x="2096797" y="622934"/>
              <a:ext cx="60972" cy="75327"/>
            </a:xfrm>
            <a:custGeom>
              <a:avLst/>
              <a:gdLst/>
              <a:ahLst/>
              <a:cxnLst/>
              <a:rect l="l" t="t" r="r" b="b"/>
              <a:pathLst>
                <a:path w="1941" h="2398" extrusionOk="0">
                  <a:moveTo>
                    <a:pt x="1828" y="1"/>
                  </a:moveTo>
                  <a:cubicBezTo>
                    <a:pt x="1818" y="1"/>
                    <a:pt x="1808" y="3"/>
                    <a:pt x="1797" y="8"/>
                  </a:cubicBezTo>
                  <a:cubicBezTo>
                    <a:pt x="1277" y="254"/>
                    <a:pt x="771" y="528"/>
                    <a:pt x="286" y="838"/>
                  </a:cubicBezTo>
                  <a:cubicBezTo>
                    <a:pt x="191" y="894"/>
                    <a:pt x="85" y="950"/>
                    <a:pt x="43" y="1059"/>
                  </a:cubicBezTo>
                  <a:cubicBezTo>
                    <a:pt x="1" y="1168"/>
                    <a:pt x="22" y="1312"/>
                    <a:pt x="26" y="1428"/>
                  </a:cubicBezTo>
                  <a:cubicBezTo>
                    <a:pt x="29" y="1727"/>
                    <a:pt x="33" y="2029"/>
                    <a:pt x="36" y="2331"/>
                  </a:cubicBezTo>
                  <a:cubicBezTo>
                    <a:pt x="38" y="2375"/>
                    <a:pt x="74" y="2397"/>
                    <a:pt x="109" y="2397"/>
                  </a:cubicBezTo>
                  <a:cubicBezTo>
                    <a:pt x="144" y="2397"/>
                    <a:pt x="178" y="2375"/>
                    <a:pt x="177" y="2331"/>
                  </a:cubicBezTo>
                  <a:cubicBezTo>
                    <a:pt x="173" y="2057"/>
                    <a:pt x="170" y="1787"/>
                    <a:pt x="166" y="1513"/>
                  </a:cubicBezTo>
                  <a:cubicBezTo>
                    <a:pt x="166" y="1446"/>
                    <a:pt x="163" y="1379"/>
                    <a:pt x="163" y="1309"/>
                  </a:cubicBezTo>
                  <a:cubicBezTo>
                    <a:pt x="163" y="1252"/>
                    <a:pt x="152" y="1182"/>
                    <a:pt x="170" y="1129"/>
                  </a:cubicBezTo>
                  <a:cubicBezTo>
                    <a:pt x="201" y="1013"/>
                    <a:pt x="373" y="947"/>
                    <a:pt x="465" y="890"/>
                  </a:cubicBezTo>
                  <a:cubicBezTo>
                    <a:pt x="918" y="609"/>
                    <a:pt x="1386" y="356"/>
                    <a:pt x="1867" y="131"/>
                  </a:cubicBezTo>
                  <a:cubicBezTo>
                    <a:pt x="1940" y="98"/>
                    <a:pt x="1895" y="1"/>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9"/>
            <p:cNvSpPr/>
            <p:nvPr/>
          </p:nvSpPr>
          <p:spPr>
            <a:xfrm>
              <a:off x="2108608" y="654912"/>
              <a:ext cx="14167" cy="41276"/>
            </a:xfrm>
            <a:custGeom>
              <a:avLst/>
              <a:gdLst/>
              <a:ahLst/>
              <a:cxnLst/>
              <a:rect l="l" t="t" r="r" b="b"/>
              <a:pathLst>
                <a:path w="451" h="1314" extrusionOk="0">
                  <a:moveTo>
                    <a:pt x="87" y="1"/>
                  </a:moveTo>
                  <a:cubicBezTo>
                    <a:pt x="79" y="1"/>
                    <a:pt x="70" y="1"/>
                    <a:pt x="61" y="2"/>
                  </a:cubicBezTo>
                  <a:cubicBezTo>
                    <a:pt x="22" y="9"/>
                    <a:pt x="1" y="55"/>
                    <a:pt x="12" y="90"/>
                  </a:cubicBezTo>
                  <a:cubicBezTo>
                    <a:pt x="21" y="125"/>
                    <a:pt x="53" y="140"/>
                    <a:pt x="85" y="140"/>
                  </a:cubicBezTo>
                  <a:cubicBezTo>
                    <a:pt x="89" y="140"/>
                    <a:pt x="92" y="140"/>
                    <a:pt x="96" y="140"/>
                  </a:cubicBezTo>
                  <a:cubicBezTo>
                    <a:pt x="97" y="139"/>
                    <a:pt x="98" y="139"/>
                    <a:pt x="98" y="139"/>
                  </a:cubicBezTo>
                  <a:cubicBezTo>
                    <a:pt x="143" y="139"/>
                    <a:pt x="173" y="319"/>
                    <a:pt x="180" y="343"/>
                  </a:cubicBezTo>
                  <a:cubicBezTo>
                    <a:pt x="201" y="442"/>
                    <a:pt x="222" y="537"/>
                    <a:pt x="240" y="635"/>
                  </a:cubicBezTo>
                  <a:cubicBezTo>
                    <a:pt x="279" y="835"/>
                    <a:pt x="300" y="1039"/>
                    <a:pt x="307" y="1247"/>
                  </a:cubicBezTo>
                  <a:cubicBezTo>
                    <a:pt x="310" y="1291"/>
                    <a:pt x="348" y="1314"/>
                    <a:pt x="383" y="1314"/>
                  </a:cubicBezTo>
                  <a:cubicBezTo>
                    <a:pt x="418" y="1314"/>
                    <a:pt x="451" y="1292"/>
                    <a:pt x="447" y="1247"/>
                  </a:cubicBezTo>
                  <a:cubicBezTo>
                    <a:pt x="437" y="990"/>
                    <a:pt x="405" y="734"/>
                    <a:pt x="356" y="484"/>
                  </a:cubicBezTo>
                  <a:cubicBezTo>
                    <a:pt x="331" y="372"/>
                    <a:pt x="314" y="252"/>
                    <a:pt x="268" y="143"/>
                  </a:cubicBezTo>
                  <a:cubicBezTo>
                    <a:pt x="233" y="63"/>
                    <a:pt x="174"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9"/>
            <p:cNvSpPr/>
            <p:nvPr/>
          </p:nvSpPr>
          <p:spPr>
            <a:xfrm>
              <a:off x="2118880" y="681707"/>
              <a:ext cx="18596" cy="14450"/>
            </a:xfrm>
            <a:custGeom>
              <a:avLst/>
              <a:gdLst/>
              <a:ahLst/>
              <a:cxnLst/>
              <a:rect l="l" t="t" r="r" b="b"/>
              <a:pathLst>
                <a:path w="592" h="460" extrusionOk="0">
                  <a:moveTo>
                    <a:pt x="514" y="0"/>
                  </a:moveTo>
                  <a:cubicBezTo>
                    <a:pt x="496" y="0"/>
                    <a:pt x="479" y="7"/>
                    <a:pt x="465" y="21"/>
                  </a:cubicBezTo>
                  <a:cubicBezTo>
                    <a:pt x="335" y="141"/>
                    <a:pt x="201" y="239"/>
                    <a:pt x="47" y="330"/>
                  </a:cubicBezTo>
                  <a:cubicBezTo>
                    <a:pt x="15" y="348"/>
                    <a:pt x="1" y="394"/>
                    <a:pt x="22" y="425"/>
                  </a:cubicBezTo>
                  <a:cubicBezTo>
                    <a:pt x="36" y="447"/>
                    <a:pt x="60" y="460"/>
                    <a:pt x="85" y="460"/>
                  </a:cubicBezTo>
                  <a:cubicBezTo>
                    <a:pt x="97" y="460"/>
                    <a:pt x="109" y="457"/>
                    <a:pt x="120" y="450"/>
                  </a:cubicBezTo>
                  <a:cubicBezTo>
                    <a:pt x="279" y="355"/>
                    <a:pt x="426" y="246"/>
                    <a:pt x="563" y="120"/>
                  </a:cubicBezTo>
                  <a:cubicBezTo>
                    <a:pt x="591" y="95"/>
                    <a:pt x="591" y="46"/>
                    <a:pt x="563" y="21"/>
                  </a:cubicBezTo>
                  <a:cubicBezTo>
                    <a:pt x="549" y="7"/>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9"/>
            <p:cNvSpPr/>
            <p:nvPr/>
          </p:nvSpPr>
          <p:spPr>
            <a:xfrm>
              <a:off x="2019303" y="693926"/>
              <a:ext cx="84374" cy="457523"/>
            </a:xfrm>
            <a:custGeom>
              <a:avLst/>
              <a:gdLst/>
              <a:ahLst/>
              <a:cxnLst/>
              <a:rect l="l" t="t" r="r" b="b"/>
              <a:pathLst>
                <a:path w="2686" h="14565" extrusionOk="0">
                  <a:moveTo>
                    <a:pt x="2588" y="0"/>
                  </a:moveTo>
                  <a:cubicBezTo>
                    <a:pt x="2572" y="0"/>
                    <a:pt x="2556" y="7"/>
                    <a:pt x="2542" y="22"/>
                  </a:cubicBezTo>
                  <a:lnTo>
                    <a:pt x="1962" y="701"/>
                  </a:lnTo>
                  <a:lnTo>
                    <a:pt x="1677" y="1034"/>
                  </a:lnTo>
                  <a:cubicBezTo>
                    <a:pt x="1625" y="1095"/>
                    <a:pt x="1554" y="1158"/>
                    <a:pt x="1574" y="1234"/>
                  </a:cubicBezTo>
                  <a:lnTo>
                    <a:pt x="1574" y="1234"/>
                  </a:lnTo>
                  <a:cubicBezTo>
                    <a:pt x="1453" y="1709"/>
                    <a:pt x="1345" y="2187"/>
                    <a:pt x="1248" y="2669"/>
                  </a:cubicBezTo>
                  <a:cubicBezTo>
                    <a:pt x="1066" y="3537"/>
                    <a:pt x="897" y="4423"/>
                    <a:pt x="851" y="5312"/>
                  </a:cubicBezTo>
                  <a:cubicBezTo>
                    <a:pt x="809" y="6050"/>
                    <a:pt x="700" y="6777"/>
                    <a:pt x="595" y="7509"/>
                  </a:cubicBezTo>
                  <a:cubicBezTo>
                    <a:pt x="443" y="8535"/>
                    <a:pt x="299" y="9565"/>
                    <a:pt x="190" y="10594"/>
                  </a:cubicBezTo>
                  <a:cubicBezTo>
                    <a:pt x="74" y="11747"/>
                    <a:pt x="1" y="12907"/>
                    <a:pt x="29" y="14067"/>
                  </a:cubicBezTo>
                  <a:cubicBezTo>
                    <a:pt x="32" y="14211"/>
                    <a:pt x="36" y="14355"/>
                    <a:pt x="43" y="14496"/>
                  </a:cubicBezTo>
                  <a:cubicBezTo>
                    <a:pt x="45" y="14541"/>
                    <a:pt x="81" y="14564"/>
                    <a:pt x="116" y="14564"/>
                  </a:cubicBezTo>
                  <a:cubicBezTo>
                    <a:pt x="151" y="14564"/>
                    <a:pt x="185" y="14541"/>
                    <a:pt x="183" y="14496"/>
                  </a:cubicBezTo>
                  <a:cubicBezTo>
                    <a:pt x="127" y="13332"/>
                    <a:pt x="183" y="12166"/>
                    <a:pt x="292" y="11002"/>
                  </a:cubicBezTo>
                  <a:cubicBezTo>
                    <a:pt x="391" y="9934"/>
                    <a:pt x="538" y="8869"/>
                    <a:pt x="689" y="7804"/>
                  </a:cubicBezTo>
                  <a:cubicBezTo>
                    <a:pt x="802" y="7045"/>
                    <a:pt x="932" y="6282"/>
                    <a:pt x="981" y="5519"/>
                  </a:cubicBezTo>
                  <a:cubicBezTo>
                    <a:pt x="1006" y="5108"/>
                    <a:pt x="1037" y="4700"/>
                    <a:pt x="1097" y="4293"/>
                  </a:cubicBezTo>
                  <a:cubicBezTo>
                    <a:pt x="1164" y="3832"/>
                    <a:pt x="1248" y="3375"/>
                    <a:pt x="1340" y="2918"/>
                  </a:cubicBezTo>
                  <a:cubicBezTo>
                    <a:pt x="1414" y="2546"/>
                    <a:pt x="1494" y="2177"/>
                    <a:pt x="1582" y="1804"/>
                  </a:cubicBezTo>
                  <a:cubicBezTo>
                    <a:pt x="1624" y="1625"/>
                    <a:pt x="1681" y="1446"/>
                    <a:pt x="1712" y="1263"/>
                  </a:cubicBezTo>
                  <a:cubicBezTo>
                    <a:pt x="1716" y="1242"/>
                    <a:pt x="1716" y="1226"/>
                    <a:pt x="1711" y="1211"/>
                  </a:cubicBezTo>
                  <a:lnTo>
                    <a:pt x="1711" y="1211"/>
                  </a:lnTo>
                  <a:cubicBezTo>
                    <a:pt x="1724" y="1172"/>
                    <a:pt x="1802" y="1103"/>
                    <a:pt x="1821" y="1080"/>
                  </a:cubicBezTo>
                  <a:cubicBezTo>
                    <a:pt x="1860" y="1034"/>
                    <a:pt x="1899" y="989"/>
                    <a:pt x="1934" y="947"/>
                  </a:cubicBezTo>
                  <a:cubicBezTo>
                    <a:pt x="2015" y="852"/>
                    <a:pt x="2095" y="760"/>
                    <a:pt x="2176" y="669"/>
                  </a:cubicBezTo>
                  <a:cubicBezTo>
                    <a:pt x="2331" y="486"/>
                    <a:pt x="2485" y="303"/>
                    <a:pt x="2640" y="124"/>
                  </a:cubicBezTo>
                  <a:cubicBezTo>
                    <a:pt x="2686" y="70"/>
                    <a:pt x="2639"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9"/>
            <p:cNvSpPr/>
            <p:nvPr/>
          </p:nvSpPr>
          <p:spPr>
            <a:xfrm>
              <a:off x="2069971" y="761463"/>
              <a:ext cx="12282" cy="18628"/>
            </a:xfrm>
            <a:custGeom>
              <a:avLst/>
              <a:gdLst/>
              <a:ahLst/>
              <a:cxnLst/>
              <a:rect l="l" t="t" r="r" b="b"/>
              <a:pathLst>
                <a:path w="391" h="593" extrusionOk="0">
                  <a:moveTo>
                    <a:pt x="240" y="1"/>
                  </a:moveTo>
                  <a:cubicBezTo>
                    <a:pt x="228" y="1"/>
                    <a:pt x="216" y="3"/>
                    <a:pt x="205" y="9"/>
                  </a:cubicBezTo>
                  <a:cubicBezTo>
                    <a:pt x="99" y="69"/>
                    <a:pt x="54" y="185"/>
                    <a:pt x="25" y="297"/>
                  </a:cubicBezTo>
                  <a:cubicBezTo>
                    <a:pt x="11" y="354"/>
                    <a:pt x="1" y="406"/>
                    <a:pt x="8" y="466"/>
                  </a:cubicBezTo>
                  <a:cubicBezTo>
                    <a:pt x="18" y="522"/>
                    <a:pt x="54" y="575"/>
                    <a:pt x="113" y="589"/>
                  </a:cubicBezTo>
                  <a:cubicBezTo>
                    <a:pt x="123" y="591"/>
                    <a:pt x="133" y="592"/>
                    <a:pt x="142" y="592"/>
                  </a:cubicBezTo>
                  <a:cubicBezTo>
                    <a:pt x="210" y="592"/>
                    <a:pt x="266" y="539"/>
                    <a:pt x="303" y="480"/>
                  </a:cubicBezTo>
                  <a:cubicBezTo>
                    <a:pt x="338" y="427"/>
                    <a:pt x="363" y="364"/>
                    <a:pt x="373" y="301"/>
                  </a:cubicBezTo>
                  <a:cubicBezTo>
                    <a:pt x="384" y="234"/>
                    <a:pt x="391" y="157"/>
                    <a:pt x="363" y="94"/>
                  </a:cubicBezTo>
                  <a:cubicBezTo>
                    <a:pt x="349" y="70"/>
                    <a:pt x="329" y="52"/>
                    <a:pt x="307" y="42"/>
                  </a:cubicBezTo>
                  <a:lnTo>
                    <a:pt x="307" y="42"/>
                  </a:lnTo>
                  <a:cubicBezTo>
                    <a:pt x="306" y="39"/>
                    <a:pt x="305" y="36"/>
                    <a:pt x="303" y="34"/>
                  </a:cubicBezTo>
                  <a:cubicBezTo>
                    <a:pt x="289" y="12"/>
                    <a:pt x="26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9"/>
            <p:cNvSpPr/>
            <p:nvPr/>
          </p:nvSpPr>
          <p:spPr>
            <a:xfrm>
              <a:off x="2058600" y="840591"/>
              <a:ext cx="10523" cy="17497"/>
            </a:xfrm>
            <a:custGeom>
              <a:avLst/>
              <a:gdLst/>
              <a:ahLst/>
              <a:cxnLst/>
              <a:rect l="l" t="t" r="r" b="b"/>
              <a:pathLst>
                <a:path w="335" h="557" extrusionOk="0">
                  <a:moveTo>
                    <a:pt x="210" y="1"/>
                  </a:moveTo>
                  <a:cubicBezTo>
                    <a:pt x="202" y="1"/>
                    <a:pt x="195" y="2"/>
                    <a:pt x="187" y="3"/>
                  </a:cubicBezTo>
                  <a:cubicBezTo>
                    <a:pt x="148" y="14"/>
                    <a:pt x="117" y="45"/>
                    <a:pt x="96" y="77"/>
                  </a:cubicBezTo>
                  <a:cubicBezTo>
                    <a:pt x="57" y="133"/>
                    <a:pt x="32" y="200"/>
                    <a:pt x="18" y="267"/>
                  </a:cubicBezTo>
                  <a:cubicBezTo>
                    <a:pt x="1" y="344"/>
                    <a:pt x="1" y="425"/>
                    <a:pt x="18" y="506"/>
                  </a:cubicBezTo>
                  <a:cubicBezTo>
                    <a:pt x="26" y="539"/>
                    <a:pt x="57" y="557"/>
                    <a:pt x="87" y="557"/>
                  </a:cubicBezTo>
                  <a:cubicBezTo>
                    <a:pt x="99" y="557"/>
                    <a:pt x="110" y="554"/>
                    <a:pt x="120" y="548"/>
                  </a:cubicBezTo>
                  <a:cubicBezTo>
                    <a:pt x="144" y="534"/>
                    <a:pt x="166" y="517"/>
                    <a:pt x="186" y="498"/>
                  </a:cubicBezTo>
                  <a:lnTo>
                    <a:pt x="186" y="498"/>
                  </a:lnTo>
                  <a:cubicBezTo>
                    <a:pt x="206" y="495"/>
                    <a:pt x="223" y="483"/>
                    <a:pt x="236" y="467"/>
                  </a:cubicBezTo>
                  <a:cubicBezTo>
                    <a:pt x="275" y="411"/>
                    <a:pt x="303" y="348"/>
                    <a:pt x="314" y="281"/>
                  </a:cubicBezTo>
                  <a:cubicBezTo>
                    <a:pt x="328" y="211"/>
                    <a:pt x="335" y="126"/>
                    <a:pt x="307" y="59"/>
                  </a:cubicBezTo>
                  <a:cubicBezTo>
                    <a:pt x="289" y="2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9"/>
            <p:cNvSpPr/>
            <p:nvPr/>
          </p:nvSpPr>
          <p:spPr>
            <a:xfrm>
              <a:off x="2039438" y="949278"/>
              <a:ext cx="10586" cy="20135"/>
            </a:xfrm>
            <a:custGeom>
              <a:avLst/>
              <a:gdLst/>
              <a:ahLst/>
              <a:cxnLst/>
              <a:rect l="l" t="t" r="r" b="b"/>
              <a:pathLst>
                <a:path w="337" h="641" extrusionOk="0">
                  <a:moveTo>
                    <a:pt x="223" y="0"/>
                  </a:moveTo>
                  <a:cubicBezTo>
                    <a:pt x="206" y="0"/>
                    <a:pt x="189" y="6"/>
                    <a:pt x="179" y="19"/>
                  </a:cubicBezTo>
                  <a:cubicBezTo>
                    <a:pt x="145" y="63"/>
                    <a:pt x="117" y="110"/>
                    <a:pt x="96" y="160"/>
                  </a:cubicBezTo>
                  <a:lnTo>
                    <a:pt x="96" y="160"/>
                  </a:lnTo>
                  <a:cubicBezTo>
                    <a:pt x="3" y="289"/>
                    <a:pt x="1" y="472"/>
                    <a:pt x="80" y="606"/>
                  </a:cubicBezTo>
                  <a:cubicBezTo>
                    <a:pt x="92" y="629"/>
                    <a:pt x="115" y="640"/>
                    <a:pt x="139" y="640"/>
                  </a:cubicBezTo>
                  <a:cubicBezTo>
                    <a:pt x="162" y="640"/>
                    <a:pt x="186" y="629"/>
                    <a:pt x="200" y="606"/>
                  </a:cubicBezTo>
                  <a:cubicBezTo>
                    <a:pt x="302" y="441"/>
                    <a:pt x="337" y="241"/>
                    <a:pt x="298" y="51"/>
                  </a:cubicBezTo>
                  <a:cubicBezTo>
                    <a:pt x="291" y="21"/>
                    <a:pt x="25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9"/>
            <p:cNvSpPr/>
            <p:nvPr/>
          </p:nvSpPr>
          <p:spPr>
            <a:xfrm>
              <a:off x="2031019" y="1028187"/>
              <a:ext cx="12282" cy="21580"/>
            </a:xfrm>
            <a:custGeom>
              <a:avLst/>
              <a:gdLst/>
              <a:ahLst/>
              <a:cxnLst/>
              <a:rect l="l" t="t" r="r" b="b"/>
              <a:pathLst>
                <a:path w="391" h="687" extrusionOk="0">
                  <a:moveTo>
                    <a:pt x="210" y="0"/>
                  </a:moveTo>
                  <a:cubicBezTo>
                    <a:pt x="186" y="0"/>
                    <a:pt x="163" y="11"/>
                    <a:pt x="151" y="34"/>
                  </a:cubicBezTo>
                  <a:cubicBezTo>
                    <a:pt x="106" y="119"/>
                    <a:pt x="67" y="207"/>
                    <a:pt x="42" y="298"/>
                  </a:cubicBezTo>
                  <a:cubicBezTo>
                    <a:pt x="32" y="344"/>
                    <a:pt x="21" y="389"/>
                    <a:pt x="14" y="435"/>
                  </a:cubicBezTo>
                  <a:cubicBezTo>
                    <a:pt x="7" y="477"/>
                    <a:pt x="0" y="526"/>
                    <a:pt x="4" y="576"/>
                  </a:cubicBezTo>
                  <a:cubicBezTo>
                    <a:pt x="7" y="625"/>
                    <a:pt x="39" y="670"/>
                    <a:pt x="92" y="685"/>
                  </a:cubicBezTo>
                  <a:cubicBezTo>
                    <a:pt x="99" y="686"/>
                    <a:pt x="107" y="687"/>
                    <a:pt x="115" y="687"/>
                  </a:cubicBezTo>
                  <a:cubicBezTo>
                    <a:pt x="155" y="687"/>
                    <a:pt x="192" y="665"/>
                    <a:pt x="222" y="639"/>
                  </a:cubicBezTo>
                  <a:cubicBezTo>
                    <a:pt x="253" y="607"/>
                    <a:pt x="271" y="569"/>
                    <a:pt x="288" y="526"/>
                  </a:cubicBezTo>
                  <a:cubicBezTo>
                    <a:pt x="309" y="481"/>
                    <a:pt x="327" y="435"/>
                    <a:pt x="341" y="389"/>
                  </a:cubicBezTo>
                  <a:cubicBezTo>
                    <a:pt x="355" y="344"/>
                    <a:pt x="366" y="298"/>
                    <a:pt x="373" y="252"/>
                  </a:cubicBezTo>
                  <a:cubicBezTo>
                    <a:pt x="380" y="207"/>
                    <a:pt x="390" y="164"/>
                    <a:pt x="380" y="119"/>
                  </a:cubicBezTo>
                  <a:cubicBezTo>
                    <a:pt x="373" y="80"/>
                    <a:pt x="352" y="41"/>
                    <a:pt x="316" y="20"/>
                  </a:cubicBezTo>
                  <a:cubicBezTo>
                    <a:pt x="301" y="11"/>
                    <a:pt x="283" y="7"/>
                    <a:pt x="264" y="7"/>
                  </a:cubicBezTo>
                  <a:cubicBezTo>
                    <a:pt x="258" y="7"/>
                    <a:pt x="251" y="7"/>
                    <a:pt x="244" y="8"/>
                  </a:cubicBezTo>
                  <a:lnTo>
                    <a:pt x="244" y="8"/>
                  </a:lnTo>
                  <a:cubicBezTo>
                    <a:pt x="233" y="3"/>
                    <a:pt x="222"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9"/>
            <p:cNvSpPr/>
            <p:nvPr/>
          </p:nvSpPr>
          <p:spPr>
            <a:xfrm>
              <a:off x="2030140" y="1099807"/>
              <a:ext cx="9392" cy="18942"/>
            </a:xfrm>
            <a:custGeom>
              <a:avLst/>
              <a:gdLst/>
              <a:ahLst/>
              <a:cxnLst/>
              <a:rect l="l" t="t" r="r" b="b"/>
              <a:pathLst>
                <a:path w="299" h="603" extrusionOk="0">
                  <a:moveTo>
                    <a:pt x="130" y="113"/>
                  </a:moveTo>
                  <a:cubicBezTo>
                    <a:pt x="130" y="113"/>
                    <a:pt x="130" y="114"/>
                    <a:pt x="131" y="115"/>
                  </a:cubicBezTo>
                  <a:lnTo>
                    <a:pt x="131" y="115"/>
                  </a:lnTo>
                  <a:cubicBezTo>
                    <a:pt x="130" y="116"/>
                    <a:pt x="130" y="117"/>
                    <a:pt x="130" y="117"/>
                  </a:cubicBezTo>
                  <a:lnTo>
                    <a:pt x="130" y="117"/>
                  </a:lnTo>
                  <a:cubicBezTo>
                    <a:pt x="129" y="116"/>
                    <a:pt x="129" y="114"/>
                    <a:pt x="130" y="113"/>
                  </a:cubicBezTo>
                  <a:close/>
                  <a:moveTo>
                    <a:pt x="173" y="1"/>
                  </a:moveTo>
                  <a:cubicBezTo>
                    <a:pt x="142" y="1"/>
                    <a:pt x="109" y="16"/>
                    <a:pt x="88" y="42"/>
                  </a:cubicBezTo>
                  <a:cubicBezTo>
                    <a:pt x="46" y="88"/>
                    <a:pt x="39" y="151"/>
                    <a:pt x="28" y="208"/>
                  </a:cubicBezTo>
                  <a:cubicBezTo>
                    <a:pt x="14" y="271"/>
                    <a:pt x="7" y="331"/>
                    <a:pt x="7" y="394"/>
                  </a:cubicBezTo>
                  <a:cubicBezTo>
                    <a:pt x="4" y="447"/>
                    <a:pt x="0" y="503"/>
                    <a:pt x="28" y="548"/>
                  </a:cubicBezTo>
                  <a:cubicBezTo>
                    <a:pt x="51" y="584"/>
                    <a:pt x="87" y="603"/>
                    <a:pt x="124" y="603"/>
                  </a:cubicBezTo>
                  <a:cubicBezTo>
                    <a:pt x="149" y="603"/>
                    <a:pt x="175" y="593"/>
                    <a:pt x="197" y="573"/>
                  </a:cubicBezTo>
                  <a:cubicBezTo>
                    <a:pt x="243" y="531"/>
                    <a:pt x="257" y="461"/>
                    <a:pt x="267" y="401"/>
                  </a:cubicBezTo>
                  <a:cubicBezTo>
                    <a:pt x="281" y="331"/>
                    <a:pt x="292" y="260"/>
                    <a:pt x="299" y="190"/>
                  </a:cubicBezTo>
                  <a:cubicBezTo>
                    <a:pt x="299" y="172"/>
                    <a:pt x="291" y="154"/>
                    <a:pt x="279" y="141"/>
                  </a:cubicBezTo>
                  <a:lnTo>
                    <a:pt x="279" y="141"/>
                  </a:lnTo>
                  <a:cubicBezTo>
                    <a:pt x="278" y="139"/>
                    <a:pt x="278" y="136"/>
                    <a:pt x="278" y="134"/>
                  </a:cubicBezTo>
                  <a:cubicBezTo>
                    <a:pt x="278" y="133"/>
                    <a:pt x="277" y="132"/>
                    <a:pt x="277" y="131"/>
                  </a:cubicBezTo>
                  <a:lnTo>
                    <a:pt x="277" y="131"/>
                  </a:lnTo>
                  <a:cubicBezTo>
                    <a:pt x="290" y="101"/>
                    <a:pt x="280" y="64"/>
                    <a:pt x="252" y="44"/>
                  </a:cubicBezTo>
                  <a:lnTo>
                    <a:pt x="252" y="44"/>
                  </a:lnTo>
                  <a:cubicBezTo>
                    <a:pt x="233" y="14"/>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9"/>
            <p:cNvSpPr/>
            <p:nvPr/>
          </p:nvSpPr>
          <p:spPr>
            <a:xfrm>
              <a:off x="2087750" y="476112"/>
              <a:ext cx="12628" cy="20135"/>
            </a:xfrm>
            <a:custGeom>
              <a:avLst/>
              <a:gdLst/>
              <a:ahLst/>
              <a:cxnLst/>
              <a:rect l="l" t="t" r="r" b="b"/>
              <a:pathLst>
                <a:path w="402" h="641" extrusionOk="0">
                  <a:moveTo>
                    <a:pt x="201" y="1"/>
                  </a:moveTo>
                  <a:cubicBezTo>
                    <a:pt x="89" y="1"/>
                    <a:pt x="1" y="141"/>
                    <a:pt x="1" y="320"/>
                  </a:cubicBezTo>
                  <a:cubicBezTo>
                    <a:pt x="1" y="496"/>
                    <a:pt x="89" y="640"/>
                    <a:pt x="201" y="640"/>
                  </a:cubicBezTo>
                  <a:cubicBezTo>
                    <a:pt x="314" y="640"/>
                    <a:pt x="401" y="496"/>
                    <a:pt x="401" y="320"/>
                  </a:cubicBezTo>
                  <a:cubicBezTo>
                    <a:pt x="401" y="141"/>
                    <a:pt x="31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9"/>
            <p:cNvSpPr/>
            <p:nvPr/>
          </p:nvSpPr>
          <p:spPr>
            <a:xfrm>
              <a:off x="2136000" y="467379"/>
              <a:ext cx="12722" cy="20135"/>
            </a:xfrm>
            <a:custGeom>
              <a:avLst/>
              <a:gdLst/>
              <a:ahLst/>
              <a:cxnLst/>
              <a:rect l="l" t="t" r="r" b="b"/>
              <a:pathLst>
                <a:path w="405" h="641" extrusionOk="0">
                  <a:moveTo>
                    <a:pt x="201" y="1"/>
                  </a:moveTo>
                  <a:cubicBezTo>
                    <a:pt x="92" y="1"/>
                    <a:pt x="1" y="142"/>
                    <a:pt x="1" y="321"/>
                  </a:cubicBezTo>
                  <a:cubicBezTo>
                    <a:pt x="1" y="497"/>
                    <a:pt x="92" y="641"/>
                    <a:pt x="201" y="641"/>
                  </a:cubicBezTo>
                  <a:cubicBezTo>
                    <a:pt x="313" y="641"/>
                    <a:pt x="405" y="497"/>
                    <a:pt x="405" y="321"/>
                  </a:cubicBezTo>
                  <a:cubicBezTo>
                    <a:pt x="405" y="142"/>
                    <a:pt x="313"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9"/>
            <p:cNvSpPr/>
            <p:nvPr/>
          </p:nvSpPr>
          <p:spPr>
            <a:xfrm>
              <a:off x="2115016" y="455600"/>
              <a:ext cx="17717" cy="56794"/>
            </a:xfrm>
            <a:custGeom>
              <a:avLst/>
              <a:gdLst/>
              <a:ahLst/>
              <a:cxnLst/>
              <a:rect l="l" t="t" r="r" b="b"/>
              <a:pathLst>
                <a:path w="564" h="1808" extrusionOk="0">
                  <a:moveTo>
                    <a:pt x="111" y="1"/>
                  </a:moveTo>
                  <a:cubicBezTo>
                    <a:pt x="76" y="1"/>
                    <a:pt x="40" y="23"/>
                    <a:pt x="36" y="67"/>
                  </a:cubicBezTo>
                  <a:cubicBezTo>
                    <a:pt x="1" y="362"/>
                    <a:pt x="61" y="657"/>
                    <a:pt x="177" y="928"/>
                  </a:cubicBezTo>
                  <a:cubicBezTo>
                    <a:pt x="233" y="1061"/>
                    <a:pt x="310" y="1181"/>
                    <a:pt x="377" y="1311"/>
                  </a:cubicBezTo>
                  <a:cubicBezTo>
                    <a:pt x="458" y="1469"/>
                    <a:pt x="349" y="1585"/>
                    <a:pt x="236" y="1687"/>
                  </a:cubicBezTo>
                  <a:cubicBezTo>
                    <a:pt x="184" y="1736"/>
                    <a:pt x="235" y="1807"/>
                    <a:pt x="290" y="1807"/>
                  </a:cubicBezTo>
                  <a:cubicBezTo>
                    <a:pt x="305" y="1807"/>
                    <a:pt x="321" y="1802"/>
                    <a:pt x="335" y="1789"/>
                  </a:cubicBezTo>
                  <a:cubicBezTo>
                    <a:pt x="433" y="1698"/>
                    <a:pt x="539" y="1589"/>
                    <a:pt x="549" y="1448"/>
                  </a:cubicBezTo>
                  <a:cubicBezTo>
                    <a:pt x="563" y="1297"/>
                    <a:pt x="451" y="1170"/>
                    <a:pt x="384" y="1044"/>
                  </a:cubicBezTo>
                  <a:cubicBezTo>
                    <a:pt x="226" y="742"/>
                    <a:pt x="138" y="408"/>
                    <a:pt x="173" y="67"/>
                  </a:cubicBezTo>
                  <a:cubicBezTo>
                    <a:pt x="178" y="23"/>
                    <a:pt x="146"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9"/>
            <p:cNvSpPr/>
            <p:nvPr/>
          </p:nvSpPr>
          <p:spPr>
            <a:xfrm>
              <a:off x="2087656" y="520121"/>
              <a:ext cx="56480" cy="27737"/>
            </a:xfrm>
            <a:custGeom>
              <a:avLst/>
              <a:gdLst/>
              <a:ahLst/>
              <a:cxnLst/>
              <a:rect l="l" t="t" r="r" b="b"/>
              <a:pathLst>
                <a:path w="1798" h="883" extrusionOk="0">
                  <a:moveTo>
                    <a:pt x="1514" y="1"/>
                  </a:moveTo>
                  <a:cubicBezTo>
                    <a:pt x="1496" y="1"/>
                    <a:pt x="1476" y="2"/>
                    <a:pt x="1455" y="6"/>
                  </a:cubicBezTo>
                  <a:cubicBezTo>
                    <a:pt x="724" y="118"/>
                    <a:pt x="0" y="41"/>
                    <a:pt x="11" y="252"/>
                  </a:cubicBezTo>
                  <a:cubicBezTo>
                    <a:pt x="14" y="308"/>
                    <a:pt x="32" y="375"/>
                    <a:pt x="63" y="452"/>
                  </a:cubicBezTo>
                  <a:cubicBezTo>
                    <a:pt x="157" y="653"/>
                    <a:pt x="375" y="882"/>
                    <a:pt x="800" y="882"/>
                  </a:cubicBezTo>
                  <a:cubicBezTo>
                    <a:pt x="821" y="882"/>
                    <a:pt x="843" y="882"/>
                    <a:pt x="865" y="881"/>
                  </a:cubicBezTo>
                  <a:cubicBezTo>
                    <a:pt x="1132" y="867"/>
                    <a:pt x="1343" y="761"/>
                    <a:pt x="1487" y="631"/>
                  </a:cubicBezTo>
                  <a:cubicBezTo>
                    <a:pt x="1771" y="370"/>
                    <a:pt x="1797" y="1"/>
                    <a:pt x="1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9"/>
            <p:cNvSpPr/>
            <p:nvPr/>
          </p:nvSpPr>
          <p:spPr>
            <a:xfrm>
              <a:off x="2089635" y="530298"/>
              <a:ext cx="44731" cy="17560"/>
            </a:xfrm>
            <a:custGeom>
              <a:avLst/>
              <a:gdLst/>
              <a:ahLst/>
              <a:cxnLst/>
              <a:rect l="l" t="t" r="r" b="b"/>
              <a:pathLst>
                <a:path w="1424" h="559" extrusionOk="0">
                  <a:moveTo>
                    <a:pt x="546" y="1"/>
                  </a:moveTo>
                  <a:cubicBezTo>
                    <a:pt x="312" y="1"/>
                    <a:pt x="123" y="67"/>
                    <a:pt x="0" y="128"/>
                  </a:cubicBezTo>
                  <a:cubicBezTo>
                    <a:pt x="94" y="329"/>
                    <a:pt x="312" y="558"/>
                    <a:pt x="737" y="558"/>
                  </a:cubicBezTo>
                  <a:cubicBezTo>
                    <a:pt x="758" y="558"/>
                    <a:pt x="780" y="558"/>
                    <a:pt x="802" y="557"/>
                  </a:cubicBezTo>
                  <a:cubicBezTo>
                    <a:pt x="1069" y="543"/>
                    <a:pt x="1280" y="437"/>
                    <a:pt x="1424" y="307"/>
                  </a:cubicBezTo>
                  <a:cubicBezTo>
                    <a:pt x="1318" y="223"/>
                    <a:pt x="1171" y="138"/>
                    <a:pt x="971" y="72"/>
                  </a:cubicBezTo>
                  <a:cubicBezTo>
                    <a:pt x="817" y="21"/>
                    <a:pt x="675" y="1"/>
                    <a:pt x="546" y="1"/>
                  </a:cubicBezTo>
                  <a:close/>
                </a:path>
              </a:pathLst>
            </a:custGeom>
            <a:solidFill>
              <a:srgbClr val="D56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9"/>
            <p:cNvSpPr/>
            <p:nvPr/>
          </p:nvSpPr>
          <p:spPr>
            <a:xfrm>
              <a:off x="2017198" y="488457"/>
              <a:ext cx="16492" cy="43883"/>
            </a:xfrm>
            <a:custGeom>
              <a:avLst/>
              <a:gdLst/>
              <a:ahLst/>
              <a:cxnLst/>
              <a:rect l="l" t="t" r="r" b="b"/>
              <a:pathLst>
                <a:path w="525" h="1397" extrusionOk="0">
                  <a:moveTo>
                    <a:pt x="225" y="0"/>
                  </a:moveTo>
                  <a:cubicBezTo>
                    <a:pt x="209" y="0"/>
                    <a:pt x="194" y="6"/>
                    <a:pt x="180" y="19"/>
                  </a:cubicBezTo>
                  <a:cubicBezTo>
                    <a:pt x="1" y="188"/>
                    <a:pt x="11" y="462"/>
                    <a:pt x="54" y="687"/>
                  </a:cubicBezTo>
                  <a:cubicBezTo>
                    <a:pt x="99" y="940"/>
                    <a:pt x="215" y="1175"/>
                    <a:pt x="380" y="1372"/>
                  </a:cubicBezTo>
                  <a:cubicBezTo>
                    <a:pt x="395" y="1389"/>
                    <a:pt x="412" y="1396"/>
                    <a:pt x="428" y="1396"/>
                  </a:cubicBezTo>
                  <a:cubicBezTo>
                    <a:pt x="479" y="1396"/>
                    <a:pt x="525" y="1327"/>
                    <a:pt x="482" y="1274"/>
                  </a:cubicBezTo>
                  <a:cubicBezTo>
                    <a:pt x="338" y="1105"/>
                    <a:pt x="240" y="905"/>
                    <a:pt x="198" y="690"/>
                  </a:cubicBezTo>
                  <a:cubicBezTo>
                    <a:pt x="159" y="507"/>
                    <a:pt x="131" y="258"/>
                    <a:pt x="278" y="117"/>
                  </a:cubicBezTo>
                  <a:cubicBezTo>
                    <a:pt x="328" y="71"/>
                    <a:pt x="27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9"/>
            <p:cNvSpPr/>
            <p:nvPr/>
          </p:nvSpPr>
          <p:spPr>
            <a:xfrm>
              <a:off x="2020088" y="511105"/>
              <a:ext cx="23779" cy="21486"/>
            </a:xfrm>
            <a:custGeom>
              <a:avLst/>
              <a:gdLst/>
              <a:ahLst/>
              <a:cxnLst/>
              <a:rect l="l" t="t" r="r" b="b"/>
              <a:pathLst>
                <a:path w="757" h="684" extrusionOk="0">
                  <a:moveTo>
                    <a:pt x="91" y="0"/>
                  </a:moveTo>
                  <a:cubicBezTo>
                    <a:pt x="84" y="0"/>
                    <a:pt x="77" y="0"/>
                    <a:pt x="71" y="1"/>
                  </a:cubicBezTo>
                  <a:cubicBezTo>
                    <a:pt x="32" y="4"/>
                    <a:pt x="0" y="32"/>
                    <a:pt x="0" y="71"/>
                  </a:cubicBezTo>
                  <a:cubicBezTo>
                    <a:pt x="0" y="105"/>
                    <a:pt x="29" y="142"/>
                    <a:pt x="66" y="142"/>
                  </a:cubicBezTo>
                  <a:cubicBezTo>
                    <a:pt x="67" y="142"/>
                    <a:pt x="69" y="142"/>
                    <a:pt x="71" y="141"/>
                  </a:cubicBezTo>
                  <a:cubicBezTo>
                    <a:pt x="75" y="141"/>
                    <a:pt x="79" y="141"/>
                    <a:pt x="83" y="141"/>
                  </a:cubicBezTo>
                  <a:cubicBezTo>
                    <a:pt x="200" y="141"/>
                    <a:pt x="295" y="239"/>
                    <a:pt x="373" y="321"/>
                  </a:cubicBezTo>
                  <a:cubicBezTo>
                    <a:pt x="464" y="419"/>
                    <a:pt x="541" y="532"/>
                    <a:pt x="605" y="648"/>
                  </a:cubicBezTo>
                  <a:cubicBezTo>
                    <a:pt x="619" y="673"/>
                    <a:pt x="641" y="683"/>
                    <a:pt x="662" y="683"/>
                  </a:cubicBezTo>
                  <a:cubicBezTo>
                    <a:pt x="709" y="683"/>
                    <a:pt x="757" y="633"/>
                    <a:pt x="728" y="577"/>
                  </a:cubicBezTo>
                  <a:cubicBezTo>
                    <a:pt x="654" y="444"/>
                    <a:pt x="563" y="317"/>
                    <a:pt x="457" y="208"/>
                  </a:cubicBezTo>
                  <a:cubicBezTo>
                    <a:pt x="360" y="107"/>
                    <a:pt x="23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9"/>
            <p:cNvSpPr/>
            <p:nvPr/>
          </p:nvSpPr>
          <p:spPr>
            <a:xfrm>
              <a:off x="2181046" y="463170"/>
              <a:ext cx="17245" cy="37224"/>
            </a:xfrm>
            <a:custGeom>
              <a:avLst/>
              <a:gdLst/>
              <a:ahLst/>
              <a:cxnLst/>
              <a:rect l="l" t="t" r="r" b="b"/>
              <a:pathLst>
                <a:path w="549" h="1185" extrusionOk="0">
                  <a:moveTo>
                    <a:pt x="100" y="1"/>
                  </a:moveTo>
                  <a:cubicBezTo>
                    <a:pt x="48" y="1"/>
                    <a:pt x="0" y="73"/>
                    <a:pt x="46" y="124"/>
                  </a:cubicBezTo>
                  <a:cubicBezTo>
                    <a:pt x="285" y="395"/>
                    <a:pt x="405" y="757"/>
                    <a:pt x="377" y="1116"/>
                  </a:cubicBezTo>
                  <a:cubicBezTo>
                    <a:pt x="373" y="1161"/>
                    <a:pt x="407" y="1184"/>
                    <a:pt x="442" y="1184"/>
                  </a:cubicBezTo>
                  <a:cubicBezTo>
                    <a:pt x="477" y="1184"/>
                    <a:pt x="514" y="1161"/>
                    <a:pt x="517" y="1116"/>
                  </a:cubicBezTo>
                  <a:cubicBezTo>
                    <a:pt x="549" y="718"/>
                    <a:pt x="408" y="321"/>
                    <a:pt x="145" y="23"/>
                  </a:cubicBezTo>
                  <a:cubicBezTo>
                    <a:pt x="131" y="7"/>
                    <a:pt x="115"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9"/>
            <p:cNvSpPr/>
            <p:nvPr/>
          </p:nvSpPr>
          <p:spPr>
            <a:xfrm>
              <a:off x="2172627" y="479285"/>
              <a:ext cx="21486" cy="28994"/>
            </a:xfrm>
            <a:custGeom>
              <a:avLst/>
              <a:gdLst/>
              <a:ahLst/>
              <a:cxnLst/>
              <a:rect l="l" t="t" r="r" b="b"/>
              <a:pathLst>
                <a:path w="684" h="923" extrusionOk="0">
                  <a:moveTo>
                    <a:pt x="606" y="1"/>
                  </a:moveTo>
                  <a:cubicBezTo>
                    <a:pt x="593" y="1"/>
                    <a:pt x="580" y="4"/>
                    <a:pt x="567" y="9"/>
                  </a:cubicBezTo>
                  <a:cubicBezTo>
                    <a:pt x="241" y="156"/>
                    <a:pt x="103" y="511"/>
                    <a:pt x="16" y="835"/>
                  </a:cubicBezTo>
                  <a:cubicBezTo>
                    <a:pt x="1" y="888"/>
                    <a:pt x="44" y="923"/>
                    <a:pt x="85" y="923"/>
                  </a:cubicBezTo>
                  <a:cubicBezTo>
                    <a:pt x="113" y="923"/>
                    <a:pt x="139" y="908"/>
                    <a:pt x="149" y="873"/>
                  </a:cubicBezTo>
                  <a:cubicBezTo>
                    <a:pt x="230" y="581"/>
                    <a:pt x="346" y="262"/>
                    <a:pt x="641" y="128"/>
                  </a:cubicBezTo>
                  <a:cubicBezTo>
                    <a:pt x="673" y="114"/>
                    <a:pt x="683" y="65"/>
                    <a:pt x="666" y="33"/>
                  </a:cubicBezTo>
                  <a:cubicBezTo>
                    <a:pt x="652" y="10"/>
                    <a:pt x="630" y="1"/>
                    <a:pt x="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9"/>
            <p:cNvSpPr/>
            <p:nvPr/>
          </p:nvSpPr>
          <p:spPr>
            <a:xfrm>
              <a:off x="2125194" y="655132"/>
              <a:ext cx="62291" cy="249321"/>
            </a:xfrm>
            <a:custGeom>
              <a:avLst/>
              <a:gdLst/>
              <a:ahLst/>
              <a:cxnLst/>
              <a:rect l="l" t="t" r="r" b="b"/>
              <a:pathLst>
                <a:path w="1983" h="7937" extrusionOk="0">
                  <a:moveTo>
                    <a:pt x="1914" y="1"/>
                  </a:moveTo>
                  <a:cubicBezTo>
                    <a:pt x="1879" y="1"/>
                    <a:pt x="1842" y="24"/>
                    <a:pt x="1838" y="69"/>
                  </a:cubicBezTo>
                  <a:cubicBezTo>
                    <a:pt x="1752" y="1519"/>
                    <a:pt x="1682" y="2970"/>
                    <a:pt x="1630" y="4423"/>
                  </a:cubicBezTo>
                  <a:lnTo>
                    <a:pt x="1630" y="4423"/>
                  </a:lnTo>
                  <a:cubicBezTo>
                    <a:pt x="1102" y="4562"/>
                    <a:pt x="574" y="4690"/>
                    <a:pt x="63" y="4874"/>
                  </a:cubicBezTo>
                  <a:cubicBezTo>
                    <a:pt x="28" y="4888"/>
                    <a:pt x="0" y="4923"/>
                    <a:pt x="14" y="4962"/>
                  </a:cubicBezTo>
                  <a:cubicBezTo>
                    <a:pt x="229" y="5529"/>
                    <a:pt x="436" y="6099"/>
                    <a:pt x="720" y="6633"/>
                  </a:cubicBezTo>
                  <a:lnTo>
                    <a:pt x="720" y="6633"/>
                  </a:lnTo>
                  <a:cubicBezTo>
                    <a:pt x="607" y="7039"/>
                    <a:pt x="504" y="7445"/>
                    <a:pt x="390" y="7851"/>
                  </a:cubicBezTo>
                  <a:cubicBezTo>
                    <a:pt x="378" y="7903"/>
                    <a:pt x="420" y="7937"/>
                    <a:pt x="462" y="7937"/>
                  </a:cubicBezTo>
                  <a:cubicBezTo>
                    <a:pt x="490" y="7937"/>
                    <a:pt x="517" y="7921"/>
                    <a:pt x="527" y="7886"/>
                  </a:cubicBezTo>
                  <a:cubicBezTo>
                    <a:pt x="598" y="7626"/>
                    <a:pt x="668" y="7366"/>
                    <a:pt x="738" y="7106"/>
                  </a:cubicBezTo>
                  <a:cubicBezTo>
                    <a:pt x="770" y="6983"/>
                    <a:pt x="805" y="6856"/>
                    <a:pt x="837" y="6733"/>
                  </a:cubicBezTo>
                  <a:cubicBezTo>
                    <a:pt x="851" y="6684"/>
                    <a:pt x="872" y="6638"/>
                    <a:pt x="854" y="6589"/>
                  </a:cubicBezTo>
                  <a:cubicBezTo>
                    <a:pt x="833" y="6526"/>
                    <a:pt x="787" y="6463"/>
                    <a:pt x="756" y="6403"/>
                  </a:cubicBezTo>
                  <a:cubicBezTo>
                    <a:pt x="527" y="5944"/>
                    <a:pt x="352" y="5464"/>
                    <a:pt x="171" y="4985"/>
                  </a:cubicBezTo>
                  <a:lnTo>
                    <a:pt x="171" y="4985"/>
                  </a:lnTo>
                  <a:cubicBezTo>
                    <a:pt x="676" y="4806"/>
                    <a:pt x="1199" y="4681"/>
                    <a:pt x="1715" y="4547"/>
                  </a:cubicBezTo>
                  <a:cubicBezTo>
                    <a:pt x="1747" y="4536"/>
                    <a:pt x="1765" y="4508"/>
                    <a:pt x="1768" y="4477"/>
                  </a:cubicBezTo>
                  <a:cubicBezTo>
                    <a:pt x="1821" y="3008"/>
                    <a:pt x="1891" y="1538"/>
                    <a:pt x="1979" y="69"/>
                  </a:cubicBezTo>
                  <a:cubicBezTo>
                    <a:pt x="1982" y="24"/>
                    <a:pt x="1949"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9"/>
            <p:cNvSpPr/>
            <p:nvPr/>
          </p:nvSpPr>
          <p:spPr>
            <a:xfrm>
              <a:off x="2203474" y="938912"/>
              <a:ext cx="33486" cy="7570"/>
            </a:xfrm>
            <a:custGeom>
              <a:avLst/>
              <a:gdLst/>
              <a:ahLst/>
              <a:cxnLst/>
              <a:rect l="l" t="t" r="r" b="b"/>
              <a:pathLst>
                <a:path w="1066" h="241" extrusionOk="0">
                  <a:moveTo>
                    <a:pt x="88" y="100"/>
                  </a:moveTo>
                  <a:cubicBezTo>
                    <a:pt x="88" y="100"/>
                    <a:pt x="89" y="100"/>
                    <a:pt x="89" y="100"/>
                  </a:cubicBezTo>
                  <a:lnTo>
                    <a:pt x="89" y="100"/>
                  </a:lnTo>
                  <a:cubicBezTo>
                    <a:pt x="87" y="102"/>
                    <a:pt x="85" y="102"/>
                    <a:pt x="85" y="102"/>
                  </a:cubicBezTo>
                  <a:cubicBezTo>
                    <a:pt x="84" y="102"/>
                    <a:pt x="85" y="101"/>
                    <a:pt x="88" y="100"/>
                  </a:cubicBezTo>
                  <a:close/>
                  <a:moveTo>
                    <a:pt x="109" y="226"/>
                  </a:moveTo>
                  <a:lnTo>
                    <a:pt x="106" y="230"/>
                  </a:lnTo>
                  <a:cubicBezTo>
                    <a:pt x="106" y="226"/>
                    <a:pt x="109" y="226"/>
                    <a:pt x="109" y="226"/>
                  </a:cubicBezTo>
                  <a:close/>
                  <a:moveTo>
                    <a:pt x="564" y="1"/>
                  </a:moveTo>
                  <a:cubicBezTo>
                    <a:pt x="555" y="1"/>
                    <a:pt x="547" y="1"/>
                    <a:pt x="538" y="1"/>
                  </a:cubicBezTo>
                  <a:cubicBezTo>
                    <a:pt x="461" y="1"/>
                    <a:pt x="383" y="12"/>
                    <a:pt x="306" y="29"/>
                  </a:cubicBezTo>
                  <a:cubicBezTo>
                    <a:pt x="267" y="40"/>
                    <a:pt x="225" y="50"/>
                    <a:pt x="186" y="61"/>
                  </a:cubicBezTo>
                  <a:cubicBezTo>
                    <a:pt x="169" y="68"/>
                    <a:pt x="148" y="75"/>
                    <a:pt x="130" y="86"/>
                  </a:cubicBezTo>
                  <a:cubicBezTo>
                    <a:pt x="124" y="88"/>
                    <a:pt x="118" y="90"/>
                    <a:pt x="111" y="92"/>
                  </a:cubicBezTo>
                  <a:lnTo>
                    <a:pt x="111" y="92"/>
                  </a:lnTo>
                  <a:cubicBezTo>
                    <a:pt x="106" y="90"/>
                    <a:pt x="99" y="89"/>
                    <a:pt x="93" y="89"/>
                  </a:cubicBezTo>
                  <a:cubicBezTo>
                    <a:pt x="87" y="89"/>
                    <a:pt x="80" y="90"/>
                    <a:pt x="74" y="93"/>
                  </a:cubicBezTo>
                  <a:cubicBezTo>
                    <a:pt x="28" y="110"/>
                    <a:pt x="0" y="156"/>
                    <a:pt x="25" y="202"/>
                  </a:cubicBezTo>
                  <a:cubicBezTo>
                    <a:pt x="41" y="230"/>
                    <a:pt x="65" y="241"/>
                    <a:pt x="91" y="241"/>
                  </a:cubicBezTo>
                  <a:cubicBezTo>
                    <a:pt x="110" y="241"/>
                    <a:pt x="130" y="235"/>
                    <a:pt x="148" y="226"/>
                  </a:cubicBezTo>
                  <a:cubicBezTo>
                    <a:pt x="236" y="191"/>
                    <a:pt x="327" y="163"/>
                    <a:pt x="418" y="152"/>
                  </a:cubicBezTo>
                  <a:cubicBezTo>
                    <a:pt x="467" y="145"/>
                    <a:pt x="516" y="142"/>
                    <a:pt x="564" y="142"/>
                  </a:cubicBezTo>
                  <a:cubicBezTo>
                    <a:pt x="702" y="142"/>
                    <a:pt x="839" y="170"/>
                    <a:pt x="967" y="219"/>
                  </a:cubicBezTo>
                  <a:cubicBezTo>
                    <a:pt x="973" y="222"/>
                    <a:pt x="980" y="223"/>
                    <a:pt x="986" y="223"/>
                  </a:cubicBezTo>
                  <a:cubicBezTo>
                    <a:pt x="1016" y="223"/>
                    <a:pt x="1046" y="199"/>
                    <a:pt x="1055" y="173"/>
                  </a:cubicBezTo>
                  <a:cubicBezTo>
                    <a:pt x="1065" y="131"/>
                    <a:pt x="1040" y="100"/>
                    <a:pt x="1005" y="86"/>
                  </a:cubicBezTo>
                  <a:cubicBezTo>
                    <a:pt x="866" y="29"/>
                    <a:pt x="714"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2234478" y="795954"/>
              <a:ext cx="8638" cy="20607"/>
            </a:xfrm>
            <a:custGeom>
              <a:avLst/>
              <a:gdLst/>
              <a:ahLst/>
              <a:cxnLst/>
              <a:rect l="l" t="t" r="r" b="b"/>
              <a:pathLst>
                <a:path w="275" h="656" extrusionOk="0">
                  <a:moveTo>
                    <a:pt x="89" y="1"/>
                  </a:moveTo>
                  <a:cubicBezTo>
                    <a:pt x="46" y="1"/>
                    <a:pt x="22" y="32"/>
                    <a:pt x="18" y="71"/>
                  </a:cubicBezTo>
                  <a:cubicBezTo>
                    <a:pt x="1" y="261"/>
                    <a:pt x="43" y="454"/>
                    <a:pt x="138" y="619"/>
                  </a:cubicBezTo>
                  <a:cubicBezTo>
                    <a:pt x="150" y="643"/>
                    <a:pt x="175" y="656"/>
                    <a:pt x="200" y="656"/>
                  </a:cubicBezTo>
                  <a:cubicBezTo>
                    <a:pt x="211" y="656"/>
                    <a:pt x="223" y="653"/>
                    <a:pt x="233" y="647"/>
                  </a:cubicBezTo>
                  <a:cubicBezTo>
                    <a:pt x="264" y="626"/>
                    <a:pt x="275" y="584"/>
                    <a:pt x="257" y="549"/>
                  </a:cubicBezTo>
                  <a:cubicBezTo>
                    <a:pt x="173" y="401"/>
                    <a:pt x="141" y="236"/>
                    <a:pt x="159" y="68"/>
                  </a:cubicBezTo>
                  <a:cubicBezTo>
                    <a:pt x="162" y="32"/>
                    <a:pt x="124"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2220248" y="794792"/>
              <a:ext cx="29873" cy="130111"/>
            </a:xfrm>
            <a:custGeom>
              <a:avLst/>
              <a:gdLst/>
              <a:ahLst/>
              <a:cxnLst/>
              <a:rect l="l" t="t" r="r" b="b"/>
              <a:pathLst>
                <a:path w="951" h="4142" extrusionOk="0">
                  <a:moveTo>
                    <a:pt x="866" y="1"/>
                  </a:moveTo>
                  <a:cubicBezTo>
                    <a:pt x="838" y="1"/>
                    <a:pt x="812" y="16"/>
                    <a:pt x="805" y="52"/>
                  </a:cubicBezTo>
                  <a:cubicBezTo>
                    <a:pt x="573" y="1391"/>
                    <a:pt x="306" y="2726"/>
                    <a:pt x="11" y="4055"/>
                  </a:cubicBezTo>
                  <a:cubicBezTo>
                    <a:pt x="0" y="4107"/>
                    <a:pt x="44" y="4141"/>
                    <a:pt x="85" y="4141"/>
                  </a:cubicBezTo>
                  <a:cubicBezTo>
                    <a:pt x="113" y="4141"/>
                    <a:pt x="139" y="4126"/>
                    <a:pt x="148" y="4090"/>
                  </a:cubicBezTo>
                  <a:cubicBezTo>
                    <a:pt x="443" y="2762"/>
                    <a:pt x="707" y="1430"/>
                    <a:pt x="942" y="87"/>
                  </a:cubicBezTo>
                  <a:cubicBezTo>
                    <a:pt x="951" y="35"/>
                    <a:pt x="907"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2121299" y="1101786"/>
              <a:ext cx="81830" cy="22303"/>
            </a:xfrm>
            <a:custGeom>
              <a:avLst/>
              <a:gdLst/>
              <a:ahLst/>
              <a:cxnLst/>
              <a:rect l="l" t="t" r="r" b="b"/>
              <a:pathLst>
                <a:path w="2605" h="710" extrusionOk="0">
                  <a:moveTo>
                    <a:pt x="2512" y="0"/>
                  </a:moveTo>
                  <a:cubicBezTo>
                    <a:pt x="2505" y="0"/>
                    <a:pt x="2497" y="1"/>
                    <a:pt x="2490" y="4"/>
                  </a:cubicBezTo>
                  <a:cubicBezTo>
                    <a:pt x="2096" y="116"/>
                    <a:pt x="1695" y="197"/>
                    <a:pt x="1298" y="289"/>
                  </a:cubicBezTo>
                  <a:lnTo>
                    <a:pt x="82" y="573"/>
                  </a:lnTo>
                  <a:cubicBezTo>
                    <a:pt x="1" y="593"/>
                    <a:pt x="28" y="709"/>
                    <a:pt x="102" y="709"/>
                  </a:cubicBezTo>
                  <a:cubicBezTo>
                    <a:pt x="108" y="709"/>
                    <a:pt x="114" y="708"/>
                    <a:pt x="121" y="707"/>
                  </a:cubicBezTo>
                  <a:lnTo>
                    <a:pt x="1337" y="426"/>
                  </a:lnTo>
                  <a:cubicBezTo>
                    <a:pt x="1734" y="331"/>
                    <a:pt x="2135" y="250"/>
                    <a:pt x="2525" y="138"/>
                  </a:cubicBezTo>
                  <a:cubicBezTo>
                    <a:pt x="2604" y="115"/>
                    <a:pt x="2580"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2121770" y="1116142"/>
              <a:ext cx="90437" cy="45203"/>
            </a:xfrm>
            <a:custGeom>
              <a:avLst/>
              <a:gdLst/>
              <a:ahLst/>
              <a:cxnLst/>
              <a:rect l="l" t="t" r="r" b="b"/>
              <a:pathLst>
                <a:path w="2879" h="1439" extrusionOk="0">
                  <a:moveTo>
                    <a:pt x="2781" y="1"/>
                  </a:moveTo>
                  <a:cubicBezTo>
                    <a:pt x="2740" y="1"/>
                    <a:pt x="2695" y="36"/>
                    <a:pt x="2703" y="88"/>
                  </a:cubicBezTo>
                  <a:cubicBezTo>
                    <a:pt x="2742" y="352"/>
                    <a:pt x="2696" y="654"/>
                    <a:pt x="2517" y="858"/>
                  </a:cubicBezTo>
                  <a:cubicBezTo>
                    <a:pt x="2411" y="981"/>
                    <a:pt x="2271" y="1048"/>
                    <a:pt x="2123" y="1104"/>
                  </a:cubicBezTo>
                  <a:cubicBezTo>
                    <a:pt x="1968" y="1164"/>
                    <a:pt x="1807" y="1213"/>
                    <a:pt x="1645" y="1252"/>
                  </a:cubicBezTo>
                  <a:cubicBezTo>
                    <a:pt x="1509" y="1281"/>
                    <a:pt x="1369" y="1299"/>
                    <a:pt x="1230" y="1299"/>
                  </a:cubicBezTo>
                  <a:cubicBezTo>
                    <a:pt x="1052" y="1299"/>
                    <a:pt x="876" y="1270"/>
                    <a:pt x="710" y="1199"/>
                  </a:cubicBezTo>
                  <a:cubicBezTo>
                    <a:pt x="457" y="1090"/>
                    <a:pt x="243" y="897"/>
                    <a:pt x="155" y="629"/>
                  </a:cubicBezTo>
                  <a:cubicBezTo>
                    <a:pt x="144" y="597"/>
                    <a:pt x="116" y="582"/>
                    <a:pt x="88" y="582"/>
                  </a:cubicBezTo>
                  <a:cubicBezTo>
                    <a:pt x="45" y="582"/>
                    <a:pt x="1" y="617"/>
                    <a:pt x="18" y="668"/>
                  </a:cubicBezTo>
                  <a:cubicBezTo>
                    <a:pt x="179" y="1157"/>
                    <a:pt x="679" y="1420"/>
                    <a:pt x="1167" y="1438"/>
                  </a:cubicBezTo>
                  <a:cubicBezTo>
                    <a:pt x="1187" y="1439"/>
                    <a:pt x="1207" y="1439"/>
                    <a:pt x="1226" y="1439"/>
                  </a:cubicBezTo>
                  <a:cubicBezTo>
                    <a:pt x="1515" y="1439"/>
                    <a:pt x="1801" y="1368"/>
                    <a:pt x="2070" y="1273"/>
                  </a:cubicBezTo>
                  <a:cubicBezTo>
                    <a:pt x="2320" y="1185"/>
                    <a:pt x="2555" y="1076"/>
                    <a:pt x="2700" y="844"/>
                  </a:cubicBezTo>
                  <a:cubicBezTo>
                    <a:pt x="2847" y="608"/>
                    <a:pt x="2879" y="320"/>
                    <a:pt x="2837" y="53"/>
                  </a:cubicBezTo>
                  <a:cubicBezTo>
                    <a:pt x="2832" y="16"/>
                    <a:pt x="2808" y="1"/>
                    <a:pt x="2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1897925" y="1119943"/>
              <a:ext cx="53087" cy="15958"/>
            </a:xfrm>
            <a:custGeom>
              <a:avLst/>
              <a:gdLst/>
              <a:ahLst/>
              <a:cxnLst/>
              <a:rect l="l" t="t" r="r" b="b"/>
              <a:pathLst>
                <a:path w="1690" h="508" extrusionOk="0">
                  <a:moveTo>
                    <a:pt x="100" y="0"/>
                  </a:moveTo>
                  <a:cubicBezTo>
                    <a:pt x="26" y="0"/>
                    <a:pt x="1" y="120"/>
                    <a:pt x="79" y="139"/>
                  </a:cubicBezTo>
                  <a:cubicBezTo>
                    <a:pt x="578" y="259"/>
                    <a:pt x="1074" y="382"/>
                    <a:pt x="1570" y="505"/>
                  </a:cubicBezTo>
                  <a:cubicBezTo>
                    <a:pt x="1576" y="506"/>
                    <a:pt x="1582" y="507"/>
                    <a:pt x="1587" y="507"/>
                  </a:cubicBezTo>
                  <a:cubicBezTo>
                    <a:pt x="1662" y="507"/>
                    <a:pt x="1690" y="387"/>
                    <a:pt x="1608" y="368"/>
                  </a:cubicBezTo>
                  <a:cubicBezTo>
                    <a:pt x="1113" y="245"/>
                    <a:pt x="614" y="125"/>
                    <a:pt x="118" y="2"/>
                  </a:cubicBezTo>
                  <a:cubicBezTo>
                    <a:pt x="112" y="1"/>
                    <a:pt x="10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1893496" y="1151512"/>
              <a:ext cx="56228" cy="25664"/>
            </a:xfrm>
            <a:custGeom>
              <a:avLst/>
              <a:gdLst/>
              <a:ahLst/>
              <a:cxnLst/>
              <a:rect l="l" t="t" r="r" b="b"/>
              <a:pathLst>
                <a:path w="1790" h="817" extrusionOk="0">
                  <a:moveTo>
                    <a:pt x="1704" y="0"/>
                  </a:moveTo>
                  <a:cubicBezTo>
                    <a:pt x="1676" y="0"/>
                    <a:pt x="1648" y="15"/>
                    <a:pt x="1637" y="48"/>
                  </a:cubicBezTo>
                  <a:cubicBezTo>
                    <a:pt x="1538" y="326"/>
                    <a:pt x="1306" y="554"/>
                    <a:pt x="1022" y="639"/>
                  </a:cubicBezTo>
                  <a:cubicBezTo>
                    <a:pt x="938" y="663"/>
                    <a:pt x="852" y="675"/>
                    <a:pt x="766" y="675"/>
                  </a:cubicBezTo>
                  <a:cubicBezTo>
                    <a:pt x="544" y="675"/>
                    <a:pt x="323" y="596"/>
                    <a:pt x="154" y="449"/>
                  </a:cubicBezTo>
                  <a:cubicBezTo>
                    <a:pt x="138" y="436"/>
                    <a:pt x="121" y="430"/>
                    <a:pt x="105" y="430"/>
                  </a:cubicBezTo>
                  <a:cubicBezTo>
                    <a:pt x="48" y="430"/>
                    <a:pt x="0" y="501"/>
                    <a:pt x="55" y="547"/>
                  </a:cubicBezTo>
                  <a:cubicBezTo>
                    <a:pt x="255" y="719"/>
                    <a:pt x="514" y="816"/>
                    <a:pt x="774" y="816"/>
                  </a:cubicBezTo>
                  <a:cubicBezTo>
                    <a:pt x="870" y="816"/>
                    <a:pt x="967" y="803"/>
                    <a:pt x="1060" y="776"/>
                  </a:cubicBezTo>
                  <a:cubicBezTo>
                    <a:pt x="1394" y="677"/>
                    <a:pt x="1658" y="410"/>
                    <a:pt x="1770" y="87"/>
                  </a:cubicBezTo>
                  <a:cubicBezTo>
                    <a:pt x="1789" y="34"/>
                    <a:pt x="174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1966749" y="1040249"/>
              <a:ext cx="5120" cy="154769"/>
            </a:xfrm>
            <a:custGeom>
              <a:avLst/>
              <a:gdLst/>
              <a:ahLst/>
              <a:cxnLst/>
              <a:rect l="l" t="t" r="r" b="b"/>
              <a:pathLst>
                <a:path w="163" h="4927" extrusionOk="0">
                  <a:moveTo>
                    <a:pt x="92" y="0"/>
                  </a:moveTo>
                  <a:cubicBezTo>
                    <a:pt x="57" y="0"/>
                    <a:pt x="22" y="23"/>
                    <a:pt x="22" y="69"/>
                  </a:cubicBezTo>
                  <a:cubicBezTo>
                    <a:pt x="18" y="1309"/>
                    <a:pt x="11" y="2550"/>
                    <a:pt x="4" y="3791"/>
                  </a:cubicBezTo>
                  <a:cubicBezTo>
                    <a:pt x="4" y="4146"/>
                    <a:pt x="4" y="4504"/>
                    <a:pt x="1" y="4859"/>
                  </a:cubicBezTo>
                  <a:cubicBezTo>
                    <a:pt x="1" y="4903"/>
                    <a:pt x="36" y="4926"/>
                    <a:pt x="72" y="4926"/>
                  </a:cubicBezTo>
                  <a:cubicBezTo>
                    <a:pt x="107" y="4926"/>
                    <a:pt x="141" y="4904"/>
                    <a:pt x="141" y="4859"/>
                  </a:cubicBezTo>
                  <a:cubicBezTo>
                    <a:pt x="148" y="3618"/>
                    <a:pt x="152" y="2374"/>
                    <a:pt x="159" y="1133"/>
                  </a:cubicBezTo>
                  <a:cubicBezTo>
                    <a:pt x="159" y="779"/>
                    <a:pt x="162" y="424"/>
                    <a:pt x="162" y="69"/>
                  </a:cubicBezTo>
                  <a:cubicBezTo>
                    <a:pt x="162" y="23"/>
                    <a:pt x="12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2067898" y="1122456"/>
              <a:ext cx="27831" cy="146665"/>
            </a:xfrm>
            <a:custGeom>
              <a:avLst/>
              <a:gdLst/>
              <a:ahLst/>
              <a:cxnLst/>
              <a:rect l="l" t="t" r="r" b="b"/>
              <a:pathLst>
                <a:path w="886" h="4669" extrusionOk="0">
                  <a:moveTo>
                    <a:pt x="69" y="1"/>
                  </a:moveTo>
                  <a:cubicBezTo>
                    <a:pt x="33" y="1"/>
                    <a:pt x="0" y="23"/>
                    <a:pt x="4" y="66"/>
                  </a:cubicBezTo>
                  <a:cubicBezTo>
                    <a:pt x="127" y="1254"/>
                    <a:pt x="302" y="2439"/>
                    <a:pt x="531" y="3613"/>
                  </a:cubicBezTo>
                  <a:cubicBezTo>
                    <a:pt x="594" y="3947"/>
                    <a:pt x="664" y="4284"/>
                    <a:pt x="738" y="4618"/>
                  </a:cubicBezTo>
                  <a:cubicBezTo>
                    <a:pt x="747" y="4653"/>
                    <a:pt x="773" y="4669"/>
                    <a:pt x="801" y="4669"/>
                  </a:cubicBezTo>
                  <a:cubicBezTo>
                    <a:pt x="842" y="4669"/>
                    <a:pt x="886" y="4634"/>
                    <a:pt x="875" y="4579"/>
                  </a:cubicBezTo>
                  <a:cubicBezTo>
                    <a:pt x="619" y="3420"/>
                    <a:pt x="411" y="2249"/>
                    <a:pt x="260" y="1072"/>
                  </a:cubicBezTo>
                  <a:cubicBezTo>
                    <a:pt x="218" y="738"/>
                    <a:pt x="179" y="404"/>
                    <a:pt x="144" y="66"/>
                  </a:cubicBezTo>
                  <a:cubicBezTo>
                    <a:pt x="141" y="23"/>
                    <a:pt x="104"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1965619" y="661917"/>
              <a:ext cx="40177" cy="93986"/>
            </a:xfrm>
            <a:custGeom>
              <a:avLst/>
              <a:gdLst/>
              <a:ahLst/>
              <a:cxnLst/>
              <a:rect l="l" t="t" r="r" b="b"/>
              <a:pathLst>
                <a:path w="1279" h="2992" extrusionOk="0">
                  <a:moveTo>
                    <a:pt x="1194" y="1"/>
                  </a:moveTo>
                  <a:cubicBezTo>
                    <a:pt x="1167" y="1"/>
                    <a:pt x="1139" y="15"/>
                    <a:pt x="1126" y="47"/>
                  </a:cubicBezTo>
                  <a:cubicBezTo>
                    <a:pt x="761" y="1003"/>
                    <a:pt x="392" y="1955"/>
                    <a:pt x="19" y="2908"/>
                  </a:cubicBezTo>
                  <a:cubicBezTo>
                    <a:pt x="0" y="2958"/>
                    <a:pt x="42" y="2991"/>
                    <a:pt x="85" y="2991"/>
                  </a:cubicBezTo>
                  <a:cubicBezTo>
                    <a:pt x="114" y="2991"/>
                    <a:pt x="143" y="2976"/>
                    <a:pt x="156" y="2943"/>
                  </a:cubicBezTo>
                  <a:cubicBezTo>
                    <a:pt x="529" y="1994"/>
                    <a:pt x="894" y="1041"/>
                    <a:pt x="1260" y="85"/>
                  </a:cubicBezTo>
                  <a:cubicBezTo>
                    <a:pt x="1279" y="34"/>
                    <a:pt x="123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1963954" y="751191"/>
              <a:ext cx="24188" cy="41402"/>
            </a:xfrm>
            <a:custGeom>
              <a:avLst/>
              <a:gdLst/>
              <a:ahLst/>
              <a:cxnLst/>
              <a:rect l="l" t="t" r="r" b="b"/>
              <a:pathLst>
                <a:path w="770" h="1318" extrusionOk="0">
                  <a:moveTo>
                    <a:pt x="98" y="0"/>
                  </a:moveTo>
                  <a:cubicBezTo>
                    <a:pt x="51" y="0"/>
                    <a:pt x="1" y="52"/>
                    <a:pt x="30" y="108"/>
                  </a:cubicBezTo>
                  <a:cubicBezTo>
                    <a:pt x="230" y="498"/>
                    <a:pt x="427" y="888"/>
                    <a:pt x="620" y="1282"/>
                  </a:cubicBezTo>
                  <a:cubicBezTo>
                    <a:pt x="634" y="1307"/>
                    <a:pt x="654" y="1317"/>
                    <a:pt x="675" y="1317"/>
                  </a:cubicBezTo>
                  <a:cubicBezTo>
                    <a:pt x="722" y="1317"/>
                    <a:pt x="770" y="1267"/>
                    <a:pt x="743" y="1211"/>
                  </a:cubicBezTo>
                  <a:cubicBezTo>
                    <a:pt x="547" y="818"/>
                    <a:pt x="350" y="428"/>
                    <a:pt x="149" y="34"/>
                  </a:cubicBezTo>
                  <a:cubicBezTo>
                    <a:pt x="138" y="10"/>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1958802" y="789891"/>
              <a:ext cx="30344" cy="40585"/>
            </a:xfrm>
            <a:custGeom>
              <a:avLst/>
              <a:gdLst/>
              <a:ahLst/>
              <a:cxnLst/>
              <a:rect l="l" t="t" r="r" b="b"/>
              <a:pathLst>
                <a:path w="966" h="1292" extrusionOk="0">
                  <a:moveTo>
                    <a:pt x="868" y="1"/>
                  </a:moveTo>
                  <a:cubicBezTo>
                    <a:pt x="847" y="1"/>
                    <a:pt x="825" y="10"/>
                    <a:pt x="809" y="32"/>
                  </a:cubicBezTo>
                  <a:cubicBezTo>
                    <a:pt x="535" y="408"/>
                    <a:pt x="278" y="791"/>
                    <a:pt x="32" y="1188"/>
                  </a:cubicBezTo>
                  <a:cubicBezTo>
                    <a:pt x="0" y="1240"/>
                    <a:pt x="49" y="1292"/>
                    <a:pt x="98" y="1292"/>
                  </a:cubicBezTo>
                  <a:cubicBezTo>
                    <a:pt x="119" y="1292"/>
                    <a:pt x="140" y="1282"/>
                    <a:pt x="155" y="1259"/>
                  </a:cubicBezTo>
                  <a:cubicBezTo>
                    <a:pt x="398" y="862"/>
                    <a:pt x="658" y="478"/>
                    <a:pt x="928" y="102"/>
                  </a:cubicBezTo>
                  <a:cubicBezTo>
                    <a:pt x="965" y="51"/>
                    <a:pt x="918"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1741742" y="729391"/>
              <a:ext cx="81170" cy="132058"/>
            </a:xfrm>
            <a:custGeom>
              <a:avLst/>
              <a:gdLst/>
              <a:ahLst/>
              <a:cxnLst/>
              <a:rect l="l" t="t" r="r" b="b"/>
              <a:pathLst>
                <a:path w="2584" h="4204" extrusionOk="0">
                  <a:moveTo>
                    <a:pt x="282" y="0"/>
                  </a:moveTo>
                  <a:lnTo>
                    <a:pt x="1" y="4204"/>
                  </a:lnTo>
                  <a:lnTo>
                    <a:pt x="1" y="4204"/>
                  </a:lnTo>
                  <a:lnTo>
                    <a:pt x="2584" y="2527"/>
                  </a:lnTo>
                  <a:lnTo>
                    <a:pt x="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1983869" y="856423"/>
              <a:ext cx="92447" cy="79882"/>
            </a:xfrm>
            <a:custGeom>
              <a:avLst/>
              <a:gdLst/>
              <a:ahLst/>
              <a:cxnLst/>
              <a:rect l="l" t="t" r="r" b="b"/>
              <a:pathLst>
                <a:path w="2943" h="2543" extrusionOk="0">
                  <a:moveTo>
                    <a:pt x="1427" y="1"/>
                  </a:moveTo>
                  <a:cubicBezTo>
                    <a:pt x="1368" y="1"/>
                    <a:pt x="1313" y="7"/>
                    <a:pt x="1262" y="19"/>
                  </a:cubicBezTo>
                  <a:cubicBezTo>
                    <a:pt x="700" y="160"/>
                    <a:pt x="0" y="582"/>
                    <a:pt x="0" y="582"/>
                  </a:cubicBezTo>
                  <a:lnTo>
                    <a:pt x="981" y="2543"/>
                  </a:lnTo>
                  <a:lnTo>
                    <a:pt x="1962" y="1703"/>
                  </a:lnTo>
                  <a:lnTo>
                    <a:pt x="2520" y="2262"/>
                  </a:lnTo>
                  <a:lnTo>
                    <a:pt x="2942" y="582"/>
                  </a:lnTo>
                  <a:cubicBezTo>
                    <a:pt x="2942" y="582"/>
                    <a:pt x="2016" y="1"/>
                    <a:pt x="14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2049898" y="865847"/>
              <a:ext cx="96845" cy="158476"/>
            </a:xfrm>
            <a:custGeom>
              <a:avLst/>
              <a:gdLst/>
              <a:ahLst/>
              <a:cxnLst/>
              <a:rect l="l" t="t" r="r" b="b"/>
              <a:pathLst>
                <a:path w="3083" h="5045" extrusionOk="0">
                  <a:moveTo>
                    <a:pt x="700" y="1"/>
                  </a:moveTo>
                  <a:lnTo>
                    <a:pt x="0" y="2942"/>
                  </a:lnTo>
                  <a:lnTo>
                    <a:pt x="2801" y="5044"/>
                  </a:lnTo>
                  <a:lnTo>
                    <a:pt x="3083" y="1403"/>
                  </a:lnTo>
                  <a:lnTo>
                    <a:pt x="7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1740642" y="737118"/>
              <a:ext cx="303759" cy="356532"/>
            </a:xfrm>
            <a:custGeom>
              <a:avLst/>
              <a:gdLst/>
              <a:ahLst/>
              <a:cxnLst/>
              <a:rect l="l" t="t" r="r" b="b"/>
              <a:pathLst>
                <a:path w="9670" h="11350" extrusionOk="0">
                  <a:moveTo>
                    <a:pt x="6025" y="0"/>
                  </a:moveTo>
                  <a:cubicBezTo>
                    <a:pt x="6025" y="0"/>
                    <a:pt x="1" y="3782"/>
                    <a:pt x="1" y="3923"/>
                  </a:cubicBezTo>
                  <a:lnTo>
                    <a:pt x="4766" y="11349"/>
                  </a:lnTo>
                  <a:lnTo>
                    <a:pt x="9669" y="7705"/>
                  </a:lnTo>
                  <a:lnTo>
                    <a:pt x="7005" y="2802"/>
                  </a:lnTo>
                  <a:lnTo>
                    <a:pt x="7427" y="2243"/>
                  </a:lnTo>
                  <a:lnTo>
                    <a:pt x="6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1780285" y="921950"/>
              <a:ext cx="114404" cy="145314"/>
            </a:xfrm>
            <a:custGeom>
              <a:avLst/>
              <a:gdLst/>
              <a:ahLst/>
              <a:cxnLst/>
              <a:rect l="l" t="t" r="r" b="b"/>
              <a:pathLst>
                <a:path w="3642" h="4626" extrusionOk="0">
                  <a:moveTo>
                    <a:pt x="1962" y="0"/>
                  </a:moveTo>
                  <a:cubicBezTo>
                    <a:pt x="1962" y="0"/>
                    <a:pt x="1403" y="281"/>
                    <a:pt x="981" y="699"/>
                  </a:cubicBezTo>
                  <a:cubicBezTo>
                    <a:pt x="563" y="1121"/>
                    <a:pt x="0" y="1821"/>
                    <a:pt x="0" y="1821"/>
                  </a:cubicBezTo>
                  <a:lnTo>
                    <a:pt x="1962" y="4625"/>
                  </a:lnTo>
                  <a:lnTo>
                    <a:pt x="3504" y="3504"/>
                  </a:lnTo>
                  <a:lnTo>
                    <a:pt x="3223" y="2664"/>
                  </a:lnTo>
                  <a:lnTo>
                    <a:pt x="3642" y="2383"/>
                  </a:lnTo>
                  <a:lnTo>
                    <a:pt x="3083" y="1539"/>
                  </a:lnTo>
                  <a:lnTo>
                    <a:pt x="3504" y="1402"/>
                  </a:lnTo>
                  <a:lnTo>
                    <a:pt x="3083" y="422"/>
                  </a:lnTo>
                  <a:lnTo>
                    <a:pt x="2383" y="699"/>
                  </a:lnTo>
                  <a:lnTo>
                    <a:pt x="1962"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2099153" y="882621"/>
              <a:ext cx="123734" cy="72783"/>
            </a:xfrm>
            <a:custGeom>
              <a:avLst/>
              <a:gdLst/>
              <a:ahLst/>
              <a:cxnLst/>
              <a:rect l="l" t="t" r="r" b="b"/>
              <a:pathLst>
                <a:path w="3939" h="2317" extrusionOk="0">
                  <a:moveTo>
                    <a:pt x="108" y="0"/>
                  </a:moveTo>
                  <a:cubicBezTo>
                    <a:pt x="43" y="0"/>
                    <a:pt x="0" y="94"/>
                    <a:pt x="70" y="127"/>
                  </a:cubicBezTo>
                  <a:cubicBezTo>
                    <a:pt x="1072" y="609"/>
                    <a:pt x="1989" y="1248"/>
                    <a:pt x="2945" y="1811"/>
                  </a:cubicBezTo>
                  <a:cubicBezTo>
                    <a:pt x="3230" y="1980"/>
                    <a:pt x="3514" y="2145"/>
                    <a:pt x="3803" y="2306"/>
                  </a:cubicBezTo>
                  <a:cubicBezTo>
                    <a:pt x="3815" y="2314"/>
                    <a:pt x="3827" y="2317"/>
                    <a:pt x="3838" y="2317"/>
                  </a:cubicBezTo>
                  <a:cubicBezTo>
                    <a:pt x="3898" y="2317"/>
                    <a:pt x="3938" y="2225"/>
                    <a:pt x="3873" y="2187"/>
                  </a:cubicBezTo>
                  <a:cubicBezTo>
                    <a:pt x="3377" y="1902"/>
                    <a:pt x="2882" y="1618"/>
                    <a:pt x="2397" y="1319"/>
                  </a:cubicBezTo>
                  <a:cubicBezTo>
                    <a:pt x="1926" y="1027"/>
                    <a:pt x="1462" y="728"/>
                    <a:pt x="980" y="454"/>
                  </a:cubicBezTo>
                  <a:cubicBezTo>
                    <a:pt x="706" y="296"/>
                    <a:pt x="425" y="145"/>
                    <a:pt x="140"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066735" y="971047"/>
              <a:ext cx="115692" cy="85065"/>
            </a:xfrm>
            <a:custGeom>
              <a:avLst/>
              <a:gdLst/>
              <a:ahLst/>
              <a:cxnLst/>
              <a:rect l="l" t="t" r="r" b="b"/>
              <a:pathLst>
                <a:path w="3683" h="2708" extrusionOk="0">
                  <a:moveTo>
                    <a:pt x="91" y="1"/>
                  </a:moveTo>
                  <a:cubicBezTo>
                    <a:pt x="37" y="1"/>
                    <a:pt x="0" y="91"/>
                    <a:pt x="58" y="135"/>
                  </a:cubicBezTo>
                  <a:cubicBezTo>
                    <a:pt x="1225" y="989"/>
                    <a:pt x="2388" y="1843"/>
                    <a:pt x="3552" y="2693"/>
                  </a:cubicBezTo>
                  <a:cubicBezTo>
                    <a:pt x="3565" y="2703"/>
                    <a:pt x="3578" y="2708"/>
                    <a:pt x="3590" y="2708"/>
                  </a:cubicBezTo>
                  <a:cubicBezTo>
                    <a:pt x="3646" y="2708"/>
                    <a:pt x="3683" y="2617"/>
                    <a:pt x="3622" y="2574"/>
                  </a:cubicBezTo>
                  <a:cubicBezTo>
                    <a:pt x="2459" y="1720"/>
                    <a:pt x="1295" y="866"/>
                    <a:pt x="128" y="15"/>
                  </a:cubicBezTo>
                  <a:cubicBezTo>
                    <a:pt x="116" y="5"/>
                    <a:pt x="10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1808273" y="939541"/>
              <a:ext cx="53810" cy="42690"/>
            </a:xfrm>
            <a:custGeom>
              <a:avLst/>
              <a:gdLst/>
              <a:ahLst/>
              <a:cxnLst/>
              <a:rect l="l" t="t" r="r" b="b"/>
              <a:pathLst>
                <a:path w="1713" h="1359" extrusionOk="0">
                  <a:moveTo>
                    <a:pt x="1607" y="1"/>
                  </a:moveTo>
                  <a:cubicBezTo>
                    <a:pt x="1596" y="1"/>
                    <a:pt x="1585" y="3"/>
                    <a:pt x="1573" y="9"/>
                  </a:cubicBezTo>
                  <a:cubicBezTo>
                    <a:pt x="976" y="291"/>
                    <a:pt x="448" y="712"/>
                    <a:pt x="41" y="1236"/>
                  </a:cubicBezTo>
                  <a:cubicBezTo>
                    <a:pt x="1" y="1289"/>
                    <a:pt x="48" y="1359"/>
                    <a:pt x="97" y="1359"/>
                  </a:cubicBezTo>
                  <a:cubicBezTo>
                    <a:pt x="113" y="1359"/>
                    <a:pt x="129" y="1351"/>
                    <a:pt x="143" y="1334"/>
                  </a:cubicBezTo>
                  <a:cubicBezTo>
                    <a:pt x="540" y="818"/>
                    <a:pt x="1056" y="407"/>
                    <a:pt x="1643" y="129"/>
                  </a:cubicBezTo>
                  <a:cubicBezTo>
                    <a:pt x="1713" y="96"/>
                    <a:pt x="1671"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1826870" y="968032"/>
              <a:ext cx="54312" cy="41747"/>
            </a:xfrm>
            <a:custGeom>
              <a:avLst/>
              <a:gdLst/>
              <a:ahLst/>
              <a:cxnLst/>
              <a:rect l="l" t="t" r="r" b="b"/>
              <a:pathLst>
                <a:path w="1729" h="1329" extrusionOk="0">
                  <a:moveTo>
                    <a:pt x="1622" y="1"/>
                  </a:moveTo>
                  <a:cubicBezTo>
                    <a:pt x="1611" y="1"/>
                    <a:pt x="1600" y="3"/>
                    <a:pt x="1589" y="9"/>
                  </a:cubicBezTo>
                  <a:cubicBezTo>
                    <a:pt x="1009" y="315"/>
                    <a:pt x="486" y="719"/>
                    <a:pt x="46" y="1208"/>
                  </a:cubicBezTo>
                  <a:cubicBezTo>
                    <a:pt x="0" y="1259"/>
                    <a:pt x="47" y="1328"/>
                    <a:pt x="100" y="1328"/>
                  </a:cubicBezTo>
                  <a:cubicBezTo>
                    <a:pt x="116" y="1328"/>
                    <a:pt x="133" y="1322"/>
                    <a:pt x="148" y="1306"/>
                  </a:cubicBezTo>
                  <a:cubicBezTo>
                    <a:pt x="577" y="828"/>
                    <a:pt x="1087" y="427"/>
                    <a:pt x="1659" y="132"/>
                  </a:cubicBezTo>
                  <a:cubicBezTo>
                    <a:pt x="1729" y="96"/>
                    <a:pt x="1684"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1838115" y="1003339"/>
              <a:ext cx="47904" cy="34585"/>
            </a:xfrm>
            <a:custGeom>
              <a:avLst/>
              <a:gdLst/>
              <a:ahLst/>
              <a:cxnLst/>
              <a:rect l="l" t="t" r="r" b="b"/>
              <a:pathLst>
                <a:path w="1525" h="1101" extrusionOk="0">
                  <a:moveTo>
                    <a:pt x="1432" y="0"/>
                  </a:moveTo>
                  <a:cubicBezTo>
                    <a:pt x="1421" y="0"/>
                    <a:pt x="1409" y="4"/>
                    <a:pt x="1396" y="13"/>
                  </a:cubicBezTo>
                  <a:cubicBezTo>
                    <a:pt x="1284" y="98"/>
                    <a:pt x="1147" y="147"/>
                    <a:pt x="1024" y="214"/>
                  </a:cubicBezTo>
                  <a:cubicBezTo>
                    <a:pt x="901" y="277"/>
                    <a:pt x="781" y="351"/>
                    <a:pt x="665" y="432"/>
                  </a:cubicBezTo>
                  <a:cubicBezTo>
                    <a:pt x="440" y="590"/>
                    <a:pt x="229" y="773"/>
                    <a:pt x="47" y="980"/>
                  </a:cubicBezTo>
                  <a:cubicBezTo>
                    <a:pt x="1" y="1031"/>
                    <a:pt x="48" y="1101"/>
                    <a:pt x="99" y="1101"/>
                  </a:cubicBezTo>
                  <a:cubicBezTo>
                    <a:pt x="115" y="1101"/>
                    <a:pt x="131" y="1094"/>
                    <a:pt x="145" y="1078"/>
                  </a:cubicBezTo>
                  <a:cubicBezTo>
                    <a:pt x="328" y="875"/>
                    <a:pt x="532" y="692"/>
                    <a:pt x="757" y="537"/>
                  </a:cubicBezTo>
                  <a:cubicBezTo>
                    <a:pt x="866" y="463"/>
                    <a:pt x="978" y="397"/>
                    <a:pt x="1094" y="333"/>
                  </a:cubicBezTo>
                  <a:cubicBezTo>
                    <a:pt x="1217" y="270"/>
                    <a:pt x="1354" y="221"/>
                    <a:pt x="1467" y="136"/>
                  </a:cubicBezTo>
                  <a:cubicBezTo>
                    <a:pt x="1525" y="90"/>
                    <a:pt x="1487"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1921924" y="754364"/>
              <a:ext cx="26198" cy="35904"/>
            </a:xfrm>
            <a:custGeom>
              <a:avLst/>
              <a:gdLst/>
              <a:ahLst/>
              <a:cxnLst/>
              <a:rect l="l" t="t" r="r" b="b"/>
              <a:pathLst>
                <a:path w="834" h="1143" extrusionOk="0">
                  <a:moveTo>
                    <a:pt x="447" y="696"/>
                  </a:moveTo>
                  <a:cubicBezTo>
                    <a:pt x="447" y="696"/>
                    <a:pt x="447" y="696"/>
                    <a:pt x="447" y="696"/>
                  </a:cubicBezTo>
                  <a:lnTo>
                    <a:pt x="447" y="696"/>
                  </a:lnTo>
                  <a:cubicBezTo>
                    <a:pt x="447" y="696"/>
                    <a:pt x="447" y="696"/>
                    <a:pt x="447" y="696"/>
                  </a:cubicBezTo>
                  <a:close/>
                  <a:moveTo>
                    <a:pt x="648" y="926"/>
                  </a:moveTo>
                  <a:cubicBezTo>
                    <a:pt x="648" y="926"/>
                    <a:pt x="648" y="927"/>
                    <a:pt x="647" y="928"/>
                  </a:cubicBezTo>
                  <a:cubicBezTo>
                    <a:pt x="647" y="928"/>
                    <a:pt x="647" y="928"/>
                    <a:pt x="647" y="928"/>
                  </a:cubicBezTo>
                  <a:lnTo>
                    <a:pt x="647" y="928"/>
                  </a:lnTo>
                  <a:cubicBezTo>
                    <a:pt x="647" y="927"/>
                    <a:pt x="648" y="927"/>
                    <a:pt x="648" y="926"/>
                  </a:cubicBezTo>
                  <a:close/>
                  <a:moveTo>
                    <a:pt x="333" y="1"/>
                  </a:moveTo>
                  <a:cubicBezTo>
                    <a:pt x="325" y="1"/>
                    <a:pt x="316" y="3"/>
                    <a:pt x="306" y="7"/>
                  </a:cubicBezTo>
                  <a:cubicBezTo>
                    <a:pt x="173" y="59"/>
                    <a:pt x="1" y="186"/>
                    <a:pt x="4" y="348"/>
                  </a:cubicBezTo>
                  <a:cubicBezTo>
                    <a:pt x="8" y="453"/>
                    <a:pt x="91" y="486"/>
                    <a:pt x="187" y="486"/>
                  </a:cubicBezTo>
                  <a:cubicBezTo>
                    <a:pt x="203" y="486"/>
                    <a:pt x="219" y="485"/>
                    <a:pt x="235" y="483"/>
                  </a:cubicBezTo>
                  <a:lnTo>
                    <a:pt x="235" y="483"/>
                  </a:lnTo>
                  <a:cubicBezTo>
                    <a:pt x="212" y="527"/>
                    <a:pt x="197" y="573"/>
                    <a:pt x="197" y="618"/>
                  </a:cubicBezTo>
                  <a:cubicBezTo>
                    <a:pt x="197" y="671"/>
                    <a:pt x="233" y="717"/>
                    <a:pt x="282" y="734"/>
                  </a:cubicBezTo>
                  <a:cubicBezTo>
                    <a:pt x="293" y="738"/>
                    <a:pt x="304" y="741"/>
                    <a:pt x="315" y="742"/>
                  </a:cubicBezTo>
                  <a:lnTo>
                    <a:pt x="315" y="742"/>
                  </a:lnTo>
                  <a:cubicBezTo>
                    <a:pt x="322" y="764"/>
                    <a:pt x="333" y="784"/>
                    <a:pt x="349" y="801"/>
                  </a:cubicBezTo>
                  <a:cubicBezTo>
                    <a:pt x="386" y="838"/>
                    <a:pt x="434" y="852"/>
                    <a:pt x="484" y="852"/>
                  </a:cubicBezTo>
                  <a:cubicBezTo>
                    <a:pt x="502" y="852"/>
                    <a:pt x="520" y="850"/>
                    <a:pt x="538" y="847"/>
                  </a:cubicBezTo>
                  <a:lnTo>
                    <a:pt x="538" y="847"/>
                  </a:lnTo>
                  <a:cubicBezTo>
                    <a:pt x="550" y="866"/>
                    <a:pt x="566" y="884"/>
                    <a:pt x="584" y="899"/>
                  </a:cubicBezTo>
                  <a:cubicBezTo>
                    <a:pt x="598" y="906"/>
                    <a:pt x="609" y="914"/>
                    <a:pt x="623" y="921"/>
                  </a:cubicBezTo>
                  <a:cubicBezTo>
                    <a:pt x="629" y="924"/>
                    <a:pt x="635" y="929"/>
                    <a:pt x="641" y="933"/>
                  </a:cubicBezTo>
                  <a:lnTo>
                    <a:pt x="641" y="933"/>
                  </a:lnTo>
                  <a:cubicBezTo>
                    <a:pt x="625" y="949"/>
                    <a:pt x="608" y="986"/>
                    <a:pt x="605" y="998"/>
                  </a:cubicBezTo>
                  <a:cubicBezTo>
                    <a:pt x="598" y="1026"/>
                    <a:pt x="598" y="1061"/>
                    <a:pt x="616" y="1086"/>
                  </a:cubicBezTo>
                  <a:cubicBezTo>
                    <a:pt x="636" y="1122"/>
                    <a:pt x="675" y="1143"/>
                    <a:pt x="715" y="1143"/>
                  </a:cubicBezTo>
                  <a:cubicBezTo>
                    <a:pt x="736" y="1143"/>
                    <a:pt x="758" y="1137"/>
                    <a:pt x="777" y="1124"/>
                  </a:cubicBezTo>
                  <a:cubicBezTo>
                    <a:pt x="834" y="1091"/>
                    <a:pt x="812" y="1019"/>
                    <a:pt x="766" y="1000"/>
                  </a:cubicBezTo>
                  <a:lnTo>
                    <a:pt x="766" y="1000"/>
                  </a:lnTo>
                  <a:cubicBezTo>
                    <a:pt x="766" y="999"/>
                    <a:pt x="767" y="998"/>
                    <a:pt x="767" y="998"/>
                  </a:cubicBezTo>
                  <a:cubicBezTo>
                    <a:pt x="784" y="970"/>
                    <a:pt x="791" y="935"/>
                    <a:pt x="784" y="903"/>
                  </a:cubicBezTo>
                  <a:cubicBezTo>
                    <a:pt x="774" y="875"/>
                    <a:pt x="756" y="847"/>
                    <a:pt x="732" y="829"/>
                  </a:cubicBezTo>
                  <a:cubicBezTo>
                    <a:pt x="721" y="819"/>
                    <a:pt x="707" y="808"/>
                    <a:pt x="693" y="801"/>
                  </a:cubicBezTo>
                  <a:cubicBezTo>
                    <a:pt x="688" y="799"/>
                    <a:pt x="682" y="795"/>
                    <a:pt x="676" y="791"/>
                  </a:cubicBezTo>
                  <a:lnTo>
                    <a:pt x="676" y="791"/>
                  </a:lnTo>
                  <a:cubicBezTo>
                    <a:pt x="710" y="749"/>
                    <a:pt x="687" y="679"/>
                    <a:pt x="628" y="679"/>
                  </a:cubicBezTo>
                  <a:cubicBezTo>
                    <a:pt x="622" y="679"/>
                    <a:pt x="616" y="680"/>
                    <a:pt x="609" y="682"/>
                  </a:cubicBezTo>
                  <a:cubicBezTo>
                    <a:pt x="599" y="684"/>
                    <a:pt x="591" y="687"/>
                    <a:pt x="583" y="691"/>
                  </a:cubicBezTo>
                  <a:lnTo>
                    <a:pt x="583" y="691"/>
                  </a:lnTo>
                  <a:cubicBezTo>
                    <a:pt x="555" y="701"/>
                    <a:pt x="525" y="711"/>
                    <a:pt x="496" y="711"/>
                  </a:cubicBezTo>
                  <a:cubicBezTo>
                    <a:pt x="490" y="711"/>
                    <a:pt x="484" y="711"/>
                    <a:pt x="479" y="710"/>
                  </a:cubicBezTo>
                  <a:cubicBezTo>
                    <a:pt x="470" y="710"/>
                    <a:pt x="458" y="704"/>
                    <a:pt x="450" y="701"/>
                  </a:cubicBezTo>
                  <a:lnTo>
                    <a:pt x="450" y="701"/>
                  </a:lnTo>
                  <a:cubicBezTo>
                    <a:pt x="516" y="660"/>
                    <a:pt x="472" y="573"/>
                    <a:pt x="408" y="573"/>
                  </a:cubicBezTo>
                  <a:cubicBezTo>
                    <a:pt x="398" y="573"/>
                    <a:pt x="387" y="575"/>
                    <a:pt x="377" y="580"/>
                  </a:cubicBezTo>
                  <a:cubicBezTo>
                    <a:pt x="375" y="580"/>
                    <a:pt x="374" y="581"/>
                    <a:pt x="373" y="581"/>
                  </a:cubicBezTo>
                  <a:lnTo>
                    <a:pt x="373" y="581"/>
                  </a:lnTo>
                  <a:cubicBezTo>
                    <a:pt x="366" y="585"/>
                    <a:pt x="353" y="591"/>
                    <a:pt x="344" y="597"/>
                  </a:cubicBezTo>
                  <a:lnTo>
                    <a:pt x="344" y="597"/>
                  </a:lnTo>
                  <a:cubicBezTo>
                    <a:pt x="344" y="593"/>
                    <a:pt x="345" y="590"/>
                    <a:pt x="345" y="587"/>
                  </a:cubicBezTo>
                  <a:cubicBezTo>
                    <a:pt x="352" y="576"/>
                    <a:pt x="356" y="566"/>
                    <a:pt x="359" y="555"/>
                  </a:cubicBezTo>
                  <a:cubicBezTo>
                    <a:pt x="384" y="502"/>
                    <a:pt x="415" y="460"/>
                    <a:pt x="458" y="418"/>
                  </a:cubicBezTo>
                  <a:cubicBezTo>
                    <a:pt x="508" y="367"/>
                    <a:pt x="461" y="302"/>
                    <a:pt x="404" y="302"/>
                  </a:cubicBezTo>
                  <a:cubicBezTo>
                    <a:pt x="394" y="302"/>
                    <a:pt x="384" y="304"/>
                    <a:pt x="373" y="309"/>
                  </a:cubicBezTo>
                  <a:cubicBezTo>
                    <a:pt x="320" y="334"/>
                    <a:pt x="268" y="344"/>
                    <a:pt x="212" y="344"/>
                  </a:cubicBezTo>
                  <a:cubicBezTo>
                    <a:pt x="201" y="344"/>
                    <a:pt x="186" y="346"/>
                    <a:pt x="171" y="346"/>
                  </a:cubicBezTo>
                  <a:cubicBezTo>
                    <a:pt x="161" y="346"/>
                    <a:pt x="151" y="345"/>
                    <a:pt x="145" y="341"/>
                  </a:cubicBezTo>
                  <a:lnTo>
                    <a:pt x="145" y="341"/>
                  </a:lnTo>
                  <a:cubicBezTo>
                    <a:pt x="145" y="341"/>
                    <a:pt x="145" y="341"/>
                    <a:pt x="145" y="341"/>
                  </a:cubicBezTo>
                  <a:cubicBezTo>
                    <a:pt x="145" y="334"/>
                    <a:pt x="148" y="323"/>
                    <a:pt x="152" y="316"/>
                  </a:cubicBezTo>
                  <a:cubicBezTo>
                    <a:pt x="183" y="235"/>
                    <a:pt x="268" y="172"/>
                    <a:pt x="345" y="140"/>
                  </a:cubicBezTo>
                  <a:cubicBezTo>
                    <a:pt x="417" y="112"/>
                    <a:pt x="39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1947431" y="790834"/>
              <a:ext cx="11843" cy="14732"/>
            </a:xfrm>
            <a:custGeom>
              <a:avLst/>
              <a:gdLst/>
              <a:ahLst/>
              <a:cxnLst/>
              <a:rect l="l" t="t" r="r" b="b"/>
              <a:pathLst>
                <a:path w="377" h="469" extrusionOk="0">
                  <a:moveTo>
                    <a:pt x="276" y="262"/>
                  </a:moveTo>
                  <a:lnTo>
                    <a:pt x="276" y="262"/>
                  </a:lnTo>
                  <a:cubicBezTo>
                    <a:pt x="275" y="262"/>
                    <a:pt x="276" y="264"/>
                    <a:pt x="278" y="266"/>
                  </a:cubicBezTo>
                  <a:cubicBezTo>
                    <a:pt x="277" y="263"/>
                    <a:pt x="276" y="262"/>
                    <a:pt x="276" y="262"/>
                  </a:cubicBezTo>
                  <a:close/>
                  <a:moveTo>
                    <a:pt x="76" y="1"/>
                  </a:moveTo>
                  <a:cubicBezTo>
                    <a:pt x="64" y="1"/>
                    <a:pt x="52" y="3"/>
                    <a:pt x="43" y="9"/>
                  </a:cubicBezTo>
                  <a:cubicBezTo>
                    <a:pt x="8" y="34"/>
                    <a:pt x="1" y="69"/>
                    <a:pt x="18" y="104"/>
                  </a:cubicBezTo>
                  <a:cubicBezTo>
                    <a:pt x="74" y="231"/>
                    <a:pt x="155" y="346"/>
                    <a:pt x="250" y="448"/>
                  </a:cubicBezTo>
                  <a:cubicBezTo>
                    <a:pt x="263" y="461"/>
                    <a:pt x="282" y="468"/>
                    <a:pt x="301" y="468"/>
                  </a:cubicBezTo>
                  <a:cubicBezTo>
                    <a:pt x="319" y="468"/>
                    <a:pt x="337" y="462"/>
                    <a:pt x="349" y="448"/>
                  </a:cubicBezTo>
                  <a:cubicBezTo>
                    <a:pt x="377" y="420"/>
                    <a:pt x="377" y="378"/>
                    <a:pt x="349" y="350"/>
                  </a:cubicBezTo>
                  <a:cubicBezTo>
                    <a:pt x="327" y="325"/>
                    <a:pt x="306" y="301"/>
                    <a:pt x="285" y="276"/>
                  </a:cubicBezTo>
                  <a:cubicBezTo>
                    <a:pt x="282" y="273"/>
                    <a:pt x="278" y="269"/>
                    <a:pt x="278" y="266"/>
                  </a:cubicBezTo>
                  <a:cubicBezTo>
                    <a:pt x="271" y="259"/>
                    <a:pt x="268" y="252"/>
                    <a:pt x="264" y="245"/>
                  </a:cubicBezTo>
                  <a:cubicBezTo>
                    <a:pt x="254" y="231"/>
                    <a:pt x="243" y="220"/>
                    <a:pt x="236" y="206"/>
                  </a:cubicBezTo>
                  <a:cubicBezTo>
                    <a:pt x="197" y="150"/>
                    <a:pt x="166" y="93"/>
                    <a:pt x="138" y="34"/>
                  </a:cubicBezTo>
                  <a:cubicBezTo>
                    <a:pt x="128" y="12"/>
                    <a:pt x="10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1856837" y="851209"/>
              <a:ext cx="64113" cy="39203"/>
            </a:xfrm>
            <a:custGeom>
              <a:avLst/>
              <a:gdLst/>
              <a:ahLst/>
              <a:cxnLst/>
              <a:rect l="l" t="t" r="r" b="b"/>
              <a:pathLst>
                <a:path w="2041" h="1248" extrusionOk="0">
                  <a:moveTo>
                    <a:pt x="1937" y="1"/>
                  </a:moveTo>
                  <a:cubicBezTo>
                    <a:pt x="1926" y="1"/>
                    <a:pt x="1915" y="3"/>
                    <a:pt x="1904" y="10"/>
                  </a:cubicBezTo>
                  <a:cubicBezTo>
                    <a:pt x="1278" y="358"/>
                    <a:pt x="667" y="727"/>
                    <a:pt x="66" y="1113"/>
                  </a:cubicBezTo>
                  <a:cubicBezTo>
                    <a:pt x="1" y="1155"/>
                    <a:pt x="40" y="1248"/>
                    <a:pt x="100" y="1248"/>
                  </a:cubicBezTo>
                  <a:cubicBezTo>
                    <a:pt x="111" y="1248"/>
                    <a:pt x="124" y="1244"/>
                    <a:pt x="136" y="1236"/>
                  </a:cubicBezTo>
                  <a:cubicBezTo>
                    <a:pt x="737" y="846"/>
                    <a:pt x="1349" y="481"/>
                    <a:pt x="1974" y="133"/>
                  </a:cubicBezTo>
                  <a:cubicBezTo>
                    <a:pt x="2040" y="94"/>
                    <a:pt x="1999"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1870533" y="863836"/>
              <a:ext cx="52899" cy="33863"/>
            </a:xfrm>
            <a:custGeom>
              <a:avLst/>
              <a:gdLst/>
              <a:ahLst/>
              <a:cxnLst/>
              <a:rect l="l" t="t" r="r" b="b"/>
              <a:pathLst>
                <a:path w="1684" h="1078" extrusionOk="0">
                  <a:moveTo>
                    <a:pt x="1586" y="0"/>
                  </a:moveTo>
                  <a:cubicBezTo>
                    <a:pt x="1574" y="0"/>
                    <a:pt x="1562" y="4"/>
                    <a:pt x="1549" y="12"/>
                  </a:cubicBezTo>
                  <a:cubicBezTo>
                    <a:pt x="1053" y="321"/>
                    <a:pt x="561" y="634"/>
                    <a:pt x="66" y="947"/>
                  </a:cubicBezTo>
                  <a:cubicBezTo>
                    <a:pt x="1" y="985"/>
                    <a:pt x="40" y="1078"/>
                    <a:pt x="99" y="1078"/>
                  </a:cubicBezTo>
                  <a:cubicBezTo>
                    <a:pt x="111" y="1078"/>
                    <a:pt x="123" y="1074"/>
                    <a:pt x="136" y="1066"/>
                  </a:cubicBezTo>
                  <a:cubicBezTo>
                    <a:pt x="631" y="753"/>
                    <a:pt x="1124" y="444"/>
                    <a:pt x="1619" y="131"/>
                  </a:cubicBezTo>
                  <a:cubicBezTo>
                    <a:pt x="1684" y="90"/>
                    <a:pt x="1645"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1749249" y="754992"/>
              <a:ext cx="61977" cy="98510"/>
            </a:xfrm>
            <a:custGeom>
              <a:avLst/>
              <a:gdLst/>
              <a:ahLst/>
              <a:cxnLst/>
              <a:rect l="l" t="t" r="r" b="b"/>
              <a:pathLst>
                <a:path w="1973" h="3136" extrusionOk="0">
                  <a:moveTo>
                    <a:pt x="345" y="1"/>
                  </a:moveTo>
                  <a:lnTo>
                    <a:pt x="1" y="3136"/>
                  </a:lnTo>
                  <a:lnTo>
                    <a:pt x="1972" y="1860"/>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2042862" y="1301413"/>
              <a:ext cx="28083" cy="17120"/>
            </a:xfrm>
            <a:custGeom>
              <a:avLst/>
              <a:gdLst/>
              <a:ahLst/>
              <a:cxnLst/>
              <a:rect l="l" t="t" r="r" b="b"/>
              <a:pathLst>
                <a:path w="894" h="545" extrusionOk="0">
                  <a:moveTo>
                    <a:pt x="794" y="0"/>
                  </a:moveTo>
                  <a:cubicBezTo>
                    <a:pt x="782" y="0"/>
                    <a:pt x="770" y="3"/>
                    <a:pt x="758" y="11"/>
                  </a:cubicBezTo>
                  <a:cubicBezTo>
                    <a:pt x="526" y="144"/>
                    <a:pt x="298" y="278"/>
                    <a:pt x="66" y="411"/>
                  </a:cubicBezTo>
                  <a:cubicBezTo>
                    <a:pt x="0" y="450"/>
                    <a:pt x="41" y="544"/>
                    <a:pt x="102" y="544"/>
                  </a:cubicBezTo>
                  <a:cubicBezTo>
                    <a:pt x="113" y="544"/>
                    <a:pt x="125" y="541"/>
                    <a:pt x="136" y="534"/>
                  </a:cubicBezTo>
                  <a:cubicBezTo>
                    <a:pt x="368" y="397"/>
                    <a:pt x="597" y="264"/>
                    <a:pt x="829" y="130"/>
                  </a:cubicBezTo>
                  <a:cubicBezTo>
                    <a:pt x="894" y="92"/>
                    <a:pt x="854"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2006486" y="1168381"/>
              <a:ext cx="22020" cy="129671"/>
            </a:xfrm>
            <a:custGeom>
              <a:avLst/>
              <a:gdLst/>
              <a:ahLst/>
              <a:cxnLst/>
              <a:rect l="l" t="t" r="r" b="b"/>
              <a:pathLst>
                <a:path w="701" h="4128" extrusionOk="0">
                  <a:moveTo>
                    <a:pt x="68" y="1"/>
                  </a:moveTo>
                  <a:cubicBezTo>
                    <a:pt x="33" y="1"/>
                    <a:pt x="1" y="23"/>
                    <a:pt x="4" y="67"/>
                  </a:cubicBezTo>
                  <a:cubicBezTo>
                    <a:pt x="113" y="1413"/>
                    <a:pt x="296" y="2752"/>
                    <a:pt x="553" y="4077"/>
                  </a:cubicBezTo>
                  <a:cubicBezTo>
                    <a:pt x="560" y="4112"/>
                    <a:pt x="586" y="4128"/>
                    <a:pt x="614" y="4128"/>
                  </a:cubicBezTo>
                  <a:cubicBezTo>
                    <a:pt x="656" y="4128"/>
                    <a:pt x="700" y="4094"/>
                    <a:pt x="690" y="4042"/>
                  </a:cubicBezTo>
                  <a:cubicBezTo>
                    <a:pt x="437" y="2727"/>
                    <a:pt x="254" y="1402"/>
                    <a:pt x="145" y="67"/>
                  </a:cubicBezTo>
                  <a:cubicBezTo>
                    <a:pt x="140" y="23"/>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2023512" y="1294250"/>
              <a:ext cx="16146" cy="12439"/>
            </a:xfrm>
            <a:custGeom>
              <a:avLst/>
              <a:gdLst/>
              <a:ahLst/>
              <a:cxnLst/>
              <a:rect l="l" t="t" r="r" b="b"/>
              <a:pathLst>
                <a:path w="514" h="396" extrusionOk="0">
                  <a:moveTo>
                    <a:pt x="78" y="1"/>
                  </a:moveTo>
                  <a:cubicBezTo>
                    <a:pt x="47" y="1"/>
                    <a:pt x="16" y="23"/>
                    <a:pt x="7" y="52"/>
                  </a:cubicBezTo>
                  <a:cubicBezTo>
                    <a:pt x="0" y="91"/>
                    <a:pt x="21" y="126"/>
                    <a:pt x="56" y="140"/>
                  </a:cubicBezTo>
                  <a:cubicBezTo>
                    <a:pt x="74" y="144"/>
                    <a:pt x="92" y="151"/>
                    <a:pt x="109" y="158"/>
                  </a:cubicBezTo>
                  <a:cubicBezTo>
                    <a:pt x="116" y="161"/>
                    <a:pt x="116" y="161"/>
                    <a:pt x="120" y="165"/>
                  </a:cubicBezTo>
                  <a:cubicBezTo>
                    <a:pt x="130" y="168"/>
                    <a:pt x="137" y="172"/>
                    <a:pt x="144" y="175"/>
                  </a:cubicBezTo>
                  <a:cubicBezTo>
                    <a:pt x="179" y="193"/>
                    <a:pt x="211" y="210"/>
                    <a:pt x="239" y="232"/>
                  </a:cubicBezTo>
                  <a:cubicBezTo>
                    <a:pt x="246" y="235"/>
                    <a:pt x="253" y="242"/>
                    <a:pt x="260" y="246"/>
                  </a:cubicBezTo>
                  <a:cubicBezTo>
                    <a:pt x="264" y="249"/>
                    <a:pt x="267" y="253"/>
                    <a:pt x="271" y="256"/>
                  </a:cubicBezTo>
                  <a:cubicBezTo>
                    <a:pt x="285" y="267"/>
                    <a:pt x="299" y="281"/>
                    <a:pt x="313" y="291"/>
                  </a:cubicBezTo>
                  <a:cubicBezTo>
                    <a:pt x="341" y="319"/>
                    <a:pt x="366" y="348"/>
                    <a:pt x="387" y="376"/>
                  </a:cubicBezTo>
                  <a:cubicBezTo>
                    <a:pt x="397" y="389"/>
                    <a:pt x="415" y="395"/>
                    <a:pt x="434" y="395"/>
                  </a:cubicBezTo>
                  <a:cubicBezTo>
                    <a:pt x="454" y="395"/>
                    <a:pt x="474" y="388"/>
                    <a:pt x="485" y="376"/>
                  </a:cubicBezTo>
                  <a:cubicBezTo>
                    <a:pt x="513" y="344"/>
                    <a:pt x="510" y="305"/>
                    <a:pt x="485" y="277"/>
                  </a:cubicBezTo>
                  <a:cubicBezTo>
                    <a:pt x="387" y="147"/>
                    <a:pt x="250" y="52"/>
                    <a:pt x="95" y="3"/>
                  </a:cubicBezTo>
                  <a:cubicBezTo>
                    <a:pt x="89" y="1"/>
                    <a:pt x="8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2038024" y="1168381"/>
              <a:ext cx="20450" cy="115441"/>
            </a:xfrm>
            <a:custGeom>
              <a:avLst/>
              <a:gdLst/>
              <a:ahLst/>
              <a:cxnLst/>
              <a:rect l="l" t="t" r="r" b="b"/>
              <a:pathLst>
                <a:path w="651" h="3675" extrusionOk="0">
                  <a:moveTo>
                    <a:pt x="87" y="0"/>
                  </a:moveTo>
                  <a:cubicBezTo>
                    <a:pt x="46" y="0"/>
                    <a:pt x="1" y="35"/>
                    <a:pt x="9" y="88"/>
                  </a:cubicBezTo>
                  <a:cubicBezTo>
                    <a:pt x="174" y="1265"/>
                    <a:pt x="340" y="2446"/>
                    <a:pt x="508" y="3623"/>
                  </a:cubicBezTo>
                  <a:cubicBezTo>
                    <a:pt x="512" y="3659"/>
                    <a:pt x="537" y="3674"/>
                    <a:pt x="564" y="3674"/>
                  </a:cubicBezTo>
                  <a:cubicBezTo>
                    <a:pt x="604" y="3674"/>
                    <a:pt x="650" y="3640"/>
                    <a:pt x="642" y="3585"/>
                  </a:cubicBezTo>
                  <a:cubicBezTo>
                    <a:pt x="477" y="2407"/>
                    <a:pt x="308" y="1230"/>
                    <a:pt x="143" y="53"/>
                  </a:cubicBezTo>
                  <a:cubicBezTo>
                    <a:pt x="138" y="16"/>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1792347" y="1958028"/>
              <a:ext cx="58333" cy="23811"/>
            </a:xfrm>
            <a:custGeom>
              <a:avLst/>
              <a:gdLst/>
              <a:ahLst/>
              <a:cxnLst/>
              <a:rect l="l" t="t" r="r" b="b"/>
              <a:pathLst>
                <a:path w="1857" h="758" extrusionOk="0">
                  <a:moveTo>
                    <a:pt x="1751" y="1"/>
                  </a:moveTo>
                  <a:cubicBezTo>
                    <a:pt x="1746" y="1"/>
                    <a:pt x="1741" y="1"/>
                    <a:pt x="1736" y="2"/>
                  </a:cubicBezTo>
                  <a:cubicBezTo>
                    <a:pt x="1149" y="118"/>
                    <a:pt x="586" y="329"/>
                    <a:pt x="66" y="628"/>
                  </a:cubicBezTo>
                  <a:cubicBezTo>
                    <a:pt x="1" y="664"/>
                    <a:pt x="41" y="758"/>
                    <a:pt x="102" y="758"/>
                  </a:cubicBezTo>
                  <a:cubicBezTo>
                    <a:pt x="113" y="758"/>
                    <a:pt x="125" y="755"/>
                    <a:pt x="136" y="748"/>
                  </a:cubicBezTo>
                  <a:cubicBezTo>
                    <a:pt x="646" y="456"/>
                    <a:pt x="1198" y="252"/>
                    <a:pt x="1774" y="136"/>
                  </a:cubicBezTo>
                  <a:cubicBezTo>
                    <a:pt x="1857" y="120"/>
                    <a:pt x="1828" y="1"/>
                    <a:pt x="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1781730" y="1983472"/>
              <a:ext cx="7979" cy="11466"/>
            </a:xfrm>
            <a:custGeom>
              <a:avLst/>
              <a:gdLst/>
              <a:ahLst/>
              <a:cxnLst/>
              <a:rect l="l" t="t" r="r" b="b"/>
              <a:pathLst>
                <a:path w="254" h="365" extrusionOk="0">
                  <a:moveTo>
                    <a:pt x="184" y="1"/>
                  </a:moveTo>
                  <a:cubicBezTo>
                    <a:pt x="178" y="1"/>
                    <a:pt x="171" y="2"/>
                    <a:pt x="165" y="4"/>
                  </a:cubicBezTo>
                  <a:cubicBezTo>
                    <a:pt x="144" y="8"/>
                    <a:pt x="134" y="18"/>
                    <a:pt x="123" y="36"/>
                  </a:cubicBezTo>
                  <a:cubicBezTo>
                    <a:pt x="70" y="106"/>
                    <a:pt x="32" y="191"/>
                    <a:pt x="11" y="275"/>
                  </a:cubicBezTo>
                  <a:cubicBezTo>
                    <a:pt x="0" y="310"/>
                    <a:pt x="21" y="352"/>
                    <a:pt x="60" y="363"/>
                  </a:cubicBezTo>
                  <a:cubicBezTo>
                    <a:pt x="65" y="364"/>
                    <a:pt x="70" y="364"/>
                    <a:pt x="75" y="364"/>
                  </a:cubicBezTo>
                  <a:cubicBezTo>
                    <a:pt x="105" y="364"/>
                    <a:pt x="135" y="347"/>
                    <a:pt x="144" y="314"/>
                  </a:cubicBezTo>
                  <a:cubicBezTo>
                    <a:pt x="153" y="286"/>
                    <a:pt x="162" y="259"/>
                    <a:pt x="172" y="231"/>
                  </a:cubicBezTo>
                  <a:lnTo>
                    <a:pt x="172" y="231"/>
                  </a:lnTo>
                  <a:cubicBezTo>
                    <a:pt x="171" y="233"/>
                    <a:pt x="170" y="234"/>
                    <a:pt x="169" y="236"/>
                  </a:cubicBezTo>
                  <a:cubicBezTo>
                    <a:pt x="170" y="233"/>
                    <a:pt x="171" y="230"/>
                    <a:pt x="173" y="228"/>
                  </a:cubicBezTo>
                  <a:lnTo>
                    <a:pt x="173" y="228"/>
                  </a:lnTo>
                  <a:cubicBezTo>
                    <a:pt x="172" y="229"/>
                    <a:pt x="172" y="230"/>
                    <a:pt x="172" y="231"/>
                  </a:cubicBezTo>
                  <a:lnTo>
                    <a:pt x="172" y="231"/>
                  </a:lnTo>
                  <a:cubicBezTo>
                    <a:pt x="173" y="228"/>
                    <a:pt x="175" y="225"/>
                    <a:pt x="175" y="222"/>
                  </a:cubicBezTo>
                  <a:lnTo>
                    <a:pt x="175" y="222"/>
                  </a:lnTo>
                  <a:cubicBezTo>
                    <a:pt x="175" y="224"/>
                    <a:pt x="174" y="226"/>
                    <a:pt x="173" y="228"/>
                  </a:cubicBezTo>
                  <a:lnTo>
                    <a:pt x="173" y="228"/>
                  </a:lnTo>
                  <a:cubicBezTo>
                    <a:pt x="174" y="225"/>
                    <a:pt x="175" y="222"/>
                    <a:pt x="176" y="219"/>
                  </a:cubicBezTo>
                  <a:lnTo>
                    <a:pt x="176" y="219"/>
                  </a:lnTo>
                  <a:cubicBezTo>
                    <a:pt x="176" y="220"/>
                    <a:pt x="176" y="221"/>
                    <a:pt x="175" y="222"/>
                  </a:cubicBezTo>
                  <a:lnTo>
                    <a:pt x="175" y="222"/>
                  </a:lnTo>
                  <a:cubicBezTo>
                    <a:pt x="195" y="181"/>
                    <a:pt x="217" y="141"/>
                    <a:pt x="243" y="106"/>
                  </a:cubicBezTo>
                  <a:cubicBezTo>
                    <a:pt x="253" y="92"/>
                    <a:pt x="253" y="68"/>
                    <a:pt x="250" y="54"/>
                  </a:cubicBezTo>
                  <a:cubicBezTo>
                    <a:pt x="246" y="36"/>
                    <a:pt x="232" y="18"/>
                    <a:pt x="218" y="11"/>
                  </a:cubicBezTo>
                  <a:cubicBezTo>
                    <a:pt x="207" y="5"/>
                    <a:pt x="19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1871758" y="1944049"/>
              <a:ext cx="63547" cy="32889"/>
            </a:xfrm>
            <a:custGeom>
              <a:avLst/>
              <a:gdLst/>
              <a:ahLst/>
              <a:cxnLst/>
              <a:rect l="l" t="t" r="r" b="b"/>
              <a:pathLst>
                <a:path w="2023" h="1047" extrusionOk="0">
                  <a:moveTo>
                    <a:pt x="1912" y="0"/>
                  </a:moveTo>
                  <a:cubicBezTo>
                    <a:pt x="1898" y="0"/>
                    <a:pt x="1882" y="5"/>
                    <a:pt x="1868" y="15"/>
                  </a:cubicBezTo>
                  <a:cubicBezTo>
                    <a:pt x="1338" y="433"/>
                    <a:pt x="701" y="672"/>
                    <a:pt x="76" y="904"/>
                  </a:cubicBezTo>
                  <a:cubicBezTo>
                    <a:pt x="0" y="936"/>
                    <a:pt x="23" y="1046"/>
                    <a:pt x="90" y="1046"/>
                  </a:cubicBezTo>
                  <a:cubicBezTo>
                    <a:pt x="97" y="1046"/>
                    <a:pt x="106" y="1045"/>
                    <a:pt x="114" y="1041"/>
                  </a:cubicBezTo>
                  <a:cubicBezTo>
                    <a:pt x="761" y="799"/>
                    <a:pt x="1418" y="549"/>
                    <a:pt x="1967" y="117"/>
                  </a:cubicBezTo>
                  <a:cubicBezTo>
                    <a:pt x="2023" y="72"/>
                    <a:pt x="1971"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2265514" y="1940091"/>
              <a:ext cx="29685" cy="55946"/>
            </a:xfrm>
            <a:custGeom>
              <a:avLst/>
              <a:gdLst/>
              <a:ahLst/>
              <a:cxnLst/>
              <a:rect l="l" t="t" r="r" b="b"/>
              <a:pathLst>
                <a:path w="945" h="1781" extrusionOk="0">
                  <a:moveTo>
                    <a:pt x="189" y="0"/>
                  </a:moveTo>
                  <a:cubicBezTo>
                    <a:pt x="162" y="0"/>
                    <a:pt x="138" y="15"/>
                    <a:pt x="134" y="50"/>
                  </a:cubicBezTo>
                  <a:cubicBezTo>
                    <a:pt x="78" y="429"/>
                    <a:pt x="0" y="851"/>
                    <a:pt x="95" y="1231"/>
                  </a:cubicBezTo>
                  <a:cubicBezTo>
                    <a:pt x="130" y="1385"/>
                    <a:pt x="211" y="1526"/>
                    <a:pt x="345" y="1617"/>
                  </a:cubicBezTo>
                  <a:cubicBezTo>
                    <a:pt x="485" y="1716"/>
                    <a:pt x="658" y="1747"/>
                    <a:pt x="823" y="1779"/>
                  </a:cubicBezTo>
                  <a:cubicBezTo>
                    <a:pt x="827" y="1780"/>
                    <a:pt x="831" y="1780"/>
                    <a:pt x="836" y="1780"/>
                  </a:cubicBezTo>
                  <a:cubicBezTo>
                    <a:pt x="914" y="1780"/>
                    <a:pt x="945" y="1659"/>
                    <a:pt x="861" y="1642"/>
                  </a:cubicBezTo>
                  <a:cubicBezTo>
                    <a:pt x="721" y="1617"/>
                    <a:pt x="570" y="1593"/>
                    <a:pt x="447" y="1519"/>
                  </a:cubicBezTo>
                  <a:cubicBezTo>
                    <a:pt x="313" y="1435"/>
                    <a:pt x="246" y="1294"/>
                    <a:pt x="218" y="1143"/>
                  </a:cubicBezTo>
                  <a:cubicBezTo>
                    <a:pt x="151" y="802"/>
                    <a:pt x="218" y="429"/>
                    <a:pt x="267" y="88"/>
                  </a:cubicBezTo>
                  <a:cubicBezTo>
                    <a:pt x="276" y="35"/>
                    <a:pt x="229"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9"/>
            <p:cNvSpPr/>
            <p:nvPr/>
          </p:nvSpPr>
          <p:spPr>
            <a:xfrm>
              <a:off x="2315177" y="1979860"/>
              <a:ext cx="26418" cy="11214"/>
            </a:xfrm>
            <a:custGeom>
              <a:avLst/>
              <a:gdLst/>
              <a:ahLst/>
              <a:cxnLst/>
              <a:rect l="l" t="t" r="r" b="b"/>
              <a:pathLst>
                <a:path w="841" h="357" extrusionOk="0">
                  <a:moveTo>
                    <a:pt x="761" y="0"/>
                  </a:moveTo>
                  <a:cubicBezTo>
                    <a:pt x="750" y="0"/>
                    <a:pt x="739" y="2"/>
                    <a:pt x="729" y="7"/>
                  </a:cubicBezTo>
                  <a:cubicBezTo>
                    <a:pt x="514" y="109"/>
                    <a:pt x="289" y="179"/>
                    <a:pt x="57" y="221"/>
                  </a:cubicBezTo>
                  <a:cubicBezTo>
                    <a:pt x="22" y="228"/>
                    <a:pt x="1" y="274"/>
                    <a:pt x="8" y="306"/>
                  </a:cubicBezTo>
                  <a:cubicBezTo>
                    <a:pt x="20" y="341"/>
                    <a:pt x="46" y="357"/>
                    <a:pt x="77" y="357"/>
                  </a:cubicBezTo>
                  <a:cubicBezTo>
                    <a:pt x="83" y="357"/>
                    <a:pt x="90" y="356"/>
                    <a:pt x="96" y="355"/>
                  </a:cubicBezTo>
                  <a:cubicBezTo>
                    <a:pt x="338" y="313"/>
                    <a:pt x="574" y="235"/>
                    <a:pt x="799" y="130"/>
                  </a:cubicBezTo>
                  <a:cubicBezTo>
                    <a:pt x="834" y="112"/>
                    <a:pt x="841" y="63"/>
                    <a:pt x="823" y="35"/>
                  </a:cubicBezTo>
                  <a:cubicBezTo>
                    <a:pt x="809" y="11"/>
                    <a:pt x="785"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9"/>
            <p:cNvSpPr/>
            <p:nvPr/>
          </p:nvSpPr>
          <p:spPr>
            <a:xfrm>
              <a:off x="2283639" y="1923883"/>
              <a:ext cx="47935" cy="18753"/>
            </a:xfrm>
            <a:custGeom>
              <a:avLst/>
              <a:gdLst/>
              <a:ahLst/>
              <a:cxnLst/>
              <a:rect l="l" t="t" r="r" b="b"/>
              <a:pathLst>
                <a:path w="1526" h="597" extrusionOk="0">
                  <a:moveTo>
                    <a:pt x="1331" y="0"/>
                  </a:moveTo>
                  <a:cubicBezTo>
                    <a:pt x="865" y="0"/>
                    <a:pt x="409" y="171"/>
                    <a:pt x="56" y="478"/>
                  </a:cubicBezTo>
                  <a:cubicBezTo>
                    <a:pt x="0" y="525"/>
                    <a:pt x="53" y="597"/>
                    <a:pt x="110" y="597"/>
                  </a:cubicBezTo>
                  <a:cubicBezTo>
                    <a:pt x="125" y="597"/>
                    <a:pt x="140" y="592"/>
                    <a:pt x="154" y="580"/>
                  </a:cubicBezTo>
                  <a:cubicBezTo>
                    <a:pt x="479" y="294"/>
                    <a:pt x="899" y="141"/>
                    <a:pt x="1329" y="141"/>
                  </a:cubicBezTo>
                  <a:cubicBezTo>
                    <a:pt x="1365" y="141"/>
                    <a:pt x="1401" y="142"/>
                    <a:pt x="1437" y="144"/>
                  </a:cubicBezTo>
                  <a:cubicBezTo>
                    <a:pt x="1439" y="144"/>
                    <a:pt x="1442" y="144"/>
                    <a:pt x="1444" y="144"/>
                  </a:cubicBezTo>
                  <a:cubicBezTo>
                    <a:pt x="1525" y="144"/>
                    <a:pt x="1523" y="10"/>
                    <a:pt x="1437" y="3"/>
                  </a:cubicBezTo>
                  <a:cubicBezTo>
                    <a:pt x="1402" y="1"/>
                    <a:pt x="1366"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9"/>
            <p:cNvSpPr/>
            <p:nvPr/>
          </p:nvSpPr>
          <p:spPr>
            <a:xfrm>
              <a:off x="2285429" y="1907642"/>
              <a:ext cx="42815" cy="13225"/>
            </a:xfrm>
            <a:custGeom>
              <a:avLst/>
              <a:gdLst/>
              <a:ahLst/>
              <a:cxnLst/>
              <a:rect l="l" t="t" r="r" b="b"/>
              <a:pathLst>
                <a:path w="1363" h="421" extrusionOk="0">
                  <a:moveTo>
                    <a:pt x="1254" y="0"/>
                  </a:moveTo>
                  <a:cubicBezTo>
                    <a:pt x="839" y="0"/>
                    <a:pt x="432" y="102"/>
                    <a:pt x="69" y="292"/>
                  </a:cubicBezTo>
                  <a:cubicBezTo>
                    <a:pt x="0" y="328"/>
                    <a:pt x="41" y="420"/>
                    <a:pt x="105" y="420"/>
                  </a:cubicBezTo>
                  <a:cubicBezTo>
                    <a:pt x="116" y="420"/>
                    <a:pt x="128" y="418"/>
                    <a:pt x="140" y="411"/>
                  </a:cubicBezTo>
                  <a:cubicBezTo>
                    <a:pt x="481" y="232"/>
                    <a:pt x="863" y="141"/>
                    <a:pt x="1253" y="141"/>
                  </a:cubicBezTo>
                  <a:cubicBezTo>
                    <a:pt x="1260" y="141"/>
                    <a:pt x="1267" y="141"/>
                    <a:pt x="1275" y="141"/>
                  </a:cubicBezTo>
                  <a:cubicBezTo>
                    <a:pt x="1363" y="141"/>
                    <a:pt x="1363" y="0"/>
                    <a:pt x="1275" y="0"/>
                  </a:cubicBezTo>
                  <a:cubicBezTo>
                    <a:pt x="1268" y="0"/>
                    <a:pt x="126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p:nvPr/>
          </p:nvSpPr>
          <p:spPr>
            <a:xfrm>
              <a:off x="1884951" y="1932333"/>
              <a:ext cx="14167" cy="18471"/>
            </a:xfrm>
            <a:custGeom>
              <a:avLst/>
              <a:gdLst/>
              <a:ahLst/>
              <a:cxnLst/>
              <a:rect l="l" t="t" r="r" b="b"/>
              <a:pathLst>
                <a:path w="451" h="588" extrusionOk="0">
                  <a:moveTo>
                    <a:pt x="74" y="1"/>
                  </a:moveTo>
                  <a:cubicBezTo>
                    <a:pt x="58" y="1"/>
                    <a:pt x="41" y="6"/>
                    <a:pt x="28" y="19"/>
                  </a:cubicBezTo>
                  <a:cubicBezTo>
                    <a:pt x="4" y="47"/>
                    <a:pt x="0" y="96"/>
                    <a:pt x="28" y="121"/>
                  </a:cubicBezTo>
                  <a:cubicBezTo>
                    <a:pt x="99" y="177"/>
                    <a:pt x="155" y="237"/>
                    <a:pt x="197" y="307"/>
                  </a:cubicBezTo>
                  <a:cubicBezTo>
                    <a:pt x="222" y="342"/>
                    <a:pt x="243" y="381"/>
                    <a:pt x="260" y="420"/>
                  </a:cubicBezTo>
                  <a:cubicBezTo>
                    <a:pt x="264" y="423"/>
                    <a:pt x="264" y="430"/>
                    <a:pt x="267" y="434"/>
                  </a:cubicBezTo>
                  <a:cubicBezTo>
                    <a:pt x="267" y="436"/>
                    <a:pt x="271" y="443"/>
                    <a:pt x="272" y="443"/>
                  </a:cubicBezTo>
                  <a:lnTo>
                    <a:pt x="272" y="443"/>
                  </a:lnTo>
                  <a:lnTo>
                    <a:pt x="281" y="469"/>
                  </a:lnTo>
                  <a:cubicBezTo>
                    <a:pt x="288" y="494"/>
                    <a:pt x="295" y="515"/>
                    <a:pt x="303" y="536"/>
                  </a:cubicBezTo>
                  <a:cubicBezTo>
                    <a:pt x="311" y="565"/>
                    <a:pt x="340" y="587"/>
                    <a:pt x="372" y="587"/>
                  </a:cubicBezTo>
                  <a:cubicBezTo>
                    <a:pt x="378" y="587"/>
                    <a:pt x="384" y="587"/>
                    <a:pt x="390" y="585"/>
                  </a:cubicBezTo>
                  <a:cubicBezTo>
                    <a:pt x="426" y="574"/>
                    <a:pt x="450" y="536"/>
                    <a:pt x="440" y="497"/>
                  </a:cubicBezTo>
                  <a:cubicBezTo>
                    <a:pt x="387" y="314"/>
                    <a:pt x="278" y="142"/>
                    <a:pt x="127" y="19"/>
                  </a:cubicBezTo>
                  <a:cubicBezTo>
                    <a:pt x="112" y="8"/>
                    <a:pt x="9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9"/>
            <p:cNvSpPr/>
            <p:nvPr/>
          </p:nvSpPr>
          <p:spPr>
            <a:xfrm>
              <a:off x="1869591" y="1942667"/>
              <a:ext cx="13287" cy="19319"/>
            </a:xfrm>
            <a:custGeom>
              <a:avLst/>
              <a:gdLst/>
              <a:ahLst/>
              <a:cxnLst/>
              <a:rect l="l" t="t" r="r" b="b"/>
              <a:pathLst>
                <a:path w="423" h="615" extrusionOk="0">
                  <a:moveTo>
                    <a:pt x="81" y="1"/>
                  </a:moveTo>
                  <a:cubicBezTo>
                    <a:pt x="56" y="1"/>
                    <a:pt x="30" y="15"/>
                    <a:pt x="18" y="35"/>
                  </a:cubicBezTo>
                  <a:cubicBezTo>
                    <a:pt x="1" y="70"/>
                    <a:pt x="11" y="112"/>
                    <a:pt x="43" y="133"/>
                  </a:cubicBezTo>
                  <a:cubicBezTo>
                    <a:pt x="67" y="147"/>
                    <a:pt x="71" y="151"/>
                    <a:pt x="89" y="165"/>
                  </a:cubicBezTo>
                  <a:cubicBezTo>
                    <a:pt x="106" y="179"/>
                    <a:pt x="120" y="196"/>
                    <a:pt x="138" y="214"/>
                  </a:cubicBezTo>
                  <a:cubicBezTo>
                    <a:pt x="152" y="228"/>
                    <a:pt x="166" y="242"/>
                    <a:pt x="173" y="252"/>
                  </a:cubicBezTo>
                  <a:cubicBezTo>
                    <a:pt x="187" y="274"/>
                    <a:pt x="198" y="291"/>
                    <a:pt x="212" y="312"/>
                  </a:cubicBezTo>
                  <a:cubicBezTo>
                    <a:pt x="222" y="330"/>
                    <a:pt x="229" y="347"/>
                    <a:pt x="240" y="368"/>
                  </a:cubicBezTo>
                  <a:cubicBezTo>
                    <a:pt x="239" y="366"/>
                    <a:pt x="238" y="365"/>
                    <a:pt x="238" y="365"/>
                  </a:cubicBezTo>
                  <a:lnTo>
                    <a:pt x="238" y="365"/>
                  </a:lnTo>
                  <a:cubicBezTo>
                    <a:pt x="238" y="365"/>
                    <a:pt x="240" y="370"/>
                    <a:pt x="240" y="372"/>
                  </a:cubicBezTo>
                  <a:cubicBezTo>
                    <a:pt x="243" y="379"/>
                    <a:pt x="247" y="383"/>
                    <a:pt x="247" y="390"/>
                  </a:cubicBezTo>
                  <a:cubicBezTo>
                    <a:pt x="250" y="400"/>
                    <a:pt x="254" y="411"/>
                    <a:pt x="257" y="421"/>
                  </a:cubicBezTo>
                  <a:cubicBezTo>
                    <a:pt x="264" y="442"/>
                    <a:pt x="268" y="463"/>
                    <a:pt x="275" y="488"/>
                  </a:cubicBezTo>
                  <a:cubicBezTo>
                    <a:pt x="275" y="491"/>
                    <a:pt x="275" y="495"/>
                    <a:pt x="275" y="502"/>
                  </a:cubicBezTo>
                  <a:cubicBezTo>
                    <a:pt x="276" y="504"/>
                    <a:pt x="276" y="504"/>
                    <a:pt x="276" y="504"/>
                  </a:cubicBezTo>
                  <a:cubicBezTo>
                    <a:pt x="277" y="504"/>
                    <a:pt x="276" y="501"/>
                    <a:pt x="277" y="501"/>
                  </a:cubicBezTo>
                  <a:lnTo>
                    <a:pt x="277" y="501"/>
                  </a:lnTo>
                  <a:cubicBezTo>
                    <a:pt x="277" y="501"/>
                    <a:pt x="277" y="502"/>
                    <a:pt x="278" y="506"/>
                  </a:cubicBezTo>
                  <a:cubicBezTo>
                    <a:pt x="278" y="520"/>
                    <a:pt x="278" y="530"/>
                    <a:pt x="278" y="544"/>
                  </a:cubicBezTo>
                  <a:cubicBezTo>
                    <a:pt x="282" y="579"/>
                    <a:pt x="310" y="614"/>
                    <a:pt x="349" y="614"/>
                  </a:cubicBezTo>
                  <a:cubicBezTo>
                    <a:pt x="387" y="614"/>
                    <a:pt x="422" y="579"/>
                    <a:pt x="419" y="544"/>
                  </a:cubicBezTo>
                  <a:cubicBezTo>
                    <a:pt x="408" y="330"/>
                    <a:pt x="296" y="129"/>
                    <a:pt x="113" y="10"/>
                  </a:cubicBezTo>
                  <a:cubicBezTo>
                    <a:pt x="103" y="3"/>
                    <a:pt x="92"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9"/>
            <p:cNvSpPr/>
            <p:nvPr/>
          </p:nvSpPr>
          <p:spPr>
            <a:xfrm>
              <a:off x="2072672" y="569093"/>
              <a:ext cx="58490" cy="18219"/>
            </a:xfrm>
            <a:custGeom>
              <a:avLst/>
              <a:gdLst/>
              <a:ahLst/>
              <a:cxnLst/>
              <a:rect l="l" t="t" r="r" b="b"/>
              <a:pathLst>
                <a:path w="1862" h="580" extrusionOk="0">
                  <a:moveTo>
                    <a:pt x="93" y="1"/>
                  </a:moveTo>
                  <a:cubicBezTo>
                    <a:pt x="39" y="1"/>
                    <a:pt x="1" y="91"/>
                    <a:pt x="59" y="137"/>
                  </a:cubicBezTo>
                  <a:cubicBezTo>
                    <a:pt x="454" y="427"/>
                    <a:pt x="932" y="580"/>
                    <a:pt x="1416" y="580"/>
                  </a:cubicBezTo>
                  <a:cubicBezTo>
                    <a:pt x="1535" y="580"/>
                    <a:pt x="1655" y="571"/>
                    <a:pt x="1774" y="552"/>
                  </a:cubicBezTo>
                  <a:cubicBezTo>
                    <a:pt x="1861" y="538"/>
                    <a:pt x="1830" y="414"/>
                    <a:pt x="1751" y="414"/>
                  </a:cubicBezTo>
                  <a:cubicBezTo>
                    <a:pt x="1747" y="414"/>
                    <a:pt x="1743" y="414"/>
                    <a:pt x="1739" y="415"/>
                  </a:cubicBezTo>
                  <a:cubicBezTo>
                    <a:pt x="1630" y="432"/>
                    <a:pt x="1521" y="441"/>
                    <a:pt x="1411" y="441"/>
                  </a:cubicBezTo>
                  <a:cubicBezTo>
                    <a:pt x="953" y="441"/>
                    <a:pt x="501" y="289"/>
                    <a:pt x="129" y="14"/>
                  </a:cubicBezTo>
                  <a:cubicBezTo>
                    <a:pt x="117" y="5"/>
                    <a:pt x="105"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9"/>
            <p:cNvSpPr/>
            <p:nvPr/>
          </p:nvSpPr>
          <p:spPr>
            <a:xfrm>
              <a:off x="2073363" y="444103"/>
              <a:ext cx="34334" cy="15298"/>
            </a:xfrm>
            <a:custGeom>
              <a:avLst/>
              <a:gdLst/>
              <a:ahLst/>
              <a:cxnLst/>
              <a:rect l="l" t="t" r="r" b="b"/>
              <a:pathLst>
                <a:path w="1093" h="487" extrusionOk="0">
                  <a:moveTo>
                    <a:pt x="838" y="1"/>
                  </a:moveTo>
                  <a:cubicBezTo>
                    <a:pt x="572" y="1"/>
                    <a:pt x="309" y="112"/>
                    <a:pt x="131" y="311"/>
                  </a:cubicBezTo>
                  <a:lnTo>
                    <a:pt x="131" y="311"/>
                  </a:lnTo>
                  <a:cubicBezTo>
                    <a:pt x="114" y="323"/>
                    <a:pt x="97" y="336"/>
                    <a:pt x="80" y="349"/>
                  </a:cubicBezTo>
                  <a:lnTo>
                    <a:pt x="80" y="349"/>
                  </a:lnTo>
                  <a:cubicBezTo>
                    <a:pt x="76" y="351"/>
                    <a:pt x="72" y="353"/>
                    <a:pt x="69" y="355"/>
                  </a:cubicBezTo>
                  <a:cubicBezTo>
                    <a:pt x="69" y="356"/>
                    <a:pt x="69" y="357"/>
                    <a:pt x="70" y="357"/>
                  </a:cubicBezTo>
                  <a:lnTo>
                    <a:pt x="70" y="357"/>
                  </a:lnTo>
                  <a:cubicBezTo>
                    <a:pt x="65" y="361"/>
                    <a:pt x="60" y="365"/>
                    <a:pt x="55" y="369"/>
                  </a:cubicBezTo>
                  <a:cubicBezTo>
                    <a:pt x="1" y="411"/>
                    <a:pt x="51" y="486"/>
                    <a:pt x="108" y="486"/>
                  </a:cubicBezTo>
                  <a:cubicBezTo>
                    <a:pt x="118" y="486"/>
                    <a:pt x="129" y="484"/>
                    <a:pt x="139" y="478"/>
                  </a:cubicBezTo>
                  <a:cubicBezTo>
                    <a:pt x="141" y="477"/>
                    <a:pt x="143" y="476"/>
                    <a:pt x="145" y="475"/>
                  </a:cubicBezTo>
                  <a:lnTo>
                    <a:pt x="145" y="475"/>
                  </a:lnTo>
                  <a:cubicBezTo>
                    <a:pt x="145" y="475"/>
                    <a:pt x="146" y="475"/>
                    <a:pt x="146" y="475"/>
                  </a:cubicBezTo>
                  <a:cubicBezTo>
                    <a:pt x="163" y="475"/>
                    <a:pt x="180" y="469"/>
                    <a:pt x="192" y="454"/>
                  </a:cubicBezTo>
                  <a:cubicBezTo>
                    <a:pt x="193" y="452"/>
                    <a:pt x="194" y="450"/>
                    <a:pt x="196" y="449"/>
                  </a:cubicBezTo>
                  <a:lnTo>
                    <a:pt x="196" y="449"/>
                  </a:lnTo>
                  <a:cubicBezTo>
                    <a:pt x="339" y="377"/>
                    <a:pt x="491" y="320"/>
                    <a:pt x="646" y="281"/>
                  </a:cubicBezTo>
                  <a:lnTo>
                    <a:pt x="646" y="281"/>
                  </a:lnTo>
                  <a:cubicBezTo>
                    <a:pt x="730" y="267"/>
                    <a:pt x="811" y="257"/>
                    <a:pt x="891" y="236"/>
                  </a:cubicBezTo>
                  <a:cubicBezTo>
                    <a:pt x="933" y="228"/>
                    <a:pt x="948" y="186"/>
                    <a:pt x="940" y="151"/>
                  </a:cubicBezTo>
                  <a:lnTo>
                    <a:pt x="940" y="151"/>
                  </a:lnTo>
                  <a:cubicBezTo>
                    <a:pt x="949" y="151"/>
                    <a:pt x="958" y="151"/>
                    <a:pt x="967" y="152"/>
                  </a:cubicBezTo>
                  <a:lnTo>
                    <a:pt x="967" y="152"/>
                  </a:lnTo>
                  <a:cubicBezTo>
                    <a:pt x="972" y="153"/>
                    <a:pt x="977" y="154"/>
                    <a:pt x="982" y="155"/>
                  </a:cubicBezTo>
                  <a:cubicBezTo>
                    <a:pt x="982" y="154"/>
                    <a:pt x="983" y="154"/>
                    <a:pt x="983" y="153"/>
                  </a:cubicBezTo>
                  <a:lnTo>
                    <a:pt x="983" y="153"/>
                  </a:lnTo>
                  <a:cubicBezTo>
                    <a:pt x="988" y="154"/>
                    <a:pt x="994" y="154"/>
                    <a:pt x="1000" y="155"/>
                  </a:cubicBezTo>
                  <a:cubicBezTo>
                    <a:pt x="1002" y="155"/>
                    <a:pt x="1004" y="155"/>
                    <a:pt x="1006" y="155"/>
                  </a:cubicBezTo>
                  <a:cubicBezTo>
                    <a:pt x="1078" y="155"/>
                    <a:pt x="1093" y="32"/>
                    <a:pt x="1018" y="18"/>
                  </a:cubicBezTo>
                  <a:cubicBezTo>
                    <a:pt x="958" y="6"/>
                    <a:pt x="898"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9"/>
            <p:cNvSpPr/>
            <p:nvPr/>
          </p:nvSpPr>
          <p:spPr>
            <a:xfrm>
              <a:off x="2129403" y="440584"/>
              <a:ext cx="23874" cy="10398"/>
            </a:xfrm>
            <a:custGeom>
              <a:avLst/>
              <a:gdLst/>
              <a:ahLst/>
              <a:cxnLst/>
              <a:rect l="l" t="t" r="r" b="b"/>
              <a:pathLst>
                <a:path w="760" h="331" extrusionOk="0">
                  <a:moveTo>
                    <a:pt x="250" y="1"/>
                  </a:moveTo>
                  <a:cubicBezTo>
                    <a:pt x="185" y="1"/>
                    <a:pt x="120" y="14"/>
                    <a:pt x="60" y="42"/>
                  </a:cubicBezTo>
                  <a:cubicBezTo>
                    <a:pt x="30" y="57"/>
                    <a:pt x="20" y="94"/>
                    <a:pt x="28" y="122"/>
                  </a:cubicBezTo>
                  <a:lnTo>
                    <a:pt x="28" y="122"/>
                  </a:lnTo>
                  <a:cubicBezTo>
                    <a:pt x="11" y="137"/>
                    <a:pt x="1" y="164"/>
                    <a:pt x="3" y="186"/>
                  </a:cubicBezTo>
                  <a:cubicBezTo>
                    <a:pt x="7" y="216"/>
                    <a:pt x="32" y="246"/>
                    <a:pt x="68" y="246"/>
                  </a:cubicBezTo>
                  <a:cubicBezTo>
                    <a:pt x="70" y="246"/>
                    <a:pt x="72" y="246"/>
                    <a:pt x="74" y="246"/>
                  </a:cubicBezTo>
                  <a:cubicBezTo>
                    <a:pt x="79" y="246"/>
                    <a:pt x="85" y="245"/>
                    <a:pt x="91" y="245"/>
                  </a:cubicBezTo>
                  <a:lnTo>
                    <a:pt x="91" y="245"/>
                  </a:lnTo>
                  <a:cubicBezTo>
                    <a:pt x="91" y="245"/>
                    <a:pt x="91" y="246"/>
                    <a:pt x="91" y="246"/>
                  </a:cubicBezTo>
                  <a:cubicBezTo>
                    <a:pt x="94" y="246"/>
                    <a:pt x="97" y="245"/>
                    <a:pt x="99" y="245"/>
                  </a:cubicBezTo>
                  <a:lnTo>
                    <a:pt x="99" y="245"/>
                  </a:lnTo>
                  <a:cubicBezTo>
                    <a:pt x="127" y="244"/>
                    <a:pt x="154" y="243"/>
                    <a:pt x="181" y="243"/>
                  </a:cubicBezTo>
                  <a:cubicBezTo>
                    <a:pt x="218" y="243"/>
                    <a:pt x="256" y="244"/>
                    <a:pt x="293" y="246"/>
                  </a:cubicBezTo>
                  <a:lnTo>
                    <a:pt x="293" y="246"/>
                  </a:lnTo>
                  <a:cubicBezTo>
                    <a:pt x="303" y="252"/>
                    <a:pt x="314" y="255"/>
                    <a:pt x="327" y="256"/>
                  </a:cubicBezTo>
                  <a:cubicBezTo>
                    <a:pt x="439" y="264"/>
                    <a:pt x="548" y="288"/>
                    <a:pt x="653" y="327"/>
                  </a:cubicBezTo>
                  <a:cubicBezTo>
                    <a:pt x="660" y="329"/>
                    <a:pt x="667" y="330"/>
                    <a:pt x="673" y="330"/>
                  </a:cubicBezTo>
                  <a:cubicBezTo>
                    <a:pt x="725" y="330"/>
                    <a:pt x="760" y="261"/>
                    <a:pt x="734" y="219"/>
                  </a:cubicBezTo>
                  <a:lnTo>
                    <a:pt x="734" y="219"/>
                  </a:lnTo>
                  <a:cubicBezTo>
                    <a:pt x="730" y="202"/>
                    <a:pt x="720" y="187"/>
                    <a:pt x="703" y="176"/>
                  </a:cubicBezTo>
                  <a:cubicBezTo>
                    <a:pt x="604" y="112"/>
                    <a:pt x="506" y="53"/>
                    <a:pt x="393" y="21"/>
                  </a:cubicBezTo>
                  <a:cubicBezTo>
                    <a:pt x="346" y="8"/>
                    <a:pt x="29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9"/>
            <p:cNvSpPr/>
            <p:nvPr/>
          </p:nvSpPr>
          <p:spPr>
            <a:xfrm>
              <a:off x="2048076" y="483023"/>
              <a:ext cx="6817" cy="26324"/>
            </a:xfrm>
            <a:custGeom>
              <a:avLst/>
              <a:gdLst/>
              <a:ahLst/>
              <a:cxnLst/>
              <a:rect l="l" t="t" r="r" b="b"/>
              <a:pathLst>
                <a:path w="217" h="838" extrusionOk="0">
                  <a:moveTo>
                    <a:pt x="147" y="1"/>
                  </a:moveTo>
                  <a:cubicBezTo>
                    <a:pt x="117" y="1"/>
                    <a:pt x="79" y="21"/>
                    <a:pt x="76" y="51"/>
                  </a:cubicBezTo>
                  <a:cubicBezTo>
                    <a:pt x="37" y="290"/>
                    <a:pt x="12" y="529"/>
                    <a:pt x="2" y="772"/>
                  </a:cubicBezTo>
                  <a:cubicBezTo>
                    <a:pt x="0" y="816"/>
                    <a:pt x="34" y="838"/>
                    <a:pt x="70" y="838"/>
                  </a:cubicBezTo>
                  <a:cubicBezTo>
                    <a:pt x="105" y="838"/>
                    <a:pt x="141" y="816"/>
                    <a:pt x="143" y="772"/>
                  </a:cubicBezTo>
                  <a:cubicBezTo>
                    <a:pt x="153" y="543"/>
                    <a:pt x="174" y="315"/>
                    <a:pt x="209" y="90"/>
                  </a:cubicBezTo>
                  <a:cubicBezTo>
                    <a:pt x="216" y="51"/>
                    <a:pt x="199" y="13"/>
                    <a:pt x="160" y="2"/>
                  </a:cubicBezTo>
                  <a:cubicBezTo>
                    <a:pt x="156" y="1"/>
                    <a:pt x="152" y="1"/>
                    <a:pt x="147"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2050118" y="491347"/>
              <a:ext cx="7319" cy="26418"/>
            </a:xfrm>
            <a:custGeom>
              <a:avLst/>
              <a:gdLst/>
              <a:ahLst/>
              <a:cxnLst/>
              <a:rect l="l" t="t" r="r" b="b"/>
              <a:pathLst>
                <a:path w="233" h="841" extrusionOk="0">
                  <a:moveTo>
                    <a:pt x="155" y="1"/>
                  </a:moveTo>
                  <a:cubicBezTo>
                    <a:pt x="116" y="1"/>
                    <a:pt x="92" y="36"/>
                    <a:pt x="88" y="71"/>
                  </a:cubicBezTo>
                  <a:cubicBezTo>
                    <a:pt x="60" y="306"/>
                    <a:pt x="32" y="538"/>
                    <a:pt x="7" y="774"/>
                  </a:cubicBezTo>
                  <a:cubicBezTo>
                    <a:pt x="0" y="809"/>
                    <a:pt x="42" y="841"/>
                    <a:pt x="74" y="841"/>
                  </a:cubicBezTo>
                  <a:cubicBezTo>
                    <a:pt x="116" y="841"/>
                    <a:pt x="141" y="809"/>
                    <a:pt x="144" y="774"/>
                  </a:cubicBezTo>
                  <a:cubicBezTo>
                    <a:pt x="172" y="538"/>
                    <a:pt x="201" y="306"/>
                    <a:pt x="225" y="71"/>
                  </a:cubicBezTo>
                  <a:cubicBezTo>
                    <a:pt x="232" y="36"/>
                    <a:pt x="19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2053542" y="502404"/>
              <a:ext cx="5968" cy="19350"/>
            </a:xfrm>
            <a:custGeom>
              <a:avLst/>
              <a:gdLst/>
              <a:ahLst/>
              <a:cxnLst/>
              <a:rect l="l" t="t" r="r" b="b"/>
              <a:pathLst>
                <a:path w="190" h="616" extrusionOk="0">
                  <a:moveTo>
                    <a:pt x="116" y="0"/>
                  </a:moveTo>
                  <a:cubicBezTo>
                    <a:pt x="74" y="0"/>
                    <a:pt x="49" y="32"/>
                    <a:pt x="46" y="70"/>
                  </a:cubicBezTo>
                  <a:cubicBezTo>
                    <a:pt x="25" y="229"/>
                    <a:pt x="11" y="387"/>
                    <a:pt x="4" y="545"/>
                  </a:cubicBezTo>
                  <a:cubicBezTo>
                    <a:pt x="0" y="584"/>
                    <a:pt x="35" y="615"/>
                    <a:pt x="74" y="615"/>
                  </a:cubicBezTo>
                  <a:cubicBezTo>
                    <a:pt x="113" y="615"/>
                    <a:pt x="141" y="584"/>
                    <a:pt x="144" y="545"/>
                  </a:cubicBezTo>
                  <a:cubicBezTo>
                    <a:pt x="151" y="387"/>
                    <a:pt x="165" y="229"/>
                    <a:pt x="186" y="70"/>
                  </a:cubicBezTo>
                  <a:cubicBezTo>
                    <a:pt x="190" y="32"/>
                    <a:pt x="15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9"/>
            <p:cNvSpPr/>
            <p:nvPr/>
          </p:nvSpPr>
          <p:spPr>
            <a:xfrm>
              <a:off x="2031019" y="388188"/>
              <a:ext cx="25633" cy="21329"/>
            </a:xfrm>
            <a:custGeom>
              <a:avLst/>
              <a:gdLst/>
              <a:ahLst/>
              <a:cxnLst/>
              <a:rect l="l" t="t" r="r" b="b"/>
              <a:pathLst>
                <a:path w="816" h="679" extrusionOk="0">
                  <a:moveTo>
                    <a:pt x="78" y="0"/>
                  </a:moveTo>
                  <a:cubicBezTo>
                    <a:pt x="46" y="0"/>
                    <a:pt x="16" y="18"/>
                    <a:pt x="7" y="51"/>
                  </a:cubicBezTo>
                  <a:cubicBezTo>
                    <a:pt x="0" y="86"/>
                    <a:pt x="21" y="128"/>
                    <a:pt x="56" y="139"/>
                  </a:cubicBezTo>
                  <a:cubicBezTo>
                    <a:pt x="334" y="195"/>
                    <a:pt x="570" y="385"/>
                    <a:pt x="682" y="645"/>
                  </a:cubicBezTo>
                  <a:cubicBezTo>
                    <a:pt x="691" y="668"/>
                    <a:pt x="717" y="679"/>
                    <a:pt x="741" y="679"/>
                  </a:cubicBezTo>
                  <a:cubicBezTo>
                    <a:pt x="754" y="679"/>
                    <a:pt x="767" y="676"/>
                    <a:pt x="777" y="670"/>
                  </a:cubicBezTo>
                  <a:cubicBezTo>
                    <a:pt x="812" y="649"/>
                    <a:pt x="816" y="610"/>
                    <a:pt x="802" y="575"/>
                  </a:cubicBezTo>
                  <a:cubicBezTo>
                    <a:pt x="679" y="283"/>
                    <a:pt x="404" y="65"/>
                    <a:pt x="95" y="2"/>
                  </a:cubicBezTo>
                  <a:cubicBezTo>
                    <a:pt x="89" y="1"/>
                    <a:pt x="84" y="0"/>
                    <a:pt x="7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9"/>
            <p:cNvSpPr/>
            <p:nvPr/>
          </p:nvSpPr>
          <p:spPr>
            <a:xfrm>
              <a:off x="2040946" y="382063"/>
              <a:ext cx="16272" cy="25256"/>
            </a:xfrm>
            <a:custGeom>
              <a:avLst/>
              <a:gdLst/>
              <a:ahLst/>
              <a:cxnLst/>
              <a:rect l="l" t="t" r="r" b="b"/>
              <a:pathLst>
                <a:path w="518" h="804" extrusionOk="0">
                  <a:moveTo>
                    <a:pt x="83" y="0"/>
                  </a:moveTo>
                  <a:cubicBezTo>
                    <a:pt x="63" y="0"/>
                    <a:pt x="42" y="8"/>
                    <a:pt x="29" y="21"/>
                  </a:cubicBezTo>
                  <a:cubicBezTo>
                    <a:pt x="0" y="49"/>
                    <a:pt x="4" y="88"/>
                    <a:pt x="29" y="120"/>
                  </a:cubicBezTo>
                  <a:cubicBezTo>
                    <a:pt x="176" y="309"/>
                    <a:pt x="292" y="527"/>
                    <a:pt x="366" y="756"/>
                  </a:cubicBezTo>
                  <a:cubicBezTo>
                    <a:pt x="377" y="789"/>
                    <a:pt x="405" y="804"/>
                    <a:pt x="433" y="804"/>
                  </a:cubicBezTo>
                  <a:cubicBezTo>
                    <a:pt x="475" y="804"/>
                    <a:pt x="518" y="770"/>
                    <a:pt x="503" y="717"/>
                  </a:cubicBezTo>
                  <a:cubicBezTo>
                    <a:pt x="419" y="464"/>
                    <a:pt x="292" y="232"/>
                    <a:pt x="131" y="21"/>
                  </a:cubicBezTo>
                  <a:cubicBezTo>
                    <a:pt x="119" y="6"/>
                    <a:pt x="101" y="0"/>
                    <a:pt x="8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808;p32">
            <a:extLst>
              <a:ext uri="{FF2B5EF4-FFF2-40B4-BE49-F238E27FC236}">
                <a16:creationId xmlns:a16="http://schemas.microsoft.com/office/drawing/2014/main" id="{AA058314-4AAD-7E9C-7C16-EDEC4BA62BAB}"/>
              </a:ext>
            </a:extLst>
          </p:cNvPr>
          <p:cNvSpPr txBox="1">
            <a:spLocks/>
          </p:cNvSpPr>
          <p:nvPr/>
        </p:nvSpPr>
        <p:spPr>
          <a:xfrm>
            <a:off x="6168856" y="3134281"/>
            <a:ext cx="1813500" cy="45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pPr algn="ctr" rtl="0">
              <a:spcBef>
                <a:spcPts val="0"/>
              </a:spcBef>
              <a:spcAft>
                <a:spcPts val="0"/>
              </a:spcAft>
            </a:pPr>
            <a:r>
              <a:rPr lang="en-SG" sz="1800" b="1" i="0" u="none" strike="noStrike" dirty="0">
                <a:solidFill>
                  <a:schemeClr val="tx2"/>
                </a:solidFill>
                <a:effectLst/>
                <a:latin typeface="Advent Pro"/>
              </a:rPr>
              <a:t>Conclusion</a:t>
            </a:r>
            <a:endParaRPr lang="en-SG" sz="1100" b="0" dirty="0">
              <a:solidFill>
                <a:schemeClr val="tx2"/>
              </a:solidFill>
              <a:effectLst/>
            </a:endParaRPr>
          </a:p>
        </p:txBody>
      </p:sp>
      <p:sp>
        <p:nvSpPr>
          <p:cNvPr id="5" name="Google Shape;1809;p32">
            <a:extLst>
              <a:ext uri="{FF2B5EF4-FFF2-40B4-BE49-F238E27FC236}">
                <a16:creationId xmlns:a16="http://schemas.microsoft.com/office/drawing/2014/main" id="{B6312BC7-3F27-81B1-8D39-0E354B15105A}"/>
              </a:ext>
            </a:extLst>
          </p:cNvPr>
          <p:cNvSpPr txBox="1">
            <a:spLocks/>
          </p:cNvSpPr>
          <p:nvPr/>
        </p:nvSpPr>
        <p:spPr>
          <a:xfrm>
            <a:off x="4200838" y="3134281"/>
            <a:ext cx="1813500" cy="660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pPr algn="ctr" rtl="0">
              <a:spcBef>
                <a:spcPts val="0"/>
              </a:spcBef>
              <a:spcAft>
                <a:spcPts val="0"/>
              </a:spcAft>
            </a:pPr>
            <a:r>
              <a:rPr lang="en-SG" sz="1800" b="1" i="0" u="none" strike="noStrike" dirty="0">
                <a:solidFill>
                  <a:schemeClr val="tx2"/>
                </a:solidFill>
                <a:effectLst/>
                <a:latin typeface="Advent Pro"/>
              </a:rPr>
              <a:t>Cleaning </a:t>
            </a:r>
          </a:p>
          <a:p>
            <a:pPr algn="ctr" rtl="0">
              <a:spcBef>
                <a:spcPts val="0"/>
              </a:spcBef>
              <a:spcAft>
                <a:spcPts val="0"/>
              </a:spcAft>
            </a:pPr>
            <a:r>
              <a:rPr lang="en-SG" sz="1800" b="1" i="0" u="none" strike="noStrike" dirty="0">
                <a:solidFill>
                  <a:schemeClr val="tx2"/>
                </a:solidFill>
                <a:effectLst/>
                <a:latin typeface="Advent Pro"/>
              </a:rPr>
              <a:t>&amp; Training</a:t>
            </a:r>
            <a:endParaRPr lang="en-SG" sz="1100" b="0" dirty="0">
              <a:solidFill>
                <a:schemeClr val="tx2"/>
              </a:solidFill>
              <a:effectLst/>
            </a:endParaRPr>
          </a:p>
        </p:txBody>
      </p:sp>
      <p:sp>
        <p:nvSpPr>
          <p:cNvPr id="8" name="Google Shape;1812;p32">
            <a:extLst>
              <a:ext uri="{FF2B5EF4-FFF2-40B4-BE49-F238E27FC236}">
                <a16:creationId xmlns:a16="http://schemas.microsoft.com/office/drawing/2014/main" id="{0E6E5353-3AEE-4A83-C360-D5A136D37978}"/>
              </a:ext>
            </a:extLst>
          </p:cNvPr>
          <p:cNvSpPr txBox="1">
            <a:spLocks/>
          </p:cNvSpPr>
          <p:nvPr/>
        </p:nvSpPr>
        <p:spPr>
          <a:xfrm>
            <a:off x="2232821" y="3134280"/>
            <a:ext cx="1813500" cy="6604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pPr algn="ctr" rtl="0">
              <a:spcBef>
                <a:spcPts val="0"/>
              </a:spcBef>
              <a:spcAft>
                <a:spcPts val="0"/>
              </a:spcAft>
            </a:pPr>
            <a:r>
              <a:rPr lang="en-SG" sz="1800" b="1" i="0" u="none" strike="noStrike" dirty="0">
                <a:solidFill>
                  <a:schemeClr val="tx2"/>
                </a:solidFill>
                <a:effectLst/>
                <a:latin typeface="Advent Pro"/>
              </a:rPr>
              <a:t>Exploratory</a:t>
            </a:r>
          </a:p>
          <a:p>
            <a:pPr algn="ctr" rtl="0">
              <a:spcBef>
                <a:spcPts val="0"/>
              </a:spcBef>
              <a:spcAft>
                <a:spcPts val="0"/>
              </a:spcAft>
            </a:pPr>
            <a:r>
              <a:rPr lang="en-SG" sz="1800" b="1" i="0" u="none" strike="noStrike" dirty="0">
                <a:solidFill>
                  <a:schemeClr val="tx2"/>
                </a:solidFill>
                <a:effectLst/>
                <a:latin typeface="Advent Pro"/>
              </a:rPr>
              <a:t>Data Analysis</a:t>
            </a:r>
            <a:endParaRPr lang="en-SG" sz="1100" b="0" dirty="0">
              <a:solidFill>
                <a:schemeClr val="tx2"/>
              </a:solidFill>
              <a:effectLst/>
            </a:endParaRPr>
          </a:p>
        </p:txBody>
      </p:sp>
      <p:sp>
        <p:nvSpPr>
          <p:cNvPr id="10" name="Google Shape;1816;p32">
            <a:extLst>
              <a:ext uri="{FF2B5EF4-FFF2-40B4-BE49-F238E27FC236}">
                <a16:creationId xmlns:a16="http://schemas.microsoft.com/office/drawing/2014/main" id="{984B41C9-76F0-C691-E6B9-3D9D9A0E0958}"/>
              </a:ext>
            </a:extLst>
          </p:cNvPr>
          <p:cNvSpPr/>
          <p:nvPr/>
        </p:nvSpPr>
        <p:spPr>
          <a:xfrm>
            <a:off x="2625858" y="1176623"/>
            <a:ext cx="1027427"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17;p32">
            <a:extLst>
              <a:ext uri="{FF2B5EF4-FFF2-40B4-BE49-F238E27FC236}">
                <a16:creationId xmlns:a16="http://schemas.microsoft.com/office/drawing/2014/main" id="{DB3F3AB7-7A84-9614-C765-35825D9CC9DF}"/>
              </a:ext>
            </a:extLst>
          </p:cNvPr>
          <p:cNvSpPr txBox="1"/>
          <p:nvPr/>
        </p:nvSpPr>
        <p:spPr>
          <a:xfrm>
            <a:off x="2659421" y="2577035"/>
            <a:ext cx="960300" cy="52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chemeClr val="lt2"/>
                </a:solidFill>
                <a:latin typeface="Inconsolata ExtraBold"/>
                <a:ea typeface="Inconsolata ExtraBold"/>
                <a:cs typeface="Inconsolata ExtraBold"/>
                <a:sym typeface="Inconsolata ExtraBold"/>
              </a:rPr>
              <a:t>01</a:t>
            </a:r>
            <a:endParaRPr sz="3100" dirty="0">
              <a:solidFill>
                <a:schemeClr val="lt2"/>
              </a:solidFill>
              <a:latin typeface="Inconsolata ExtraBold"/>
              <a:ea typeface="Inconsolata ExtraBold"/>
              <a:cs typeface="Inconsolata ExtraBold"/>
              <a:sym typeface="Inconsolata ExtraBold"/>
            </a:endParaRPr>
          </a:p>
        </p:txBody>
      </p:sp>
      <p:sp>
        <p:nvSpPr>
          <p:cNvPr id="12" name="Google Shape;1818;p32">
            <a:extLst>
              <a:ext uri="{FF2B5EF4-FFF2-40B4-BE49-F238E27FC236}">
                <a16:creationId xmlns:a16="http://schemas.microsoft.com/office/drawing/2014/main" id="{8486A0A0-AED5-6183-5D76-F3276517EE6C}"/>
              </a:ext>
            </a:extLst>
          </p:cNvPr>
          <p:cNvSpPr/>
          <p:nvPr/>
        </p:nvSpPr>
        <p:spPr>
          <a:xfrm>
            <a:off x="4593875" y="1176623"/>
            <a:ext cx="1027427"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9;p32">
            <a:extLst>
              <a:ext uri="{FF2B5EF4-FFF2-40B4-BE49-F238E27FC236}">
                <a16:creationId xmlns:a16="http://schemas.microsoft.com/office/drawing/2014/main" id="{234F0105-F1E1-13A7-3D7F-273F91A10341}"/>
              </a:ext>
            </a:extLst>
          </p:cNvPr>
          <p:cNvSpPr txBox="1"/>
          <p:nvPr/>
        </p:nvSpPr>
        <p:spPr>
          <a:xfrm>
            <a:off x="4627438" y="2577035"/>
            <a:ext cx="960300" cy="52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solidFill>
                  <a:schemeClr val="lt2"/>
                </a:solidFill>
                <a:latin typeface="Inconsolata ExtraBold"/>
                <a:ea typeface="Inconsolata ExtraBold"/>
                <a:cs typeface="Inconsolata ExtraBold"/>
                <a:sym typeface="Inconsolata ExtraBold"/>
              </a:rPr>
              <a:t>02</a:t>
            </a:r>
            <a:endParaRPr sz="3100">
              <a:solidFill>
                <a:schemeClr val="lt2"/>
              </a:solidFill>
              <a:latin typeface="Inconsolata ExtraBold"/>
              <a:ea typeface="Inconsolata ExtraBold"/>
              <a:cs typeface="Inconsolata ExtraBold"/>
              <a:sym typeface="Inconsolata ExtraBold"/>
            </a:endParaRPr>
          </a:p>
        </p:txBody>
      </p:sp>
      <p:sp>
        <p:nvSpPr>
          <p:cNvPr id="14" name="Google Shape;1820;p32">
            <a:extLst>
              <a:ext uri="{FF2B5EF4-FFF2-40B4-BE49-F238E27FC236}">
                <a16:creationId xmlns:a16="http://schemas.microsoft.com/office/drawing/2014/main" id="{BAA17057-7E26-6BD4-8DA2-9DE82D6F9C90}"/>
              </a:ext>
            </a:extLst>
          </p:cNvPr>
          <p:cNvSpPr/>
          <p:nvPr/>
        </p:nvSpPr>
        <p:spPr>
          <a:xfrm>
            <a:off x="6561892" y="1176623"/>
            <a:ext cx="1027427"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1;p32">
            <a:extLst>
              <a:ext uri="{FF2B5EF4-FFF2-40B4-BE49-F238E27FC236}">
                <a16:creationId xmlns:a16="http://schemas.microsoft.com/office/drawing/2014/main" id="{87178DB1-6FA6-3FB3-21F8-28E5EFA051F7}"/>
              </a:ext>
            </a:extLst>
          </p:cNvPr>
          <p:cNvSpPr txBox="1"/>
          <p:nvPr/>
        </p:nvSpPr>
        <p:spPr>
          <a:xfrm>
            <a:off x="6595456" y="2577035"/>
            <a:ext cx="960300" cy="52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solidFill>
                  <a:schemeClr val="lt2"/>
                </a:solidFill>
                <a:latin typeface="Inconsolata ExtraBold"/>
                <a:ea typeface="Inconsolata ExtraBold"/>
                <a:cs typeface="Inconsolata ExtraBold"/>
                <a:sym typeface="Inconsolata ExtraBold"/>
              </a:rPr>
              <a:t>03</a:t>
            </a:r>
            <a:endParaRPr sz="3100">
              <a:solidFill>
                <a:schemeClr val="lt2"/>
              </a:solidFill>
              <a:latin typeface="Inconsolata ExtraBold"/>
              <a:ea typeface="Inconsolata ExtraBold"/>
              <a:cs typeface="Inconsolata ExtraBold"/>
              <a:sym typeface="Inconsolata ExtraBold"/>
            </a:endParaRPr>
          </a:p>
        </p:txBody>
      </p:sp>
      <p:cxnSp>
        <p:nvCxnSpPr>
          <p:cNvPr id="16" name="Google Shape;1824;p32">
            <a:extLst>
              <a:ext uri="{FF2B5EF4-FFF2-40B4-BE49-F238E27FC236}">
                <a16:creationId xmlns:a16="http://schemas.microsoft.com/office/drawing/2014/main" id="{D0E59EC7-9DC3-9C67-8F49-1A4717C0EF1E}"/>
              </a:ext>
            </a:extLst>
          </p:cNvPr>
          <p:cNvCxnSpPr>
            <a:cxnSpLocks/>
            <a:stCxn id="11" idx="3"/>
            <a:endCxn id="13" idx="1"/>
          </p:cNvCxnSpPr>
          <p:nvPr/>
        </p:nvCxnSpPr>
        <p:spPr>
          <a:xfrm>
            <a:off x="3619721" y="2837285"/>
            <a:ext cx="1007700" cy="0"/>
          </a:xfrm>
          <a:prstGeom prst="straightConnector1">
            <a:avLst/>
          </a:prstGeom>
          <a:noFill/>
          <a:ln w="19050" cap="flat" cmpd="sng">
            <a:solidFill>
              <a:schemeClr val="lt2"/>
            </a:solidFill>
            <a:prstDash val="dot"/>
            <a:round/>
            <a:headEnd type="none" w="med" len="med"/>
            <a:tailEnd type="none" w="med" len="med"/>
          </a:ln>
        </p:spPr>
      </p:cxnSp>
      <p:cxnSp>
        <p:nvCxnSpPr>
          <p:cNvPr id="17" name="Google Shape;1825;p32">
            <a:extLst>
              <a:ext uri="{FF2B5EF4-FFF2-40B4-BE49-F238E27FC236}">
                <a16:creationId xmlns:a16="http://schemas.microsoft.com/office/drawing/2014/main" id="{6BF0AB5F-036A-B91B-EEC3-9143C38F824F}"/>
              </a:ext>
            </a:extLst>
          </p:cNvPr>
          <p:cNvCxnSpPr>
            <a:cxnSpLocks/>
            <a:stCxn id="13" idx="3"/>
            <a:endCxn id="15" idx="1"/>
          </p:cNvCxnSpPr>
          <p:nvPr/>
        </p:nvCxnSpPr>
        <p:spPr>
          <a:xfrm>
            <a:off x="5587738" y="2837285"/>
            <a:ext cx="1007700" cy="0"/>
          </a:xfrm>
          <a:prstGeom prst="straightConnector1">
            <a:avLst/>
          </a:prstGeom>
          <a:noFill/>
          <a:ln w="19050" cap="flat" cmpd="sng">
            <a:solidFill>
              <a:schemeClr val="lt2"/>
            </a:solidFill>
            <a:prstDash val="dot"/>
            <a:round/>
            <a:headEnd type="none" w="med" len="med"/>
            <a:tailEnd type="none" w="med" len="med"/>
          </a:ln>
        </p:spPr>
      </p:cxnSp>
      <p:cxnSp>
        <p:nvCxnSpPr>
          <p:cNvPr id="18" name="Google Shape;1827;p32">
            <a:extLst>
              <a:ext uri="{FF2B5EF4-FFF2-40B4-BE49-F238E27FC236}">
                <a16:creationId xmlns:a16="http://schemas.microsoft.com/office/drawing/2014/main" id="{92934DA4-7CCB-08BE-D8D2-845856D93487}"/>
              </a:ext>
            </a:extLst>
          </p:cNvPr>
          <p:cNvCxnSpPr>
            <a:cxnSpLocks/>
            <a:stCxn id="11" idx="0"/>
          </p:cNvCxnSpPr>
          <p:nvPr/>
        </p:nvCxnSpPr>
        <p:spPr>
          <a:xfrm rot="10800000">
            <a:off x="3139571" y="1983335"/>
            <a:ext cx="0" cy="593700"/>
          </a:xfrm>
          <a:prstGeom prst="straightConnector1">
            <a:avLst/>
          </a:prstGeom>
          <a:noFill/>
          <a:ln w="19050" cap="flat" cmpd="sng">
            <a:solidFill>
              <a:schemeClr val="lt2"/>
            </a:solidFill>
            <a:prstDash val="dot"/>
            <a:round/>
            <a:headEnd type="none" w="med" len="med"/>
            <a:tailEnd type="none" w="med" len="med"/>
          </a:ln>
        </p:spPr>
      </p:cxnSp>
      <p:cxnSp>
        <p:nvCxnSpPr>
          <p:cNvPr id="19" name="Google Shape;1828;p32">
            <a:extLst>
              <a:ext uri="{FF2B5EF4-FFF2-40B4-BE49-F238E27FC236}">
                <a16:creationId xmlns:a16="http://schemas.microsoft.com/office/drawing/2014/main" id="{121076CD-8618-66E1-179F-E5AA9E667651}"/>
              </a:ext>
            </a:extLst>
          </p:cNvPr>
          <p:cNvCxnSpPr>
            <a:cxnSpLocks/>
            <a:stCxn id="13" idx="0"/>
          </p:cNvCxnSpPr>
          <p:nvPr/>
        </p:nvCxnSpPr>
        <p:spPr>
          <a:xfrm rot="10800000">
            <a:off x="5107588" y="1993535"/>
            <a:ext cx="0" cy="583500"/>
          </a:xfrm>
          <a:prstGeom prst="straightConnector1">
            <a:avLst/>
          </a:prstGeom>
          <a:noFill/>
          <a:ln w="19050" cap="flat" cmpd="sng">
            <a:solidFill>
              <a:schemeClr val="lt2"/>
            </a:solidFill>
            <a:prstDash val="dot"/>
            <a:round/>
            <a:headEnd type="none" w="med" len="med"/>
            <a:tailEnd type="none" w="med" len="med"/>
          </a:ln>
        </p:spPr>
      </p:cxnSp>
      <p:cxnSp>
        <p:nvCxnSpPr>
          <p:cNvPr id="20" name="Google Shape;1829;p32">
            <a:extLst>
              <a:ext uri="{FF2B5EF4-FFF2-40B4-BE49-F238E27FC236}">
                <a16:creationId xmlns:a16="http://schemas.microsoft.com/office/drawing/2014/main" id="{8802DE9B-8960-AEFE-B121-D5436B00A53D}"/>
              </a:ext>
            </a:extLst>
          </p:cNvPr>
          <p:cNvCxnSpPr>
            <a:cxnSpLocks/>
            <a:stCxn id="15" idx="0"/>
          </p:cNvCxnSpPr>
          <p:nvPr/>
        </p:nvCxnSpPr>
        <p:spPr>
          <a:xfrm rot="10800000">
            <a:off x="7075606" y="2003435"/>
            <a:ext cx="0" cy="573600"/>
          </a:xfrm>
          <a:prstGeom prst="straightConnector1">
            <a:avLst/>
          </a:prstGeom>
          <a:noFill/>
          <a:ln w="19050" cap="flat" cmpd="sng">
            <a:solidFill>
              <a:schemeClr val="lt2"/>
            </a:solidFill>
            <a:prstDash val="dot"/>
            <a:round/>
            <a:headEnd type="none" w="med" len="med"/>
            <a:tailEnd type="none" w="med" len="med"/>
          </a:ln>
        </p:spPr>
      </p:cxnSp>
      <p:pic>
        <p:nvPicPr>
          <p:cNvPr id="1784" name="Picture 1783" descr="A cartoon character holding a torch&#10;&#10;Description automatically generated">
            <a:extLst>
              <a:ext uri="{FF2B5EF4-FFF2-40B4-BE49-F238E27FC236}">
                <a16:creationId xmlns:a16="http://schemas.microsoft.com/office/drawing/2014/main" id="{B0C03018-B9EB-7A97-4E83-4333728B912D}"/>
              </a:ext>
            </a:extLst>
          </p:cNvPr>
          <p:cNvPicPr>
            <a:picLocks noChangeAspect="1"/>
          </p:cNvPicPr>
          <p:nvPr/>
        </p:nvPicPr>
        <p:blipFill>
          <a:blip r:embed="rId3"/>
          <a:stretch>
            <a:fillRect/>
          </a:stretch>
        </p:blipFill>
        <p:spPr>
          <a:xfrm>
            <a:off x="2629795" y="891381"/>
            <a:ext cx="1048992" cy="1048992"/>
          </a:xfrm>
          <a:prstGeom prst="rect">
            <a:avLst/>
          </a:prstGeom>
        </p:spPr>
      </p:pic>
      <p:pic>
        <p:nvPicPr>
          <p:cNvPr id="1786" name="Picture 1785" descr="A pixelated trophy on a black background&#10;&#10;Description automatically generated">
            <a:extLst>
              <a:ext uri="{FF2B5EF4-FFF2-40B4-BE49-F238E27FC236}">
                <a16:creationId xmlns:a16="http://schemas.microsoft.com/office/drawing/2014/main" id="{4F83AE1B-529C-F230-D4B2-5E2FEFB11417}"/>
              </a:ext>
            </a:extLst>
          </p:cNvPr>
          <p:cNvPicPr>
            <a:picLocks noChangeAspect="1"/>
          </p:cNvPicPr>
          <p:nvPr/>
        </p:nvPicPr>
        <p:blipFill>
          <a:blip r:embed="rId4"/>
          <a:stretch>
            <a:fillRect/>
          </a:stretch>
        </p:blipFill>
        <p:spPr>
          <a:xfrm>
            <a:off x="6467047" y="880834"/>
            <a:ext cx="1342580" cy="1342580"/>
          </a:xfrm>
          <a:prstGeom prst="rect">
            <a:avLst/>
          </a:prstGeom>
        </p:spPr>
      </p:pic>
      <p:pic>
        <p:nvPicPr>
          <p:cNvPr id="2050" name="Picture 2" descr="CDN media">
            <a:extLst>
              <a:ext uri="{FF2B5EF4-FFF2-40B4-BE49-F238E27FC236}">
                <a16:creationId xmlns:a16="http://schemas.microsoft.com/office/drawing/2014/main" id="{6278203C-CC42-EFA0-156B-994232559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877" y="1012701"/>
            <a:ext cx="1830042" cy="122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50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4" name="Rectangle 3">
            <a:extLst>
              <a:ext uri="{FF2B5EF4-FFF2-40B4-BE49-F238E27FC236}">
                <a16:creationId xmlns:a16="http://schemas.microsoft.com/office/drawing/2014/main" id="{FA068429-DBFB-003F-7D4C-60B29EE7E605}"/>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486" name="Picture 6" descr="game loading | Motion design animation, First youtube video ideas, Animated  gift">
            <a:extLst>
              <a:ext uri="{FF2B5EF4-FFF2-40B4-BE49-F238E27FC236}">
                <a16:creationId xmlns:a16="http://schemas.microsoft.com/office/drawing/2014/main" id="{879C6020-BC08-FEBC-6185-854F3A751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sp>
        <p:nvSpPr>
          <p:cNvPr id="2" name="TextBox 1">
            <a:extLst>
              <a:ext uri="{FF2B5EF4-FFF2-40B4-BE49-F238E27FC236}">
                <a16:creationId xmlns:a16="http://schemas.microsoft.com/office/drawing/2014/main" id="{34D79ACE-58A9-D71F-FEEE-82958B4E95B1}"/>
              </a:ext>
            </a:extLst>
          </p:cNvPr>
          <p:cNvSpPr txBox="1"/>
          <p:nvPr/>
        </p:nvSpPr>
        <p:spPr>
          <a:xfrm>
            <a:off x="2278689" y="685659"/>
            <a:ext cx="4586622" cy="830997"/>
          </a:xfrm>
          <a:prstGeom prst="rect">
            <a:avLst/>
          </a:prstGeom>
          <a:noFill/>
        </p:spPr>
        <p:txBody>
          <a:bodyPr wrap="square" rtlCol="0">
            <a:spAutoFit/>
          </a:bodyPr>
          <a:lstStyle/>
          <a:p>
            <a:pPr algn="ctr"/>
            <a:r>
              <a:rPr lang="en-SG" sz="4800" dirty="0">
                <a:solidFill>
                  <a:srgbClr val="11C2DC"/>
                </a:solidFill>
                <a:latin typeface="Amatic SC" panose="00000500000000000000" pitchFamily="2" charset="-79"/>
                <a:cs typeface="Amatic SC" panose="00000500000000000000" pitchFamily="2" charset="-79"/>
              </a:rPr>
              <a:t>Data pre-processing</a:t>
            </a:r>
          </a:p>
        </p:txBody>
      </p:sp>
    </p:spTree>
    <p:extLst>
      <p:ext uri="{BB962C8B-B14F-4D97-AF65-F5344CB8AC3E}">
        <p14:creationId xmlns:p14="http://schemas.microsoft.com/office/powerpoint/2010/main" val="29779683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4" name="Rectangle 3">
            <a:extLst>
              <a:ext uri="{FF2B5EF4-FFF2-40B4-BE49-F238E27FC236}">
                <a16:creationId xmlns:a16="http://schemas.microsoft.com/office/drawing/2014/main" id="{43A06F59-D9DC-153C-8AE5-853843506A0A}"/>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sp>
        <p:nvSpPr>
          <p:cNvPr id="2" name="TextBox 1">
            <a:extLst>
              <a:ext uri="{FF2B5EF4-FFF2-40B4-BE49-F238E27FC236}">
                <a16:creationId xmlns:a16="http://schemas.microsoft.com/office/drawing/2014/main" id="{34D79ACE-58A9-D71F-FEEE-82958B4E95B1}"/>
              </a:ext>
            </a:extLst>
          </p:cNvPr>
          <p:cNvSpPr txBox="1"/>
          <p:nvPr/>
        </p:nvSpPr>
        <p:spPr>
          <a:xfrm>
            <a:off x="1101053" y="275705"/>
            <a:ext cx="4586622" cy="646331"/>
          </a:xfrm>
          <a:prstGeom prst="rect">
            <a:avLst/>
          </a:prstGeom>
          <a:noFill/>
        </p:spPr>
        <p:txBody>
          <a:bodyPr wrap="square" rtlCol="0">
            <a:spAutoFit/>
          </a:bodyPr>
          <a:lstStyle/>
          <a:p>
            <a:r>
              <a:rPr lang="en-SG" sz="3600" dirty="0">
                <a:solidFill>
                  <a:srgbClr val="333333"/>
                </a:solidFill>
                <a:latin typeface="Amatic SC" panose="00000500000000000000" pitchFamily="2" charset="-79"/>
                <a:cs typeface="Amatic SC" panose="00000500000000000000" pitchFamily="2" charset="-79"/>
              </a:rPr>
              <a:t>Data pre-processing</a:t>
            </a:r>
          </a:p>
        </p:txBody>
      </p:sp>
      <p:pic>
        <p:nvPicPr>
          <p:cNvPr id="5" name="Picture 4">
            <a:extLst>
              <a:ext uri="{FF2B5EF4-FFF2-40B4-BE49-F238E27FC236}">
                <a16:creationId xmlns:a16="http://schemas.microsoft.com/office/drawing/2014/main" id="{76A253B5-B389-FA7E-ACC3-2BBC0908157F}"/>
              </a:ext>
            </a:extLst>
          </p:cNvPr>
          <p:cNvPicPr>
            <a:picLocks noChangeAspect="1"/>
          </p:cNvPicPr>
          <p:nvPr/>
        </p:nvPicPr>
        <p:blipFill>
          <a:blip r:embed="rId3"/>
          <a:stretch>
            <a:fillRect/>
          </a:stretch>
        </p:blipFill>
        <p:spPr>
          <a:xfrm>
            <a:off x="1101053" y="1007018"/>
            <a:ext cx="6540921" cy="3488782"/>
          </a:xfrm>
          <a:prstGeom prst="rect">
            <a:avLst/>
          </a:prstGeom>
        </p:spPr>
      </p:pic>
    </p:spTree>
    <p:extLst>
      <p:ext uri="{BB962C8B-B14F-4D97-AF65-F5344CB8AC3E}">
        <p14:creationId xmlns:p14="http://schemas.microsoft.com/office/powerpoint/2010/main" val="155785424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2E8DBE20-3572-7BC6-7810-3DB70117A54B}"/>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5F9FCD9C-2A6D-5ED1-1B01-62BF58789E29}"/>
              </a:ext>
            </a:extLst>
          </p:cNvPr>
          <p:cNvSpPr txBox="1"/>
          <p:nvPr/>
        </p:nvSpPr>
        <p:spPr>
          <a:xfrm>
            <a:off x="1101053" y="275705"/>
            <a:ext cx="4586622" cy="646331"/>
          </a:xfrm>
          <a:prstGeom prst="rect">
            <a:avLst/>
          </a:prstGeom>
          <a:noFill/>
        </p:spPr>
        <p:txBody>
          <a:bodyPr wrap="square" rtlCol="0">
            <a:spAutoFit/>
          </a:bodyPr>
          <a:lstStyle/>
          <a:p>
            <a:r>
              <a:rPr lang="en-SG" sz="3600" dirty="0">
                <a:solidFill>
                  <a:srgbClr val="333333"/>
                </a:solidFill>
                <a:latin typeface="Amatic SC" panose="00000500000000000000" pitchFamily="2" charset="-79"/>
                <a:cs typeface="Amatic SC" panose="00000500000000000000" pitchFamily="2" charset="-79"/>
              </a:rPr>
              <a:t>Data pre-processing</a:t>
            </a:r>
          </a:p>
        </p:txBody>
      </p:sp>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pic>
        <p:nvPicPr>
          <p:cNvPr id="6" name="Picture 5">
            <a:extLst>
              <a:ext uri="{FF2B5EF4-FFF2-40B4-BE49-F238E27FC236}">
                <a16:creationId xmlns:a16="http://schemas.microsoft.com/office/drawing/2014/main" id="{BC2E4206-DF64-C341-2553-CD864BB08833}"/>
              </a:ext>
            </a:extLst>
          </p:cNvPr>
          <p:cNvPicPr>
            <a:picLocks noChangeAspect="1"/>
          </p:cNvPicPr>
          <p:nvPr/>
        </p:nvPicPr>
        <p:blipFill>
          <a:blip r:embed="rId3"/>
          <a:stretch>
            <a:fillRect/>
          </a:stretch>
        </p:blipFill>
        <p:spPr>
          <a:xfrm>
            <a:off x="1101053" y="930819"/>
            <a:ext cx="5969311" cy="3849000"/>
          </a:xfrm>
          <a:prstGeom prst="rect">
            <a:avLst/>
          </a:prstGeom>
        </p:spPr>
      </p:pic>
      <p:sp>
        <p:nvSpPr>
          <p:cNvPr id="7" name="Rectangle 6">
            <a:extLst>
              <a:ext uri="{FF2B5EF4-FFF2-40B4-BE49-F238E27FC236}">
                <a16:creationId xmlns:a16="http://schemas.microsoft.com/office/drawing/2014/main" id="{28E8FC5A-9542-33A7-211C-A27D782D7B70}"/>
              </a:ext>
            </a:extLst>
          </p:cNvPr>
          <p:cNvSpPr/>
          <p:nvPr/>
        </p:nvSpPr>
        <p:spPr>
          <a:xfrm>
            <a:off x="1101053" y="1988127"/>
            <a:ext cx="5888565" cy="307777"/>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TextBox 8">
            <a:extLst>
              <a:ext uri="{FF2B5EF4-FFF2-40B4-BE49-F238E27FC236}">
                <a16:creationId xmlns:a16="http://schemas.microsoft.com/office/drawing/2014/main" id="{914E8492-ADF2-D567-0E5B-CF6FDE0802F6}"/>
              </a:ext>
            </a:extLst>
          </p:cNvPr>
          <p:cNvSpPr txBox="1"/>
          <p:nvPr/>
        </p:nvSpPr>
        <p:spPr>
          <a:xfrm>
            <a:off x="3823856" y="1411046"/>
            <a:ext cx="3165762" cy="577081"/>
          </a:xfrm>
          <a:prstGeom prst="rect">
            <a:avLst/>
          </a:prstGeom>
          <a:noFill/>
        </p:spPr>
        <p:txBody>
          <a:bodyPr wrap="square" rtlCol="0">
            <a:spAutoFit/>
          </a:bodyPr>
          <a:lstStyle/>
          <a:p>
            <a:r>
              <a:rPr lang="en-SG" sz="1050" dirty="0"/>
              <a:t>We chose oversampling simply because combined sampling took too long. </a:t>
            </a:r>
          </a:p>
          <a:p>
            <a:r>
              <a:rPr lang="en-SG" sz="1050" dirty="0"/>
              <a:t>In ideal circumstances, we could make use of it.</a:t>
            </a:r>
          </a:p>
        </p:txBody>
      </p:sp>
    </p:spTree>
    <p:extLst>
      <p:ext uri="{BB962C8B-B14F-4D97-AF65-F5344CB8AC3E}">
        <p14:creationId xmlns:p14="http://schemas.microsoft.com/office/powerpoint/2010/main" val="395775565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4" name="Rectangle 3">
            <a:extLst>
              <a:ext uri="{FF2B5EF4-FFF2-40B4-BE49-F238E27FC236}">
                <a16:creationId xmlns:a16="http://schemas.microsoft.com/office/drawing/2014/main" id="{60961C0F-0840-6634-9220-9B7191F5FD61}"/>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5C5E724E-E9D3-B333-13EF-BC627B146E71}"/>
              </a:ext>
            </a:extLst>
          </p:cNvPr>
          <p:cNvSpPr txBox="1"/>
          <p:nvPr/>
        </p:nvSpPr>
        <p:spPr>
          <a:xfrm>
            <a:off x="1101053" y="275705"/>
            <a:ext cx="4586622" cy="646331"/>
          </a:xfrm>
          <a:prstGeom prst="rect">
            <a:avLst/>
          </a:prstGeom>
          <a:noFill/>
        </p:spPr>
        <p:txBody>
          <a:bodyPr wrap="square" rtlCol="0">
            <a:spAutoFit/>
          </a:bodyPr>
          <a:lstStyle/>
          <a:p>
            <a:r>
              <a:rPr lang="en-SG" sz="3600" dirty="0">
                <a:solidFill>
                  <a:srgbClr val="333333"/>
                </a:solidFill>
                <a:latin typeface="Amatic SC" panose="00000500000000000000" pitchFamily="2" charset="-79"/>
                <a:cs typeface="Amatic SC" panose="00000500000000000000" pitchFamily="2" charset="-79"/>
              </a:rPr>
              <a:t>Data pre-processing</a:t>
            </a:r>
          </a:p>
        </p:txBody>
      </p:sp>
      <p:sp>
        <p:nvSpPr>
          <p:cNvPr id="3" name="TextBox 2">
            <a:extLst>
              <a:ext uri="{FF2B5EF4-FFF2-40B4-BE49-F238E27FC236}">
                <a16:creationId xmlns:a16="http://schemas.microsoft.com/office/drawing/2014/main" id="{AE3B1CE1-191B-CF67-2DEC-E9FA1B2FFF77}"/>
              </a:ext>
            </a:extLst>
          </p:cNvPr>
          <p:cNvSpPr txBox="1"/>
          <p:nvPr/>
        </p:nvSpPr>
        <p:spPr>
          <a:xfrm>
            <a:off x="1607820" y="1127760"/>
            <a:ext cx="184731" cy="307777"/>
          </a:xfrm>
          <a:prstGeom prst="rect">
            <a:avLst/>
          </a:prstGeom>
          <a:noFill/>
        </p:spPr>
        <p:txBody>
          <a:bodyPr wrap="none" rtlCol="0">
            <a:spAutoFit/>
          </a:bodyPr>
          <a:lstStyle/>
          <a:p>
            <a:endParaRPr lang="en-SG"/>
          </a:p>
        </p:txBody>
      </p:sp>
      <p:sp>
        <p:nvSpPr>
          <p:cNvPr id="7" name="Rectangle 6">
            <a:extLst>
              <a:ext uri="{FF2B5EF4-FFF2-40B4-BE49-F238E27FC236}">
                <a16:creationId xmlns:a16="http://schemas.microsoft.com/office/drawing/2014/main" id="{28E8FC5A-9542-33A7-211C-A27D782D7B70}"/>
              </a:ext>
            </a:extLst>
          </p:cNvPr>
          <p:cNvSpPr/>
          <p:nvPr/>
        </p:nvSpPr>
        <p:spPr>
          <a:xfrm>
            <a:off x="1101053" y="1988127"/>
            <a:ext cx="5888565" cy="307777"/>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TextBox 8">
            <a:extLst>
              <a:ext uri="{FF2B5EF4-FFF2-40B4-BE49-F238E27FC236}">
                <a16:creationId xmlns:a16="http://schemas.microsoft.com/office/drawing/2014/main" id="{914E8492-ADF2-D567-0E5B-CF6FDE0802F6}"/>
              </a:ext>
            </a:extLst>
          </p:cNvPr>
          <p:cNvSpPr txBox="1"/>
          <p:nvPr/>
        </p:nvSpPr>
        <p:spPr>
          <a:xfrm>
            <a:off x="3823856" y="1411046"/>
            <a:ext cx="3165762" cy="577081"/>
          </a:xfrm>
          <a:prstGeom prst="rect">
            <a:avLst/>
          </a:prstGeom>
          <a:noFill/>
        </p:spPr>
        <p:txBody>
          <a:bodyPr wrap="square" rtlCol="0">
            <a:spAutoFit/>
          </a:bodyPr>
          <a:lstStyle/>
          <a:p>
            <a:r>
              <a:rPr lang="en-SG" sz="1050" dirty="0"/>
              <a:t>We chose oversampling simply because combined sampling took too long. </a:t>
            </a:r>
          </a:p>
          <a:p>
            <a:r>
              <a:rPr lang="en-SG" sz="1050" dirty="0"/>
              <a:t>In ideal circumstances, we could make use of it.</a:t>
            </a:r>
          </a:p>
        </p:txBody>
      </p:sp>
      <p:pic>
        <p:nvPicPr>
          <p:cNvPr id="5" name="Picture 4">
            <a:extLst>
              <a:ext uri="{FF2B5EF4-FFF2-40B4-BE49-F238E27FC236}">
                <a16:creationId xmlns:a16="http://schemas.microsoft.com/office/drawing/2014/main" id="{FAE47ACF-2C23-11FC-42A4-0042449F4A4B}"/>
              </a:ext>
            </a:extLst>
          </p:cNvPr>
          <p:cNvPicPr>
            <a:picLocks noChangeAspect="1"/>
          </p:cNvPicPr>
          <p:nvPr/>
        </p:nvPicPr>
        <p:blipFill>
          <a:blip r:embed="rId3"/>
          <a:stretch>
            <a:fillRect/>
          </a:stretch>
        </p:blipFill>
        <p:spPr>
          <a:xfrm>
            <a:off x="1103162" y="930818"/>
            <a:ext cx="7231954" cy="3719153"/>
          </a:xfrm>
          <a:prstGeom prst="rect">
            <a:avLst/>
          </a:prstGeom>
        </p:spPr>
      </p:pic>
      <p:sp>
        <p:nvSpPr>
          <p:cNvPr id="8" name="Rectangle 7">
            <a:extLst>
              <a:ext uri="{FF2B5EF4-FFF2-40B4-BE49-F238E27FC236}">
                <a16:creationId xmlns:a16="http://schemas.microsoft.com/office/drawing/2014/main" id="{4465A271-F056-0443-E25A-5872FE96B70E}"/>
              </a:ext>
            </a:extLst>
          </p:cNvPr>
          <p:cNvSpPr/>
          <p:nvPr/>
        </p:nvSpPr>
        <p:spPr>
          <a:xfrm>
            <a:off x="1101053" y="2636505"/>
            <a:ext cx="7231954" cy="71670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806D5FB0-FA38-1411-F775-26196E5EFE93}"/>
              </a:ext>
            </a:extLst>
          </p:cNvPr>
          <p:cNvSpPr txBox="1"/>
          <p:nvPr/>
        </p:nvSpPr>
        <p:spPr>
          <a:xfrm>
            <a:off x="3970020" y="2579360"/>
            <a:ext cx="3278338" cy="830997"/>
          </a:xfrm>
          <a:prstGeom prst="rect">
            <a:avLst/>
          </a:prstGeom>
          <a:noFill/>
        </p:spPr>
        <p:txBody>
          <a:bodyPr wrap="square" rtlCol="0">
            <a:spAutoFit/>
          </a:bodyPr>
          <a:lstStyle/>
          <a:p>
            <a:r>
              <a:rPr lang="en-SG" sz="2400" dirty="0">
                <a:latin typeface="Amatic SC" panose="00000500000000000000" pitchFamily="2" charset="-79"/>
                <a:cs typeface="Amatic SC" panose="00000500000000000000" pitchFamily="2" charset="-79"/>
              </a:rPr>
              <a:t>Using one of the techniques in </a:t>
            </a:r>
          </a:p>
          <a:p>
            <a:r>
              <a:rPr lang="en-SG" sz="2400" dirty="0">
                <a:latin typeface="Amatic SC" panose="00000500000000000000" pitchFamily="2" charset="-79"/>
                <a:cs typeface="Amatic SC" panose="00000500000000000000" pitchFamily="2" charset="-79"/>
              </a:rPr>
              <a:t>natural language processing!</a:t>
            </a:r>
          </a:p>
        </p:txBody>
      </p:sp>
    </p:spTree>
    <p:extLst>
      <p:ext uri="{BB962C8B-B14F-4D97-AF65-F5344CB8AC3E}">
        <p14:creationId xmlns:p14="http://schemas.microsoft.com/office/powerpoint/2010/main" val="255685301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207F07-9450-93FB-C649-4EAFE1DAD4AD}"/>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Google Shape;2266;p34">
            <a:extLst>
              <a:ext uri="{FF2B5EF4-FFF2-40B4-BE49-F238E27FC236}">
                <a16:creationId xmlns:a16="http://schemas.microsoft.com/office/drawing/2014/main" id="{210A1D47-BA5B-648F-AD3F-592A44AC6CDE}"/>
              </a:ext>
            </a:extLst>
          </p:cNvPr>
          <p:cNvSpPr/>
          <p:nvPr/>
        </p:nvSpPr>
        <p:spPr>
          <a:xfrm>
            <a:off x="1127922" y="2647708"/>
            <a:ext cx="1258056"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E965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7;p34">
            <a:extLst>
              <a:ext uri="{FF2B5EF4-FFF2-40B4-BE49-F238E27FC236}">
                <a16:creationId xmlns:a16="http://schemas.microsoft.com/office/drawing/2014/main" id="{AD32139A-8B8F-8D39-830A-5D08F0D048A1}"/>
              </a:ext>
            </a:extLst>
          </p:cNvPr>
          <p:cNvSpPr txBox="1"/>
          <p:nvPr/>
        </p:nvSpPr>
        <p:spPr>
          <a:xfrm>
            <a:off x="1108447" y="2887758"/>
            <a:ext cx="1258055"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Inconsolata ExtraBold"/>
                <a:ea typeface="Inconsolata ExtraBold"/>
                <a:cs typeface="Inconsolata ExtraBold"/>
                <a:sym typeface="Inconsolata ExtraBold"/>
              </a:rPr>
              <a:t>Tokenisation</a:t>
            </a:r>
            <a:endParaRPr dirty="0">
              <a:solidFill>
                <a:srgbClr val="FFFFFF"/>
              </a:solidFill>
              <a:latin typeface="Inconsolata ExtraBold"/>
              <a:ea typeface="Inconsolata ExtraBold"/>
              <a:cs typeface="Inconsolata ExtraBold"/>
              <a:sym typeface="Inconsolata ExtraBold"/>
            </a:endParaRPr>
          </a:p>
        </p:txBody>
      </p:sp>
      <p:sp>
        <p:nvSpPr>
          <p:cNvPr id="16" name="Google Shape;2268;p34">
            <a:extLst>
              <a:ext uri="{FF2B5EF4-FFF2-40B4-BE49-F238E27FC236}">
                <a16:creationId xmlns:a16="http://schemas.microsoft.com/office/drawing/2014/main" id="{B0C0A4FA-D5ED-C7AE-68C6-F56C00E2196D}"/>
              </a:ext>
            </a:extLst>
          </p:cNvPr>
          <p:cNvSpPr txBox="1">
            <a:spLocks/>
          </p:cNvSpPr>
          <p:nvPr/>
        </p:nvSpPr>
        <p:spPr>
          <a:xfrm>
            <a:off x="766660" y="3498316"/>
            <a:ext cx="1976821" cy="5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1pPr>
            <a:lvl2pPr marL="914400" marR="0" lvl="1"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2pPr>
            <a:lvl3pPr marL="1371600" marR="0" lvl="2"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3pPr>
            <a:lvl4pPr marL="1828800" marR="0" lvl="3"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4pPr>
            <a:lvl5pPr marL="2286000" marR="0" lvl="4"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5pPr>
            <a:lvl6pPr marL="2743200" marR="0" lvl="5"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6pPr>
            <a:lvl7pPr marL="3200400" marR="0" lvl="6"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7pPr>
            <a:lvl8pPr marL="3657600" marR="0" lvl="7"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8pPr>
            <a:lvl9pPr marL="4114800" marR="0" lvl="8"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9pPr>
          </a:lstStyle>
          <a:p>
            <a:pPr marL="0" indent="0" algn="ctr">
              <a:lnSpc>
                <a:spcPct val="100000"/>
              </a:lnSpc>
              <a:buSzPts val="1100"/>
              <a:buFont typeface="Arial"/>
              <a:buNone/>
            </a:pPr>
            <a:r>
              <a:rPr lang="en-SG" sz="1200" b="0" i="0" dirty="0">
                <a:effectLst/>
                <a:latin typeface="Inconsolata" panose="020F0502020204030204" pitchFamily="2" charset="0"/>
                <a:ea typeface="Inconsolata" panose="020F0502020204030204" pitchFamily="2" charset="0"/>
              </a:rPr>
              <a:t>breaks text into tokens</a:t>
            </a:r>
            <a:endParaRPr lang="en-GB" sz="1200" dirty="0">
              <a:latin typeface="Inconsolata" panose="020F0502020204030204" pitchFamily="2" charset="0"/>
              <a:ea typeface="Inconsolata" panose="020F0502020204030204" pitchFamily="2" charset="0"/>
            </a:endParaRPr>
          </a:p>
        </p:txBody>
      </p:sp>
      <p:sp>
        <p:nvSpPr>
          <p:cNvPr id="18" name="Google Shape;2270;p34">
            <a:extLst>
              <a:ext uri="{FF2B5EF4-FFF2-40B4-BE49-F238E27FC236}">
                <a16:creationId xmlns:a16="http://schemas.microsoft.com/office/drawing/2014/main" id="{B2E0BC0F-349B-3F7E-4BB8-D3D73FA3E3F5}"/>
              </a:ext>
            </a:extLst>
          </p:cNvPr>
          <p:cNvSpPr/>
          <p:nvPr/>
        </p:nvSpPr>
        <p:spPr>
          <a:xfrm>
            <a:off x="3036222" y="2647708"/>
            <a:ext cx="1258056"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E965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1;p34">
            <a:extLst>
              <a:ext uri="{FF2B5EF4-FFF2-40B4-BE49-F238E27FC236}">
                <a16:creationId xmlns:a16="http://schemas.microsoft.com/office/drawing/2014/main" id="{9DA67620-9C52-70CD-A4DD-1C4DDC4F2E46}"/>
              </a:ext>
            </a:extLst>
          </p:cNvPr>
          <p:cNvSpPr txBox="1"/>
          <p:nvPr/>
        </p:nvSpPr>
        <p:spPr>
          <a:xfrm>
            <a:off x="3091950" y="2887758"/>
            <a:ext cx="1146600"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Inconsolata ExtraBold"/>
                <a:ea typeface="Inconsolata ExtraBold"/>
                <a:cs typeface="Inconsolata ExtraBold"/>
                <a:sym typeface="Inconsolata ExtraBold"/>
              </a:rPr>
              <a:t>Lowercase</a:t>
            </a:r>
            <a:endParaRPr dirty="0">
              <a:solidFill>
                <a:srgbClr val="FFFFFF"/>
              </a:solidFill>
              <a:latin typeface="Inconsolata ExtraBold"/>
              <a:ea typeface="Inconsolata ExtraBold"/>
              <a:cs typeface="Inconsolata ExtraBold"/>
              <a:sym typeface="Inconsolata ExtraBold"/>
            </a:endParaRPr>
          </a:p>
        </p:txBody>
      </p:sp>
      <p:sp>
        <p:nvSpPr>
          <p:cNvPr id="22" name="Google Shape;2274;p34">
            <a:extLst>
              <a:ext uri="{FF2B5EF4-FFF2-40B4-BE49-F238E27FC236}">
                <a16:creationId xmlns:a16="http://schemas.microsoft.com/office/drawing/2014/main" id="{22DCF1FA-C223-D20D-431B-A32D9FF765B2}"/>
              </a:ext>
            </a:extLst>
          </p:cNvPr>
          <p:cNvSpPr/>
          <p:nvPr/>
        </p:nvSpPr>
        <p:spPr>
          <a:xfrm>
            <a:off x="4966385" y="2647708"/>
            <a:ext cx="1258056"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E965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5;p34">
            <a:extLst>
              <a:ext uri="{FF2B5EF4-FFF2-40B4-BE49-F238E27FC236}">
                <a16:creationId xmlns:a16="http://schemas.microsoft.com/office/drawing/2014/main" id="{B5971DE6-4FA7-E445-72FB-0921AEC0FD3C}"/>
              </a:ext>
            </a:extLst>
          </p:cNvPr>
          <p:cNvSpPr txBox="1"/>
          <p:nvPr/>
        </p:nvSpPr>
        <p:spPr>
          <a:xfrm>
            <a:off x="4979442" y="2887758"/>
            <a:ext cx="1146600"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Inconsolata ExtraBold"/>
                <a:ea typeface="Inconsolata ExtraBold"/>
                <a:cs typeface="Inconsolata ExtraBold"/>
                <a:sym typeface="Inconsolata ExtraBold"/>
              </a:rPr>
              <a:t>Stopword</a:t>
            </a:r>
          </a:p>
          <a:p>
            <a:pPr marL="0" lvl="0" indent="0" algn="ctr" rtl="0">
              <a:spcBef>
                <a:spcPts val="0"/>
              </a:spcBef>
              <a:spcAft>
                <a:spcPts val="0"/>
              </a:spcAft>
              <a:buNone/>
            </a:pPr>
            <a:r>
              <a:rPr lang="en" dirty="0">
                <a:solidFill>
                  <a:srgbClr val="FFFFFF"/>
                </a:solidFill>
                <a:latin typeface="Inconsolata ExtraBold"/>
                <a:ea typeface="Inconsolata ExtraBold"/>
                <a:cs typeface="Inconsolata ExtraBold"/>
                <a:sym typeface="Inconsolata ExtraBold"/>
              </a:rPr>
              <a:t>Removal</a:t>
            </a:r>
            <a:endParaRPr dirty="0">
              <a:solidFill>
                <a:srgbClr val="FFFFFF"/>
              </a:solidFill>
              <a:latin typeface="Inconsolata ExtraBold"/>
              <a:ea typeface="Inconsolata ExtraBold"/>
              <a:cs typeface="Inconsolata ExtraBold"/>
              <a:sym typeface="Inconsolata ExtraBold"/>
            </a:endParaRPr>
          </a:p>
        </p:txBody>
      </p:sp>
      <p:sp>
        <p:nvSpPr>
          <p:cNvPr id="24" name="Google Shape;2276;p34">
            <a:extLst>
              <a:ext uri="{FF2B5EF4-FFF2-40B4-BE49-F238E27FC236}">
                <a16:creationId xmlns:a16="http://schemas.microsoft.com/office/drawing/2014/main" id="{1FDCB854-D430-E173-E6AF-EA1491933454}"/>
              </a:ext>
            </a:extLst>
          </p:cNvPr>
          <p:cNvSpPr txBox="1">
            <a:spLocks/>
          </p:cNvSpPr>
          <p:nvPr/>
        </p:nvSpPr>
        <p:spPr>
          <a:xfrm>
            <a:off x="4464975" y="3498316"/>
            <a:ext cx="2326772" cy="5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1pPr>
            <a:lvl2pPr marL="914400" marR="0" lvl="1"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2pPr>
            <a:lvl3pPr marL="1371600" marR="0" lvl="2"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3pPr>
            <a:lvl4pPr marL="1828800" marR="0" lvl="3"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4pPr>
            <a:lvl5pPr marL="2286000" marR="0" lvl="4"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5pPr>
            <a:lvl6pPr marL="2743200" marR="0" lvl="5"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6pPr>
            <a:lvl7pPr marL="3200400" marR="0" lvl="6"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7pPr>
            <a:lvl8pPr marL="3657600" marR="0" lvl="7"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8pPr>
            <a:lvl9pPr marL="4114800" marR="0" lvl="8" indent="-317500" algn="l" rtl="0">
              <a:lnSpc>
                <a:spcPct val="115000"/>
              </a:lnSpc>
              <a:spcBef>
                <a:spcPts val="0"/>
              </a:spcBef>
              <a:spcAft>
                <a:spcPts val="0"/>
              </a:spcAft>
              <a:buClr>
                <a:schemeClr val="dk1"/>
              </a:buClr>
              <a:buSzPts val="1400"/>
              <a:buFont typeface="Hind Madurai"/>
              <a:buChar char="■"/>
              <a:defRPr sz="1400" b="0" i="0" u="none" strike="noStrike" cap="none">
                <a:solidFill>
                  <a:schemeClr val="dk1"/>
                </a:solidFill>
                <a:latin typeface="Hind Madurai"/>
                <a:ea typeface="Hind Madurai"/>
                <a:cs typeface="Hind Madurai"/>
                <a:sym typeface="Hind Madurai"/>
              </a:defRPr>
            </a:lvl9pPr>
          </a:lstStyle>
          <a:p>
            <a:pPr marL="0" indent="0" algn="ctr">
              <a:lnSpc>
                <a:spcPct val="100000"/>
              </a:lnSpc>
              <a:buSzPts val="1100"/>
              <a:buFont typeface="Arial"/>
              <a:buNone/>
            </a:pPr>
            <a:r>
              <a:rPr lang="en-GB" sz="1200" b="0" i="0" u="none" strike="noStrike" dirty="0">
                <a:solidFill>
                  <a:srgbClr val="333333"/>
                </a:solidFill>
                <a:effectLst/>
                <a:latin typeface="Inconsolata" pitchFamily="1" charset="0"/>
                <a:ea typeface="Inconsolata" pitchFamily="1" charset="0"/>
              </a:rPr>
              <a:t>words that do not add much meaning to sentences. </a:t>
            </a:r>
            <a:endParaRPr lang="en-GB" sz="1200" dirty="0">
              <a:solidFill>
                <a:srgbClr val="333333"/>
              </a:solidFill>
              <a:latin typeface="Inconsolata" pitchFamily="1" charset="0"/>
              <a:ea typeface="Inconsolata" pitchFamily="1" charset="0"/>
            </a:endParaRPr>
          </a:p>
        </p:txBody>
      </p:sp>
      <p:sp>
        <p:nvSpPr>
          <p:cNvPr id="26" name="Google Shape;2278;p34">
            <a:extLst>
              <a:ext uri="{FF2B5EF4-FFF2-40B4-BE49-F238E27FC236}">
                <a16:creationId xmlns:a16="http://schemas.microsoft.com/office/drawing/2014/main" id="{8D59F85C-1CA6-D0A7-2BC2-BB47A34A28CB}"/>
              </a:ext>
            </a:extLst>
          </p:cNvPr>
          <p:cNvSpPr/>
          <p:nvPr/>
        </p:nvSpPr>
        <p:spPr>
          <a:xfrm>
            <a:off x="6671478" y="2647708"/>
            <a:ext cx="1258056" cy="832901"/>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E965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79;p34">
            <a:extLst>
              <a:ext uri="{FF2B5EF4-FFF2-40B4-BE49-F238E27FC236}">
                <a16:creationId xmlns:a16="http://schemas.microsoft.com/office/drawing/2014/main" id="{564606AB-0A98-3179-BB59-D65ECD741712}"/>
              </a:ext>
            </a:extLst>
          </p:cNvPr>
          <p:cNvSpPr txBox="1"/>
          <p:nvPr/>
        </p:nvSpPr>
        <p:spPr>
          <a:xfrm>
            <a:off x="6621382" y="2912242"/>
            <a:ext cx="1371644"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Inconsolata ExtraBold"/>
                <a:ea typeface="Inconsolata ExtraBold"/>
                <a:cs typeface="Inconsolata ExtraBold"/>
                <a:sym typeface="Inconsolata ExtraBold"/>
              </a:rPr>
              <a:t>Lemmatization</a:t>
            </a:r>
            <a:endParaRPr dirty="0">
              <a:solidFill>
                <a:srgbClr val="FFFFFF"/>
              </a:solidFill>
              <a:latin typeface="Inconsolata ExtraBold"/>
              <a:ea typeface="Inconsolata ExtraBold"/>
              <a:cs typeface="Inconsolata ExtraBold"/>
              <a:sym typeface="Inconsolata ExtraBold"/>
            </a:endParaRPr>
          </a:p>
        </p:txBody>
      </p:sp>
      <p:cxnSp>
        <p:nvCxnSpPr>
          <p:cNvPr id="30" name="Google Shape;2282;p34">
            <a:extLst>
              <a:ext uri="{FF2B5EF4-FFF2-40B4-BE49-F238E27FC236}">
                <a16:creationId xmlns:a16="http://schemas.microsoft.com/office/drawing/2014/main" id="{7A9F2AA2-4C9C-28FB-CAB0-49AF1AA98BF7}"/>
              </a:ext>
            </a:extLst>
          </p:cNvPr>
          <p:cNvCxnSpPr>
            <a:cxnSpLocks/>
            <a:stCxn id="15" idx="3"/>
            <a:endCxn id="19" idx="1"/>
          </p:cNvCxnSpPr>
          <p:nvPr/>
        </p:nvCxnSpPr>
        <p:spPr>
          <a:xfrm>
            <a:off x="2366502" y="3064158"/>
            <a:ext cx="725448" cy="0"/>
          </a:xfrm>
          <a:prstGeom prst="straightConnector1">
            <a:avLst/>
          </a:prstGeom>
          <a:noFill/>
          <a:ln w="19050" cap="flat" cmpd="sng">
            <a:solidFill>
              <a:schemeClr val="lt2"/>
            </a:solidFill>
            <a:prstDash val="dot"/>
            <a:round/>
            <a:headEnd type="none" w="med" len="med"/>
            <a:tailEnd type="none" w="med" len="med"/>
          </a:ln>
        </p:spPr>
      </p:cxnSp>
      <p:cxnSp>
        <p:nvCxnSpPr>
          <p:cNvPr id="31" name="Google Shape;2283;p34">
            <a:extLst>
              <a:ext uri="{FF2B5EF4-FFF2-40B4-BE49-F238E27FC236}">
                <a16:creationId xmlns:a16="http://schemas.microsoft.com/office/drawing/2014/main" id="{0FAB9224-CF4A-8C02-D641-8648300BF6B7}"/>
              </a:ext>
            </a:extLst>
          </p:cNvPr>
          <p:cNvCxnSpPr>
            <a:stCxn id="19" idx="3"/>
            <a:endCxn id="23" idx="1"/>
          </p:cNvCxnSpPr>
          <p:nvPr/>
        </p:nvCxnSpPr>
        <p:spPr>
          <a:xfrm>
            <a:off x="4238550" y="3064158"/>
            <a:ext cx="740892" cy="0"/>
          </a:xfrm>
          <a:prstGeom prst="straightConnector1">
            <a:avLst/>
          </a:prstGeom>
          <a:noFill/>
          <a:ln w="19050" cap="flat" cmpd="sng">
            <a:solidFill>
              <a:schemeClr val="lt2"/>
            </a:solidFill>
            <a:prstDash val="dot"/>
            <a:round/>
            <a:headEnd type="none" w="med" len="med"/>
            <a:tailEnd type="none" w="med" len="med"/>
          </a:ln>
        </p:spPr>
      </p:cxnSp>
      <p:cxnSp>
        <p:nvCxnSpPr>
          <p:cNvPr id="32" name="Google Shape;2284;p34">
            <a:extLst>
              <a:ext uri="{FF2B5EF4-FFF2-40B4-BE49-F238E27FC236}">
                <a16:creationId xmlns:a16="http://schemas.microsoft.com/office/drawing/2014/main" id="{345C38AB-B073-7EAB-5CEA-A210FA3340FB}"/>
              </a:ext>
            </a:extLst>
          </p:cNvPr>
          <p:cNvCxnSpPr>
            <a:cxnSpLocks/>
            <a:stCxn id="23" idx="3"/>
            <a:endCxn id="27" idx="1"/>
          </p:cNvCxnSpPr>
          <p:nvPr/>
        </p:nvCxnSpPr>
        <p:spPr>
          <a:xfrm>
            <a:off x="6126042" y="3064158"/>
            <a:ext cx="495340" cy="24484"/>
          </a:xfrm>
          <a:prstGeom prst="straightConnector1">
            <a:avLst/>
          </a:prstGeom>
          <a:noFill/>
          <a:ln w="19050" cap="flat" cmpd="sng">
            <a:solidFill>
              <a:schemeClr val="lt2"/>
            </a:solidFill>
            <a:prstDash val="dot"/>
            <a:round/>
            <a:headEnd type="none" w="med" len="med"/>
            <a:tailEnd type="none" w="med" len="med"/>
          </a:ln>
        </p:spPr>
      </p:cxnSp>
      <p:sp>
        <p:nvSpPr>
          <p:cNvPr id="125" name="Google Shape;1812;p32">
            <a:extLst>
              <a:ext uri="{FF2B5EF4-FFF2-40B4-BE49-F238E27FC236}">
                <a16:creationId xmlns:a16="http://schemas.microsoft.com/office/drawing/2014/main" id="{378DDB26-2FA6-EEC0-F330-E1B41E0D0538}"/>
              </a:ext>
            </a:extLst>
          </p:cNvPr>
          <p:cNvSpPr txBox="1">
            <a:spLocks/>
          </p:cNvSpPr>
          <p:nvPr/>
        </p:nvSpPr>
        <p:spPr>
          <a:xfrm>
            <a:off x="1016648" y="552863"/>
            <a:ext cx="6041104" cy="6604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r>
              <a:rPr lang="en-SG" sz="3600" dirty="0">
                <a:solidFill>
                  <a:srgbClr val="333333"/>
                </a:solidFill>
                <a:latin typeface="Amatic SC" panose="00000500000000000000" pitchFamily="2" charset="-79"/>
                <a:cs typeface="Amatic SC" panose="00000500000000000000" pitchFamily="2" charset="-79"/>
              </a:rPr>
              <a:t>Data pre-processing</a:t>
            </a:r>
          </a:p>
        </p:txBody>
      </p:sp>
      <p:pic>
        <p:nvPicPr>
          <p:cNvPr id="3076" name="Picture 4" descr="Tokenization — A complete guide. Natural Language Processing — NLP From… |  by Utkarsh Kant | Medium">
            <a:extLst>
              <a:ext uri="{FF2B5EF4-FFF2-40B4-BE49-F238E27FC236}">
                <a16:creationId xmlns:a16="http://schemas.microsoft.com/office/drawing/2014/main" id="{AC16388F-0FF2-F8D7-0393-D8832FEAF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29" y="1523591"/>
            <a:ext cx="1816284" cy="10223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p Words: Examples and Best Practices | BotPenguin">
            <a:extLst>
              <a:ext uri="{FF2B5EF4-FFF2-40B4-BE49-F238E27FC236}">
                <a16:creationId xmlns:a16="http://schemas.microsoft.com/office/drawing/2014/main" id="{774806DC-F5CB-1F6A-3120-5FACB14B6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442" y="1463903"/>
            <a:ext cx="1089222" cy="10902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lemmatization in NLP? - Quora">
            <a:extLst>
              <a:ext uri="{FF2B5EF4-FFF2-40B4-BE49-F238E27FC236}">
                <a16:creationId xmlns:a16="http://schemas.microsoft.com/office/drawing/2014/main" id="{55E1A71D-B269-35A2-D678-8EC6FFAE7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389" y="1446289"/>
            <a:ext cx="2028526" cy="112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6478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3" name="Rectangle 2">
            <a:extLst>
              <a:ext uri="{FF2B5EF4-FFF2-40B4-BE49-F238E27FC236}">
                <a16:creationId xmlns:a16="http://schemas.microsoft.com/office/drawing/2014/main" id="{0A74E51B-746E-E3CE-47E5-FD097FF184AF}"/>
              </a:ext>
            </a:extLst>
          </p:cNvPr>
          <p:cNvSpPr/>
          <p:nvPr/>
        </p:nvSpPr>
        <p:spPr>
          <a:xfrm>
            <a:off x="0" y="-4920"/>
            <a:ext cx="9144000" cy="5143499"/>
          </a:xfrm>
          <a:prstGeom prst="rect">
            <a:avLst/>
          </a:prstGeom>
          <a:solidFill>
            <a:srgbClr val="8EF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extBox 1">
            <a:extLst>
              <a:ext uri="{FF2B5EF4-FFF2-40B4-BE49-F238E27FC236}">
                <a16:creationId xmlns:a16="http://schemas.microsoft.com/office/drawing/2014/main" id="{34D79ACE-58A9-D71F-FEEE-82958B4E95B1}"/>
              </a:ext>
            </a:extLst>
          </p:cNvPr>
          <p:cNvSpPr txBox="1"/>
          <p:nvPr/>
        </p:nvSpPr>
        <p:spPr>
          <a:xfrm>
            <a:off x="1101052" y="582410"/>
            <a:ext cx="5132107" cy="646331"/>
          </a:xfrm>
          <a:prstGeom prst="rect">
            <a:avLst/>
          </a:prstGeom>
          <a:noFill/>
        </p:spPr>
        <p:txBody>
          <a:bodyPr wrap="square" rtlCol="0">
            <a:spAutoFit/>
          </a:bodyPr>
          <a:lstStyle/>
          <a:p>
            <a:r>
              <a:rPr lang="en-SG" sz="3600" dirty="0">
                <a:solidFill>
                  <a:srgbClr val="333333"/>
                </a:solidFill>
                <a:latin typeface="Amatic SC" panose="00000500000000000000" pitchFamily="2" charset="-79"/>
                <a:cs typeface="Amatic SC" panose="00000500000000000000" pitchFamily="2" charset="-79"/>
              </a:rPr>
              <a:t>Our choice of NLP technique</a:t>
            </a:r>
          </a:p>
        </p:txBody>
      </p:sp>
      <p:pic>
        <p:nvPicPr>
          <p:cNvPr id="2050" name="Picture 2" descr="TF-IDF Vectorizer scikit-learn. Deep understanding TfidfVectorizer by… | by  Mukesh Chaudhary | Medium">
            <a:extLst>
              <a:ext uri="{FF2B5EF4-FFF2-40B4-BE49-F238E27FC236}">
                <a16:creationId xmlns:a16="http://schemas.microsoft.com/office/drawing/2014/main" id="{5392529B-89B0-C0E6-E27D-1B722885D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735" y="2315667"/>
            <a:ext cx="3691927" cy="1698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9448BC-2E32-4EA8-E653-4B9E5422611C}"/>
              </a:ext>
            </a:extLst>
          </p:cNvPr>
          <p:cNvSpPr txBox="1"/>
          <p:nvPr/>
        </p:nvSpPr>
        <p:spPr>
          <a:xfrm>
            <a:off x="872453" y="1360294"/>
            <a:ext cx="4647582" cy="2785378"/>
          </a:xfrm>
          <a:prstGeom prst="rect">
            <a:avLst/>
          </a:prstGeom>
          <a:noFill/>
        </p:spPr>
        <p:txBody>
          <a:bodyPr wrap="square" rtlCol="0">
            <a:spAutoFit/>
          </a:bodyPr>
          <a:lstStyle/>
          <a:p>
            <a:r>
              <a:rPr lang="en-GB" b="0" i="0" dirty="0">
                <a:solidFill>
                  <a:srgbClr val="333333"/>
                </a:solidFill>
                <a:effectLst/>
                <a:latin typeface="Söhne"/>
              </a:rPr>
              <a:t>TF-IDF - Term Frequency-Inverse Document Frequency. </a:t>
            </a:r>
          </a:p>
          <a:p>
            <a:r>
              <a:rPr lang="en-GB" b="0" i="0" dirty="0">
                <a:solidFill>
                  <a:srgbClr val="333333"/>
                </a:solidFill>
                <a:effectLst/>
                <a:latin typeface="Söhne"/>
              </a:rPr>
              <a:t>Technique used in NLP to convert text data into numerical vectors that machine learning algorithms can understand.</a:t>
            </a:r>
          </a:p>
          <a:p>
            <a:endParaRPr lang="en-GB" dirty="0">
              <a:solidFill>
                <a:srgbClr val="333333"/>
              </a:solidFill>
              <a:latin typeface="Söhne"/>
            </a:endParaRPr>
          </a:p>
          <a:p>
            <a:pPr marL="742950" indent="-285750" rtl="0" fontAlgn="base">
              <a:lnSpc>
                <a:spcPct val="150000"/>
              </a:lnSpc>
              <a:spcBef>
                <a:spcPts val="0"/>
              </a:spcBef>
              <a:spcAft>
                <a:spcPts val="0"/>
              </a:spcAft>
              <a:buFont typeface="Arial" panose="020B0604020202020204" pitchFamily="34" charset="0"/>
              <a:buChar char="•"/>
            </a:pPr>
            <a:r>
              <a:rPr lang="en-GB" dirty="0">
                <a:solidFill>
                  <a:srgbClr val="333333"/>
                </a:solidFill>
                <a:latin typeface="Maven Pro"/>
              </a:rPr>
              <a:t>M</a:t>
            </a:r>
            <a:r>
              <a:rPr lang="en-GB" sz="1400" b="0" i="0" u="none" strike="noStrike" dirty="0">
                <a:solidFill>
                  <a:srgbClr val="333333"/>
                </a:solidFill>
                <a:effectLst/>
                <a:latin typeface="Maven Pro"/>
              </a:rPr>
              <a:t>athematically penalizes words that are abundant by giving them low TF-IDF scores</a:t>
            </a:r>
            <a:endParaRPr lang="en-GB" sz="1400" b="0" i="0" u="none" strike="noStrike" dirty="0">
              <a:solidFill>
                <a:srgbClr val="333333"/>
              </a:solidFill>
              <a:effectLst/>
              <a:latin typeface="Arial" panose="020B0604020202020204" pitchFamily="34" charset="0"/>
            </a:endParaRPr>
          </a:p>
          <a:p>
            <a:pPr marL="742950" indent="-285750" rtl="0" fontAlgn="base">
              <a:lnSpc>
                <a:spcPct val="150000"/>
              </a:lnSpc>
              <a:spcBef>
                <a:spcPts val="0"/>
              </a:spcBef>
              <a:spcAft>
                <a:spcPts val="0"/>
              </a:spcAft>
              <a:buFont typeface="Arial" panose="020B0604020202020204" pitchFamily="34" charset="0"/>
              <a:buChar char="•"/>
            </a:pPr>
            <a:r>
              <a:rPr lang="en-GB" sz="1400" b="1" i="0" u="sng" strike="noStrike" dirty="0">
                <a:solidFill>
                  <a:srgbClr val="333333"/>
                </a:solidFill>
                <a:effectLst/>
                <a:latin typeface="Maven Pro"/>
              </a:rPr>
              <a:t>Higher</a:t>
            </a:r>
            <a:r>
              <a:rPr lang="en-GB" sz="1400" b="0" i="0" u="none" strike="noStrike" dirty="0">
                <a:solidFill>
                  <a:srgbClr val="333333"/>
                </a:solidFill>
                <a:effectLst/>
                <a:latin typeface="Maven Pro"/>
              </a:rPr>
              <a:t> TF-IDF values = </a:t>
            </a:r>
            <a:r>
              <a:rPr lang="en-GB" sz="1400" b="1" i="0" u="sng" strike="noStrike" dirty="0">
                <a:solidFill>
                  <a:srgbClr val="333333"/>
                </a:solidFill>
                <a:effectLst/>
                <a:latin typeface="Maven Pro"/>
              </a:rPr>
              <a:t>higher importance</a:t>
            </a:r>
            <a:r>
              <a:rPr lang="en-GB" sz="1400" b="0" i="0" u="none" strike="noStrike" dirty="0">
                <a:solidFill>
                  <a:srgbClr val="333333"/>
                </a:solidFill>
                <a:effectLst/>
                <a:latin typeface="Maven Pro"/>
              </a:rPr>
              <a:t> in the text</a:t>
            </a:r>
            <a:endParaRPr lang="en-GB" sz="1400" b="1" i="0" u="none" strike="noStrike" dirty="0">
              <a:solidFill>
                <a:srgbClr val="333333"/>
              </a:solidFill>
              <a:effectLst/>
              <a:latin typeface="Arial" panose="020B0604020202020204" pitchFamily="34" charset="0"/>
            </a:endParaRPr>
          </a:p>
          <a:p>
            <a:pPr marL="742950" indent="-285750" rtl="0" fontAlgn="base">
              <a:lnSpc>
                <a:spcPct val="150000"/>
              </a:lnSpc>
              <a:spcBef>
                <a:spcPts val="0"/>
              </a:spcBef>
              <a:spcAft>
                <a:spcPts val="0"/>
              </a:spcAft>
              <a:buFont typeface="Arial" panose="020B0604020202020204" pitchFamily="34" charset="0"/>
              <a:buChar char="•"/>
            </a:pPr>
            <a:r>
              <a:rPr lang="en-GB" sz="1400" b="1" i="0" u="sng" strike="noStrike" dirty="0">
                <a:solidFill>
                  <a:srgbClr val="333333"/>
                </a:solidFill>
                <a:effectLst/>
                <a:latin typeface="Maven Pro"/>
              </a:rPr>
              <a:t>Lower</a:t>
            </a:r>
            <a:r>
              <a:rPr lang="en-GB" sz="1400" b="0" i="0" u="none" strike="noStrike" dirty="0">
                <a:solidFill>
                  <a:srgbClr val="333333"/>
                </a:solidFill>
                <a:effectLst/>
                <a:latin typeface="Maven Pro"/>
              </a:rPr>
              <a:t> TF-IDF values = </a:t>
            </a:r>
            <a:r>
              <a:rPr lang="en-GB" sz="1400" b="1" i="0" u="sng" strike="noStrike" dirty="0">
                <a:solidFill>
                  <a:srgbClr val="333333"/>
                </a:solidFill>
                <a:effectLst/>
                <a:latin typeface="Maven Pro"/>
              </a:rPr>
              <a:t>lower importance</a:t>
            </a:r>
            <a:r>
              <a:rPr lang="en-GB" sz="1400" b="0" i="0" u="none" strike="noStrike" dirty="0">
                <a:solidFill>
                  <a:srgbClr val="333333"/>
                </a:solidFill>
                <a:effectLst/>
                <a:latin typeface="Maven Pro"/>
              </a:rPr>
              <a:t> in the text</a:t>
            </a:r>
            <a:endParaRPr lang="en-GB" sz="1400" b="1" i="0" u="none" strike="noStrike" dirty="0">
              <a:solidFill>
                <a:srgbClr val="333333"/>
              </a:solidFill>
              <a:effectLst/>
              <a:latin typeface="Arial" panose="020B0604020202020204" pitchFamily="34" charset="0"/>
            </a:endParaRPr>
          </a:p>
          <a:p>
            <a:endParaRPr lang="en-SG" dirty="0">
              <a:solidFill>
                <a:srgbClr val="333333"/>
              </a:solidFill>
            </a:endParaRPr>
          </a:p>
        </p:txBody>
      </p:sp>
    </p:spTree>
    <p:extLst>
      <p:ext uri="{BB962C8B-B14F-4D97-AF65-F5344CB8AC3E}">
        <p14:creationId xmlns:p14="http://schemas.microsoft.com/office/powerpoint/2010/main" val="37405593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F0B02AB-818E-F4E1-50DF-466E7EB7F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172739-AEAD-3EC3-8D29-BB024E063F5E}"/>
              </a:ext>
            </a:extLst>
          </p:cNvPr>
          <p:cNvSpPr txBox="1"/>
          <p:nvPr/>
        </p:nvSpPr>
        <p:spPr>
          <a:xfrm>
            <a:off x="2243138" y="856610"/>
            <a:ext cx="4657724" cy="769441"/>
          </a:xfrm>
          <a:prstGeom prst="rect">
            <a:avLst/>
          </a:prstGeom>
          <a:solidFill>
            <a:schemeClr val="accent6"/>
          </a:solidFill>
        </p:spPr>
        <p:txBody>
          <a:bodyPr wrap="square">
            <a:spAutoFit/>
          </a:bodyPr>
          <a:lstStyle/>
          <a:p>
            <a:pPr algn="ctr"/>
            <a:r>
              <a:rPr kumimoji="0" lang="en-US" altLang="en-US" sz="4400" b="0" i="0" u="none" strike="noStrike" cap="none" normalizeH="0" baseline="0" dirty="0">
                <a:ln>
                  <a:noFill/>
                </a:ln>
                <a:solidFill>
                  <a:srgbClr val="333333"/>
                </a:solidFill>
                <a:effectLst/>
                <a:latin typeface="Amatic SC" panose="00000500000000000000" pitchFamily="2" charset="-79"/>
                <a:ea typeface="Inconsolata" pitchFamily="1" charset="0"/>
                <a:cs typeface="Amatic SC" panose="00000500000000000000" pitchFamily="2" charset="-79"/>
              </a:rPr>
              <a:t>Training</a:t>
            </a:r>
          </a:p>
        </p:txBody>
      </p:sp>
      <p:pic>
        <p:nvPicPr>
          <p:cNvPr id="9220" name="Picture 4" descr="Goku vs Vegeta - Dragon Ball Gif - Pixel Art – @dragonforever on Tumblr">
            <a:extLst>
              <a:ext uri="{FF2B5EF4-FFF2-40B4-BE49-F238E27FC236}">
                <a16:creationId xmlns:a16="http://schemas.microsoft.com/office/drawing/2014/main" id="{2FE267F7-48AD-283E-3082-8872DC514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069" y="1404153"/>
            <a:ext cx="4995862" cy="358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3974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6EFFB6D-F3A0-20DE-E44D-81B413AA4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4FA3A20-6258-B343-96A3-A44FD506C41E}"/>
              </a:ext>
            </a:extLst>
          </p:cNvPr>
          <p:cNvGrpSpPr/>
          <p:nvPr/>
        </p:nvGrpSpPr>
        <p:grpSpPr>
          <a:xfrm>
            <a:off x="3681893" y="1299858"/>
            <a:ext cx="1995799" cy="1628030"/>
            <a:chOff x="139583" y="2452875"/>
            <a:chExt cx="2530325" cy="2016619"/>
          </a:xfrm>
        </p:grpSpPr>
        <p:pic>
          <p:nvPicPr>
            <p:cNvPr id="4098" name="Picture 2">
              <a:extLst>
                <a:ext uri="{FF2B5EF4-FFF2-40B4-BE49-F238E27FC236}">
                  <a16:creationId xmlns:a16="http://schemas.microsoft.com/office/drawing/2014/main" id="{7C155F38-B9DF-9C60-026A-8DDD43065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FBCDA68-59BB-03DB-1C89-368CB97E9512}"/>
                </a:ext>
              </a:extLst>
            </p:cNvPr>
            <p:cNvSpPr txBox="1"/>
            <p:nvPr/>
          </p:nvSpPr>
          <p:spPr>
            <a:xfrm>
              <a:off x="139583" y="2452875"/>
              <a:ext cx="2530324" cy="307776"/>
            </a:xfrm>
            <a:prstGeom prst="rect">
              <a:avLst/>
            </a:prstGeom>
            <a:solidFill>
              <a:schemeClr val="accent6"/>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grpSp>
        <p:nvGrpSpPr>
          <p:cNvPr id="28" name="Group 27">
            <a:extLst>
              <a:ext uri="{FF2B5EF4-FFF2-40B4-BE49-F238E27FC236}">
                <a16:creationId xmlns:a16="http://schemas.microsoft.com/office/drawing/2014/main" id="{9DA8C7F9-4078-F260-BF24-176BCA75D05E}"/>
              </a:ext>
            </a:extLst>
          </p:cNvPr>
          <p:cNvGrpSpPr/>
          <p:nvPr/>
        </p:nvGrpSpPr>
        <p:grpSpPr>
          <a:xfrm>
            <a:off x="1210264" y="3068858"/>
            <a:ext cx="2391638" cy="1628030"/>
            <a:chOff x="2896053" y="2452875"/>
            <a:chExt cx="3032180" cy="2016619"/>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896053" y="2452875"/>
              <a:ext cx="3032180" cy="381239"/>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sz="1400" b="0" i="0" u="sng" strike="noStrike" cap="none" normalizeH="0" baseline="0" dirty="0">
                <a:ln>
                  <a:noFill/>
                </a:ln>
                <a:solidFill>
                  <a:schemeClr val="tx1"/>
                </a:solidFill>
                <a:effectLst/>
                <a:latin typeface="Arial" panose="020B0604020202020204" pitchFamily="34" charset="0"/>
              </a:endParaRPr>
            </a:p>
          </p:txBody>
        </p:sp>
      </p:grpSp>
      <p:grpSp>
        <p:nvGrpSpPr>
          <p:cNvPr id="29" name="Group 28">
            <a:extLst>
              <a:ext uri="{FF2B5EF4-FFF2-40B4-BE49-F238E27FC236}">
                <a16:creationId xmlns:a16="http://schemas.microsoft.com/office/drawing/2014/main" id="{EB7B46DC-B6F3-0867-2A95-50C6623DC215}"/>
              </a:ext>
            </a:extLst>
          </p:cNvPr>
          <p:cNvGrpSpPr/>
          <p:nvPr/>
        </p:nvGrpSpPr>
        <p:grpSpPr>
          <a:xfrm>
            <a:off x="1219236" y="1296412"/>
            <a:ext cx="2248868" cy="1628031"/>
            <a:chOff x="6152566" y="2452874"/>
            <a:chExt cx="2851173" cy="2016620"/>
          </a:xfrm>
        </p:grpSpPr>
        <p:pic>
          <p:nvPicPr>
            <p:cNvPr id="4100" name="Picture 4">
              <a:extLst>
                <a:ext uri="{FF2B5EF4-FFF2-40B4-BE49-F238E27FC236}">
                  <a16:creationId xmlns:a16="http://schemas.microsoft.com/office/drawing/2014/main" id="{2387CA8D-FC9D-F192-536C-0D2F472A2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D7E93B3-4AD3-2D0F-64DC-2B0F6F7F3737}"/>
                </a:ext>
              </a:extLst>
            </p:cNvPr>
            <p:cNvSpPr txBox="1"/>
            <p:nvPr/>
          </p:nvSpPr>
          <p:spPr>
            <a:xfrm>
              <a:off x="6152566" y="2452874"/>
              <a:ext cx="2851173" cy="381239"/>
            </a:xfrm>
            <a:prstGeom prst="rect">
              <a:avLst/>
            </a:prstGeom>
            <a:solidFill>
              <a:schemeClr val="accent6"/>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3681893" y="3069921"/>
            <a:ext cx="2087349" cy="1626967"/>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34229"/>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40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5798214" y="1296412"/>
            <a:ext cx="2704341" cy="1628031"/>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07777"/>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B9F07BC1-D108-1686-18CC-1E1A8EB1A956}"/>
              </a:ext>
            </a:extLst>
          </p:cNvPr>
          <p:cNvSpPr txBox="1"/>
          <p:nvPr/>
        </p:nvSpPr>
        <p:spPr>
          <a:xfrm>
            <a:off x="1210265" y="703583"/>
            <a:ext cx="3361736" cy="523220"/>
          </a:xfrm>
          <a:prstGeom prst="rect">
            <a:avLst/>
          </a:prstGeom>
          <a:solidFill>
            <a:schemeClr val="accent6"/>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matic SC" panose="00000500000000000000" pitchFamily="2" charset="-79"/>
                <a:ea typeface="Share Tech"/>
                <a:cs typeface="Amatic SC" panose="00000500000000000000" pitchFamily="2" charset="-79"/>
              </a:rPr>
              <a:t>Training the model: Overview</a:t>
            </a:r>
            <a:endParaRPr kumimoji="0" lang="en-US" altLang="en-US" sz="2800" b="0" i="0" u="none" strike="noStrike" cap="none" normalizeH="0" baseline="0" dirty="0">
              <a:ln>
                <a:noFill/>
              </a:ln>
              <a:solidFill>
                <a:srgbClr val="333333"/>
              </a:solidFill>
              <a:effectLst/>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424360904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387B7CE8-2978-11E6-C992-6FBAB31AF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4FA3A20-6258-B343-96A3-A44FD506C41E}"/>
              </a:ext>
            </a:extLst>
          </p:cNvPr>
          <p:cNvGrpSpPr/>
          <p:nvPr/>
        </p:nvGrpSpPr>
        <p:grpSpPr>
          <a:xfrm>
            <a:off x="2422529" y="2187873"/>
            <a:ext cx="1259364" cy="1027299"/>
            <a:chOff x="139583" y="2452875"/>
            <a:chExt cx="2530325" cy="2016619"/>
          </a:xfrm>
          <a:solidFill>
            <a:schemeClr val="accent6"/>
          </a:solidFill>
        </p:grpSpPr>
        <p:pic>
          <p:nvPicPr>
            <p:cNvPr id="4098" name="Picture 2">
              <a:extLst>
                <a:ext uri="{FF2B5EF4-FFF2-40B4-BE49-F238E27FC236}">
                  <a16:creationId xmlns:a16="http://schemas.microsoft.com/office/drawing/2014/main" id="{7C155F38-B9DF-9C60-026A-8DDD43065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6" name="TextBox 15">
              <a:extLst>
                <a:ext uri="{FF2B5EF4-FFF2-40B4-BE49-F238E27FC236}">
                  <a16:creationId xmlns:a16="http://schemas.microsoft.com/office/drawing/2014/main" id="{2FBCDA68-59BB-03DB-1C89-368CB97E9512}"/>
                </a:ext>
              </a:extLst>
            </p:cNvPr>
            <p:cNvSpPr txBox="1"/>
            <p:nvPr/>
          </p:nvSpPr>
          <p:spPr>
            <a:xfrm>
              <a:off x="139583" y="2452875"/>
              <a:ext cx="2530323" cy="434286"/>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28" name="Group 27">
            <a:extLst>
              <a:ext uri="{FF2B5EF4-FFF2-40B4-BE49-F238E27FC236}">
                <a16:creationId xmlns:a16="http://schemas.microsoft.com/office/drawing/2014/main" id="{9DA8C7F9-4078-F260-BF24-176BCA75D05E}"/>
              </a:ext>
            </a:extLst>
          </p:cNvPr>
          <p:cNvGrpSpPr/>
          <p:nvPr/>
        </p:nvGrpSpPr>
        <p:grpSpPr>
          <a:xfrm>
            <a:off x="3760814" y="2187871"/>
            <a:ext cx="1500207" cy="1027301"/>
            <a:chOff x="2907417" y="2452873"/>
            <a:chExt cx="3014227" cy="2016621"/>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907417" y="2452873"/>
              <a:ext cx="3014225"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sz="1050" b="0" i="0" u="sng" strike="noStrike" cap="none" normalizeH="0" baseline="0" dirty="0">
                <a:ln>
                  <a:noFill/>
                </a:ln>
                <a:solidFill>
                  <a:schemeClr val="tx1"/>
                </a:solidFill>
                <a:effectLst/>
                <a:latin typeface="Arial" panose="020B0604020202020204" pitchFamily="34" charset="0"/>
              </a:endParaRPr>
            </a:p>
          </p:txBody>
        </p:sp>
      </p:grpSp>
      <p:grpSp>
        <p:nvGrpSpPr>
          <p:cNvPr id="29" name="Group 28">
            <a:extLst>
              <a:ext uri="{FF2B5EF4-FFF2-40B4-BE49-F238E27FC236}">
                <a16:creationId xmlns:a16="http://schemas.microsoft.com/office/drawing/2014/main" id="{EB7B46DC-B6F3-0867-2A95-50C6623DC215}"/>
              </a:ext>
            </a:extLst>
          </p:cNvPr>
          <p:cNvGrpSpPr/>
          <p:nvPr/>
        </p:nvGrpSpPr>
        <p:grpSpPr>
          <a:xfrm>
            <a:off x="968192" y="2187874"/>
            <a:ext cx="1375570" cy="1027300"/>
            <a:chOff x="6159154" y="2452874"/>
            <a:chExt cx="2844585" cy="2016620"/>
          </a:xfrm>
          <a:solidFill>
            <a:schemeClr val="accent6"/>
          </a:solidFill>
        </p:grpSpPr>
        <p:pic>
          <p:nvPicPr>
            <p:cNvPr id="4100" name="Picture 4">
              <a:extLst>
                <a:ext uri="{FF2B5EF4-FFF2-40B4-BE49-F238E27FC236}">
                  <a16:creationId xmlns:a16="http://schemas.microsoft.com/office/drawing/2014/main" id="{2387CA8D-FC9D-F192-536C-0D2F472A2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20" name="TextBox 19">
              <a:extLst>
                <a:ext uri="{FF2B5EF4-FFF2-40B4-BE49-F238E27FC236}">
                  <a16:creationId xmlns:a16="http://schemas.microsoft.com/office/drawing/2014/main" id="{BD7E93B3-4AD3-2D0F-64DC-2B0F6F7F3737}"/>
                </a:ext>
              </a:extLst>
            </p:cNvPr>
            <p:cNvSpPr txBox="1"/>
            <p:nvPr/>
          </p:nvSpPr>
          <p:spPr>
            <a:xfrm>
              <a:off x="6159154" y="2452874"/>
              <a:ext cx="2844583"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5339942" y="2187871"/>
            <a:ext cx="1317995" cy="1027301"/>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94324"/>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05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6736858" y="2187872"/>
            <a:ext cx="1713567" cy="1031578"/>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8777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14" name="TextBox 13">
            <a:extLst>
              <a:ext uri="{FF2B5EF4-FFF2-40B4-BE49-F238E27FC236}">
                <a16:creationId xmlns:a16="http://schemas.microsoft.com/office/drawing/2014/main" id="{38A6610D-1958-5404-26F3-F77E625CFA45}"/>
              </a:ext>
            </a:extLst>
          </p:cNvPr>
          <p:cNvSpPr txBox="1"/>
          <p:nvPr/>
        </p:nvSpPr>
        <p:spPr>
          <a:xfrm>
            <a:off x="-5330717" y="703583"/>
            <a:ext cx="3254267" cy="523220"/>
          </a:xfrm>
          <a:prstGeom prst="rect">
            <a:avLst/>
          </a:prstGeom>
          <a:solidFill>
            <a:schemeClr val="accent6"/>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matic SC" panose="00000500000000000000" pitchFamily="2" charset="-79"/>
                <a:ea typeface="Share Tech"/>
                <a:cs typeface="Amatic SC" panose="00000500000000000000" pitchFamily="2" charset="-79"/>
              </a:rPr>
              <a:t>Training the model: Overview</a:t>
            </a:r>
            <a:endParaRPr kumimoji="0" lang="en-US" altLang="en-US" sz="2800" b="0" i="0" u="none" strike="noStrike" cap="none" normalizeH="0" baseline="0" dirty="0">
              <a:ln>
                <a:noFill/>
              </a:ln>
              <a:solidFill>
                <a:srgbClr val="333333"/>
              </a:solidFill>
              <a:effectLst/>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9415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0F845F0-E766-2240-713C-4FC7CE134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solidFill>
            <a:schemeClr val="accent6"/>
          </a:solidFill>
        </p:spPr>
      </p:pic>
      <p:grpSp>
        <p:nvGrpSpPr>
          <p:cNvPr id="30" name="Group 29">
            <a:extLst>
              <a:ext uri="{FF2B5EF4-FFF2-40B4-BE49-F238E27FC236}">
                <a16:creationId xmlns:a16="http://schemas.microsoft.com/office/drawing/2014/main" id="{64FA3A20-6258-B343-96A3-A44FD506C41E}"/>
              </a:ext>
            </a:extLst>
          </p:cNvPr>
          <p:cNvGrpSpPr/>
          <p:nvPr/>
        </p:nvGrpSpPr>
        <p:grpSpPr>
          <a:xfrm>
            <a:off x="9314840" y="2187873"/>
            <a:ext cx="1259364" cy="1027299"/>
            <a:chOff x="139583" y="2452875"/>
            <a:chExt cx="2530325" cy="2016619"/>
          </a:xfrm>
          <a:solidFill>
            <a:schemeClr val="accent6"/>
          </a:solidFill>
        </p:grpSpPr>
        <p:pic>
          <p:nvPicPr>
            <p:cNvPr id="4098" name="Picture 2">
              <a:extLst>
                <a:ext uri="{FF2B5EF4-FFF2-40B4-BE49-F238E27FC236}">
                  <a16:creationId xmlns:a16="http://schemas.microsoft.com/office/drawing/2014/main" id="{7C155F38-B9DF-9C60-026A-8DDD43065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6" name="TextBox 15">
              <a:extLst>
                <a:ext uri="{FF2B5EF4-FFF2-40B4-BE49-F238E27FC236}">
                  <a16:creationId xmlns:a16="http://schemas.microsoft.com/office/drawing/2014/main" id="{2FBCDA68-59BB-03DB-1C89-368CB97E9512}"/>
                </a:ext>
              </a:extLst>
            </p:cNvPr>
            <p:cNvSpPr txBox="1"/>
            <p:nvPr/>
          </p:nvSpPr>
          <p:spPr>
            <a:xfrm>
              <a:off x="139583" y="2452875"/>
              <a:ext cx="2530323" cy="434286"/>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28" name="Group 27">
            <a:extLst>
              <a:ext uri="{FF2B5EF4-FFF2-40B4-BE49-F238E27FC236}">
                <a16:creationId xmlns:a16="http://schemas.microsoft.com/office/drawing/2014/main" id="{9DA8C7F9-4078-F260-BF24-176BCA75D05E}"/>
              </a:ext>
            </a:extLst>
          </p:cNvPr>
          <p:cNvGrpSpPr/>
          <p:nvPr/>
        </p:nvGrpSpPr>
        <p:grpSpPr>
          <a:xfrm>
            <a:off x="10647469" y="2187872"/>
            <a:ext cx="1505863" cy="1027300"/>
            <a:chOff x="2896053" y="2452875"/>
            <a:chExt cx="3025591" cy="2016619"/>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896053" y="2452875"/>
              <a:ext cx="3014224"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sz="1050" b="0" i="0" u="sng" strike="noStrike" cap="none" normalizeH="0" baseline="0" dirty="0">
                <a:ln>
                  <a:noFill/>
                </a:ln>
                <a:solidFill>
                  <a:schemeClr val="tx1"/>
                </a:solidFill>
                <a:effectLst/>
                <a:latin typeface="Arial" panose="020B0604020202020204" pitchFamily="34" charset="0"/>
              </a:endParaRPr>
            </a:p>
          </p:txBody>
        </p:sp>
      </p:grpSp>
      <p:grpSp>
        <p:nvGrpSpPr>
          <p:cNvPr id="29" name="Group 28">
            <a:extLst>
              <a:ext uri="{FF2B5EF4-FFF2-40B4-BE49-F238E27FC236}">
                <a16:creationId xmlns:a16="http://schemas.microsoft.com/office/drawing/2014/main" id="{EB7B46DC-B6F3-0867-2A95-50C6623DC215}"/>
              </a:ext>
            </a:extLst>
          </p:cNvPr>
          <p:cNvGrpSpPr/>
          <p:nvPr/>
        </p:nvGrpSpPr>
        <p:grpSpPr>
          <a:xfrm>
            <a:off x="3394670" y="1692499"/>
            <a:ext cx="2354660" cy="1758502"/>
            <a:chOff x="6159154" y="2452874"/>
            <a:chExt cx="2844585" cy="2016620"/>
          </a:xfrm>
          <a:solidFill>
            <a:schemeClr val="accent6"/>
          </a:solidFill>
        </p:grpSpPr>
        <p:pic>
          <p:nvPicPr>
            <p:cNvPr id="4100" name="Picture 4">
              <a:extLst>
                <a:ext uri="{FF2B5EF4-FFF2-40B4-BE49-F238E27FC236}">
                  <a16:creationId xmlns:a16="http://schemas.microsoft.com/office/drawing/2014/main" id="{2387CA8D-FC9D-F192-536C-0D2F472A2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20" name="TextBox 19">
              <a:extLst>
                <a:ext uri="{FF2B5EF4-FFF2-40B4-BE49-F238E27FC236}">
                  <a16:creationId xmlns:a16="http://schemas.microsoft.com/office/drawing/2014/main" id="{BD7E93B3-4AD3-2D0F-64DC-2B0F6F7F3737}"/>
                </a:ext>
              </a:extLst>
            </p:cNvPr>
            <p:cNvSpPr txBox="1"/>
            <p:nvPr/>
          </p:nvSpPr>
          <p:spPr>
            <a:xfrm>
              <a:off x="6159154" y="2452874"/>
              <a:ext cx="2844583" cy="388248"/>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12232253" y="2187871"/>
            <a:ext cx="1317995" cy="1027301"/>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94324"/>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05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13607851" y="2187872"/>
            <a:ext cx="1713567" cy="1031578"/>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8777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5" name="TextBox 4">
            <a:extLst>
              <a:ext uri="{FF2B5EF4-FFF2-40B4-BE49-F238E27FC236}">
                <a16:creationId xmlns:a16="http://schemas.microsoft.com/office/drawing/2014/main" id="{A237C201-A8B4-B5BB-6B27-8FD29833B8E5}"/>
              </a:ext>
            </a:extLst>
          </p:cNvPr>
          <p:cNvSpPr txBox="1"/>
          <p:nvPr/>
        </p:nvSpPr>
        <p:spPr>
          <a:xfrm>
            <a:off x="1066800" y="2310139"/>
            <a:ext cx="2157030" cy="523220"/>
          </a:xfrm>
          <a:prstGeom prst="rect">
            <a:avLst/>
          </a:prstGeom>
          <a:solidFill>
            <a:schemeClr val="accent6"/>
          </a:solidFill>
        </p:spPr>
        <p:txBody>
          <a:bodyPr wrap="square" rtlCol="0" anchor="ctr">
            <a:spAutoFit/>
          </a:bodyPr>
          <a:lstStyle/>
          <a:p>
            <a:r>
              <a:rPr lang="en-GB" i="0" dirty="0">
                <a:solidFill>
                  <a:srgbClr val="333333"/>
                </a:solidFill>
                <a:effectLst/>
                <a:latin typeface="Söhne"/>
              </a:rPr>
              <a:t>Simple, interpretable, and computationally efficient.</a:t>
            </a:r>
            <a:endParaRPr lang="en-GB" b="0" i="0" dirty="0">
              <a:solidFill>
                <a:srgbClr val="333333"/>
              </a:solidFill>
              <a:effectLst/>
              <a:latin typeface="Söhne"/>
            </a:endParaRPr>
          </a:p>
        </p:txBody>
      </p:sp>
      <p:sp>
        <p:nvSpPr>
          <p:cNvPr id="7" name="TextBox 6">
            <a:extLst>
              <a:ext uri="{FF2B5EF4-FFF2-40B4-BE49-F238E27FC236}">
                <a16:creationId xmlns:a16="http://schemas.microsoft.com/office/drawing/2014/main" id="{7766C8F3-4AC0-BD53-FF6C-3F4F65EB3421}"/>
              </a:ext>
            </a:extLst>
          </p:cNvPr>
          <p:cNvSpPr txBox="1"/>
          <p:nvPr/>
        </p:nvSpPr>
        <p:spPr>
          <a:xfrm>
            <a:off x="5905585" y="1771530"/>
            <a:ext cx="2354658" cy="1600438"/>
          </a:xfrm>
          <a:prstGeom prst="rect">
            <a:avLst/>
          </a:prstGeom>
          <a:solidFill>
            <a:schemeClr val="accent6"/>
          </a:solidFill>
        </p:spPr>
        <p:txBody>
          <a:bodyPr wrap="square" anchor="ctr">
            <a:spAutoFit/>
          </a:bodyPr>
          <a:lstStyle/>
          <a:p>
            <a:r>
              <a:rPr lang="en-GB" i="0" dirty="0">
                <a:solidFill>
                  <a:srgbClr val="333333"/>
                </a:solidFill>
                <a:effectLst/>
                <a:latin typeface="Söhne"/>
              </a:rPr>
              <a:t>Logistic Regression assumes a linear decision boundary, which might be effective if the relationship between features and the target variable (fake vs. real job) is approximately linear.</a:t>
            </a:r>
          </a:p>
        </p:txBody>
      </p:sp>
    </p:spTree>
    <p:extLst>
      <p:ext uri="{BB962C8B-B14F-4D97-AF65-F5344CB8AC3E}">
        <p14:creationId xmlns:p14="http://schemas.microsoft.com/office/powerpoint/2010/main" val="343355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61" name="Google Shape;1561;p29"/>
          <p:cNvGrpSpPr/>
          <p:nvPr/>
        </p:nvGrpSpPr>
        <p:grpSpPr>
          <a:xfrm rot="1215945">
            <a:off x="8430544" y="4070586"/>
            <a:ext cx="440348" cy="862494"/>
            <a:chOff x="7985008" y="2151317"/>
            <a:chExt cx="96566" cy="189148"/>
          </a:xfrm>
        </p:grpSpPr>
        <p:sp>
          <p:nvSpPr>
            <p:cNvPr id="1562" name="Google Shape;1562;p29"/>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9"/>
          <p:cNvGrpSpPr/>
          <p:nvPr/>
        </p:nvGrpSpPr>
        <p:grpSpPr>
          <a:xfrm>
            <a:off x="570080" y="1100808"/>
            <a:ext cx="1545136" cy="3507777"/>
            <a:chOff x="5910966" y="405685"/>
            <a:chExt cx="721419" cy="1637694"/>
          </a:xfrm>
        </p:grpSpPr>
        <p:sp>
          <p:nvSpPr>
            <p:cNvPr id="1572" name="Google Shape;1572;p29"/>
            <p:cNvSpPr/>
            <p:nvPr/>
          </p:nvSpPr>
          <p:spPr>
            <a:xfrm>
              <a:off x="6055840" y="836099"/>
              <a:ext cx="40742" cy="119807"/>
            </a:xfrm>
            <a:custGeom>
              <a:avLst/>
              <a:gdLst/>
              <a:ahLst/>
              <a:cxnLst/>
              <a:rect l="l" t="t" r="r" b="b"/>
              <a:pathLst>
                <a:path w="1297" h="3814" extrusionOk="0">
                  <a:moveTo>
                    <a:pt x="254" y="0"/>
                  </a:moveTo>
                  <a:cubicBezTo>
                    <a:pt x="226" y="0"/>
                    <a:pt x="200" y="16"/>
                    <a:pt x="193" y="51"/>
                  </a:cubicBezTo>
                  <a:cubicBezTo>
                    <a:pt x="0" y="1102"/>
                    <a:pt x="21" y="2248"/>
                    <a:pt x="608" y="3176"/>
                  </a:cubicBezTo>
                  <a:cubicBezTo>
                    <a:pt x="756" y="3408"/>
                    <a:pt x="935" y="3619"/>
                    <a:pt x="1142" y="3794"/>
                  </a:cubicBezTo>
                  <a:cubicBezTo>
                    <a:pt x="1158" y="3808"/>
                    <a:pt x="1174" y="3813"/>
                    <a:pt x="1190" y="3813"/>
                  </a:cubicBezTo>
                  <a:cubicBezTo>
                    <a:pt x="1248" y="3813"/>
                    <a:pt x="1296" y="3743"/>
                    <a:pt x="1244" y="3696"/>
                  </a:cubicBezTo>
                  <a:cubicBezTo>
                    <a:pt x="200" y="2817"/>
                    <a:pt x="98" y="1341"/>
                    <a:pt x="327" y="86"/>
                  </a:cubicBezTo>
                  <a:cubicBezTo>
                    <a:pt x="337" y="34"/>
                    <a:pt x="294" y="0"/>
                    <a:pt x="25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58919" y="425161"/>
              <a:ext cx="175690" cy="536306"/>
            </a:xfrm>
            <a:custGeom>
              <a:avLst/>
              <a:gdLst/>
              <a:ahLst/>
              <a:cxnLst/>
              <a:rect l="l" t="t" r="r" b="b"/>
              <a:pathLst>
                <a:path w="5593" h="17073" extrusionOk="0">
                  <a:moveTo>
                    <a:pt x="2543" y="1"/>
                  </a:moveTo>
                  <a:cubicBezTo>
                    <a:pt x="2383" y="1"/>
                    <a:pt x="2223" y="24"/>
                    <a:pt x="2071" y="69"/>
                  </a:cubicBezTo>
                  <a:cubicBezTo>
                    <a:pt x="1522" y="234"/>
                    <a:pt x="1072" y="660"/>
                    <a:pt x="781" y="1155"/>
                  </a:cubicBezTo>
                  <a:cubicBezTo>
                    <a:pt x="486" y="1651"/>
                    <a:pt x="334" y="2217"/>
                    <a:pt x="218" y="2779"/>
                  </a:cubicBezTo>
                  <a:cubicBezTo>
                    <a:pt x="85" y="3447"/>
                    <a:pt x="0" y="4132"/>
                    <a:pt x="88" y="4810"/>
                  </a:cubicBezTo>
                  <a:cubicBezTo>
                    <a:pt x="187" y="5552"/>
                    <a:pt x="493" y="6255"/>
                    <a:pt x="602" y="6997"/>
                  </a:cubicBezTo>
                  <a:cubicBezTo>
                    <a:pt x="756" y="8023"/>
                    <a:pt x="531" y="9039"/>
                    <a:pt x="275" y="10023"/>
                  </a:cubicBezTo>
                  <a:cubicBezTo>
                    <a:pt x="148" y="10504"/>
                    <a:pt x="194" y="11091"/>
                    <a:pt x="180" y="11587"/>
                  </a:cubicBezTo>
                  <a:cubicBezTo>
                    <a:pt x="162" y="12125"/>
                    <a:pt x="162" y="12659"/>
                    <a:pt x="169" y="13197"/>
                  </a:cubicBezTo>
                  <a:cubicBezTo>
                    <a:pt x="180" y="13741"/>
                    <a:pt x="197" y="14293"/>
                    <a:pt x="292" y="14831"/>
                  </a:cubicBezTo>
                  <a:cubicBezTo>
                    <a:pt x="422" y="15565"/>
                    <a:pt x="700" y="16275"/>
                    <a:pt x="1101" y="16908"/>
                  </a:cubicBezTo>
                  <a:cubicBezTo>
                    <a:pt x="1178" y="17030"/>
                    <a:pt x="1302" y="17072"/>
                    <a:pt x="1441" y="17072"/>
                  </a:cubicBezTo>
                  <a:cubicBezTo>
                    <a:pt x="1562" y="17072"/>
                    <a:pt x="1693" y="17041"/>
                    <a:pt x="1814" y="17003"/>
                  </a:cubicBezTo>
                  <a:cubicBezTo>
                    <a:pt x="1979" y="16061"/>
                    <a:pt x="2584" y="15140"/>
                    <a:pt x="2830" y="14216"/>
                  </a:cubicBezTo>
                  <a:cubicBezTo>
                    <a:pt x="2988" y="13615"/>
                    <a:pt x="3034" y="12989"/>
                    <a:pt x="3181" y="12385"/>
                  </a:cubicBezTo>
                  <a:cubicBezTo>
                    <a:pt x="3322" y="11815"/>
                    <a:pt x="3550" y="11274"/>
                    <a:pt x="3779" y="10736"/>
                  </a:cubicBezTo>
                  <a:cubicBezTo>
                    <a:pt x="3881" y="10490"/>
                    <a:pt x="3986" y="10244"/>
                    <a:pt x="4141" y="10026"/>
                  </a:cubicBezTo>
                  <a:cubicBezTo>
                    <a:pt x="4225" y="9907"/>
                    <a:pt x="4320" y="9798"/>
                    <a:pt x="4387" y="9668"/>
                  </a:cubicBezTo>
                  <a:cubicBezTo>
                    <a:pt x="4492" y="9457"/>
                    <a:pt x="4510" y="9211"/>
                    <a:pt x="4503" y="8975"/>
                  </a:cubicBezTo>
                  <a:cubicBezTo>
                    <a:pt x="4489" y="8272"/>
                    <a:pt x="5023" y="7742"/>
                    <a:pt x="5227" y="7070"/>
                  </a:cubicBezTo>
                  <a:cubicBezTo>
                    <a:pt x="5357" y="6642"/>
                    <a:pt x="5483" y="6213"/>
                    <a:pt x="5533" y="5766"/>
                  </a:cubicBezTo>
                  <a:cubicBezTo>
                    <a:pt x="5592" y="5187"/>
                    <a:pt x="5519" y="4603"/>
                    <a:pt x="5441" y="4027"/>
                  </a:cubicBezTo>
                  <a:cubicBezTo>
                    <a:pt x="5399" y="3693"/>
                    <a:pt x="5353" y="3355"/>
                    <a:pt x="5237" y="3043"/>
                  </a:cubicBezTo>
                  <a:cubicBezTo>
                    <a:pt x="5157" y="2818"/>
                    <a:pt x="5026" y="2596"/>
                    <a:pt x="4812" y="2494"/>
                  </a:cubicBezTo>
                  <a:cubicBezTo>
                    <a:pt x="4721" y="2132"/>
                    <a:pt x="4643" y="1696"/>
                    <a:pt x="4489" y="1359"/>
                  </a:cubicBezTo>
                  <a:cubicBezTo>
                    <a:pt x="4334" y="1022"/>
                    <a:pt x="4109" y="702"/>
                    <a:pt x="3803" y="494"/>
                  </a:cubicBezTo>
                  <a:cubicBezTo>
                    <a:pt x="3786" y="483"/>
                    <a:pt x="3773" y="479"/>
                    <a:pt x="3761" y="479"/>
                  </a:cubicBezTo>
                  <a:cubicBezTo>
                    <a:pt x="3732" y="479"/>
                    <a:pt x="3716" y="503"/>
                    <a:pt x="3694" y="503"/>
                  </a:cubicBezTo>
                  <a:cubicBezTo>
                    <a:pt x="3682" y="503"/>
                    <a:pt x="3669" y="497"/>
                    <a:pt x="3652" y="477"/>
                  </a:cubicBezTo>
                  <a:cubicBezTo>
                    <a:pt x="3382" y="159"/>
                    <a:pt x="2963" y="1"/>
                    <a:pt x="254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95012" y="1803950"/>
              <a:ext cx="84280" cy="192904"/>
            </a:xfrm>
            <a:custGeom>
              <a:avLst/>
              <a:gdLst/>
              <a:ahLst/>
              <a:cxnLst/>
              <a:rect l="l" t="t" r="r" b="b"/>
              <a:pathLst>
                <a:path w="2683" h="6141" extrusionOk="0">
                  <a:moveTo>
                    <a:pt x="296" y="1"/>
                  </a:moveTo>
                  <a:cubicBezTo>
                    <a:pt x="243" y="110"/>
                    <a:pt x="1" y="4317"/>
                    <a:pt x="1" y="4317"/>
                  </a:cubicBezTo>
                  <a:cubicBezTo>
                    <a:pt x="1" y="4317"/>
                    <a:pt x="377" y="6057"/>
                    <a:pt x="1073" y="6138"/>
                  </a:cubicBezTo>
                  <a:cubicBezTo>
                    <a:pt x="1087" y="6139"/>
                    <a:pt x="1102" y="6140"/>
                    <a:pt x="1116" y="6140"/>
                  </a:cubicBezTo>
                  <a:cubicBezTo>
                    <a:pt x="1806" y="6140"/>
                    <a:pt x="2682" y="4317"/>
                    <a:pt x="2682" y="4317"/>
                  </a:cubicBezTo>
                  <a:cubicBezTo>
                    <a:pt x="2682" y="4317"/>
                    <a:pt x="2468" y="3593"/>
                    <a:pt x="2387" y="2602"/>
                  </a:cubicBezTo>
                  <a:cubicBezTo>
                    <a:pt x="2306" y="1611"/>
                    <a:pt x="2440" y="29"/>
                    <a:pt x="2440" y="29"/>
                  </a:cubicBezTo>
                  <a:lnTo>
                    <a:pt x="296"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393902" y="1780328"/>
              <a:ext cx="199532" cy="205501"/>
            </a:xfrm>
            <a:custGeom>
              <a:avLst/>
              <a:gdLst/>
              <a:ahLst/>
              <a:cxnLst/>
              <a:rect l="l" t="t" r="r" b="b"/>
              <a:pathLst>
                <a:path w="6352" h="6542" extrusionOk="0">
                  <a:moveTo>
                    <a:pt x="2306" y="1"/>
                  </a:moveTo>
                  <a:lnTo>
                    <a:pt x="0" y="834"/>
                  </a:lnTo>
                  <a:cubicBezTo>
                    <a:pt x="53" y="939"/>
                    <a:pt x="749" y="3888"/>
                    <a:pt x="749" y="4559"/>
                  </a:cubicBezTo>
                  <a:cubicBezTo>
                    <a:pt x="749" y="5181"/>
                    <a:pt x="2075" y="5203"/>
                    <a:pt x="2257" y="5203"/>
                  </a:cubicBezTo>
                  <a:cubicBezTo>
                    <a:pt x="2270" y="5203"/>
                    <a:pt x="2278" y="5203"/>
                    <a:pt x="2278" y="5203"/>
                  </a:cubicBezTo>
                  <a:lnTo>
                    <a:pt x="5627" y="6542"/>
                  </a:lnTo>
                  <a:lnTo>
                    <a:pt x="6351" y="5846"/>
                  </a:lnTo>
                  <a:cubicBezTo>
                    <a:pt x="6351" y="5846"/>
                    <a:pt x="3673" y="4398"/>
                    <a:pt x="3135" y="3192"/>
                  </a:cubicBezTo>
                  <a:cubicBezTo>
                    <a:pt x="2601" y="1987"/>
                    <a:pt x="2306" y="1"/>
                    <a:pt x="230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074309" y="1914494"/>
              <a:ext cx="111200" cy="128885"/>
            </a:xfrm>
            <a:custGeom>
              <a:avLst/>
              <a:gdLst/>
              <a:ahLst/>
              <a:cxnLst/>
              <a:rect l="l" t="t" r="r" b="b"/>
              <a:pathLst>
                <a:path w="3540" h="4103" extrusionOk="0">
                  <a:moveTo>
                    <a:pt x="3111" y="1"/>
                  </a:moveTo>
                  <a:cubicBezTo>
                    <a:pt x="3111" y="1"/>
                    <a:pt x="2629" y="1708"/>
                    <a:pt x="1668" y="1708"/>
                  </a:cubicBezTo>
                  <a:cubicBezTo>
                    <a:pt x="1614" y="1708"/>
                    <a:pt x="1558" y="1703"/>
                    <a:pt x="1501" y="1691"/>
                  </a:cubicBezTo>
                  <a:cubicBezTo>
                    <a:pt x="429" y="1477"/>
                    <a:pt x="833" y="1"/>
                    <a:pt x="833" y="1"/>
                  </a:cubicBezTo>
                  <a:lnTo>
                    <a:pt x="833" y="1"/>
                  </a:lnTo>
                  <a:cubicBezTo>
                    <a:pt x="352" y="1210"/>
                    <a:pt x="0" y="1906"/>
                    <a:pt x="29" y="3002"/>
                  </a:cubicBezTo>
                  <a:cubicBezTo>
                    <a:pt x="29" y="3002"/>
                    <a:pt x="352" y="4102"/>
                    <a:pt x="1930" y="4102"/>
                  </a:cubicBezTo>
                  <a:cubicBezTo>
                    <a:pt x="3512" y="4102"/>
                    <a:pt x="3459" y="2978"/>
                    <a:pt x="3459" y="2978"/>
                  </a:cubicBezTo>
                  <a:cubicBezTo>
                    <a:pt x="3459" y="2978"/>
                    <a:pt x="3540" y="1101"/>
                    <a:pt x="3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6405713" y="1904093"/>
              <a:ext cx="226673" cy="122038"/>
            </a:xfrm>
            <a:custGeom>
              <a:avLst/>
              <a:gdLst/>
              <a:ahLst/>
              <a:cxnLst/>
              <a:rect l="l" t="t" r="r" b="b"/>
              <a:pathLst>
                <a:path w="7216" h="3885" extrusionOk="0">
                  <a:moveTo>
                    <a:pt x="770" y="1"/>
                  </a:moveTo>
                  <a:cubicBezTo>
                    <a:pt x="673" y="1"/>
                    <a:pt x="578" y="10"/>
                    <a:pt x="482" y="29"/>
                  </a:cubicBezTo>
                  <a:cubicBezTo>
                    <a:pt x="7" y="120"/>
                    <a:pt x="0" y="753"/>
                    <a:pt x="25" y="1263"/>
                  </a:cubicBezTo>
                  <a:cubicBezTo>
                    <a:pt x="53" y="1772"/>
                    <a:pt x="457" y="3832"/>
                    <a:pt x="457" y="3832"/>
                  </a:cubicBezTo>
                  <a:lnTo>
                    <a:pt x="1209" y="3885"/>
                  </a:lnTo>
                  <a:lnTo>
                    <a:pt x="1286" y="2145"/>
                  </a:lnTo>
                  <a:cubicBezTo>
                    <a:pt x="1286" y="2145"/>
                    <a:pt x="2137" y="2528"/>
                    <a:pt x="2302" y="3192"/>
                  </a:cubicBezTo>
                  <a:cubicBezTo>
                    <a:pt x="2401" y="3582"/>
                    <a:pt x="2394" y="3740"/>
                    <a:pt x="2394" y="3740"/>
                  </a:cubicBezTo>
                  <a:lnTo>
                    <a:pt x="6914" y="3846"/>
                  </a:lnTo>
                  <a:cubicBezTo>
                    <a:pt x="6914" y="3846"/>
                    <a:pt x="7216" y="2208"/>
                    <a:pt x="5325" y="1523"/>
                  </a:cubicBezTo>
                  <a:cubicBezTo>
                    <a:pt x="5325" y="1523"/>
                    <a:pt x="4659" y="1835"/>
                    <a:pt x="3977" y="1835"/>
                  </a:cubicBezTo>
                  <a:cubicBezTo>
                    <a:pt x="3591" y="1835"/>
                    <a:pt x="3199" y="1735"/>
                    <a:pt x="2921" y="1421"/>
                  </a:cubicBezTo>
                  <a:cubicBezTo>
                    <a:pt x="1997" y="382"/>
                    <a:pt x="1371"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6064447" y="1003308"/>
              <a:ext cx="417786" cy="832525"/>
            </a:xfrm>
            <a:custGeom>
              <a:avLst/>
              <a:gdLst/>
              <a:ahLst/>
              <a:cxnLst/>
              <a:rect l="l" t="t" r="r" b="b"/>
              <a:pathLst>
                <a:path w="13300" h="26503" extrusionOk="0">
                  <a:moveTo>
                    <a:pt x="8762" y="0"/>
                  </a:moveTo>
                  <a:lnTo>
                    <a:pt x="1582" y="390"/>
                  </a:lnTo>
                  <a:cubicBezTo>
                    <a:pt x="1564" y="415"/>
                    <a:pt x="1462" y="619"/>
                    <a:pt x="1322" y="893"/>
                  </a:cubicBezTo>
                  <a:cubicBezTo>
                    <a:pt x="1262" y="1016"/>
                    <a:pt x="1199" y="1150"/>
                    <a:pt x="1128" y="1287"/>
                  </a:cubicBezTo>
                  <a:cubicBezTo>
                    <a:pt x="826" y="1909"/>
                    <a:pt x="478" y="2622"/>
                    <a:pt x="478" y="2622"/>
                  </a:cubicBezTo>
                  <a:cubicBezTo>
                    <a:pt x="478" y="2622"/>
                    <a:pt x="0" y="6970"/>
                    <a:pt x="141" y="15897"/>
                  </a:cubicBezTo>
                  <a:cubicBezTo>
                    <a:pt x="281" y="24825"/>
                    <a:pt x="605" y="25897"/>
                    <a:pt x="605" y="25897"/>
                  </a:cubicBezTo>
                  <a:cubicBezTo>
                    <a:pt x="605" y="25897"/>
                    <a:pt x="1471" y="26503"/>
                    <a:pt x="2450" y="26503"/>
                  </a:cubicBezTo>
                  <a:cubicBezTo>
                    <a:pt x="2906" y="26503"/>
                    <a:pt x="3385" y="26372"/>
                    <a:pt x="3814" y="25988"/>
                  </a:cubicBezTo>
                  <a:lnTo>
                    <a:pt x="5673" y="7293"/>
                  </a:lnTo>
                  <a:cubicBezTo>
                    <a:pt x="5673" y="7293"/>
                    <a:pt x="8281" y="20593"/>
                    <a:pt x="10000" y="25897"/>
                  </a:cubicBezTo>
                  <a:cubicBezTo>
                    <a:pt x="10000" y="25897"/>
                    <a:pt x="10604" y="26221"/>
                    <a:pt x="11382" y="26221"/>
                  </a:cubicBezTo>
                  <a:cubicBezTo>
                    <a:pt x="11984" y="26221"/>
                    <a:pt x="12691" y="26026"/>
                    <a:pt x="13300" y="25334"/>
                  </a:cubicBezTo>
                  <a:cubicBezTo>
                    <a:pt x="13300" y="25334"/>
                    <a:pt x="10091" y="2457"/>
                    <a:pt x="9718" y="1716"/>
                  </a:cubicBezTo>
                  <a:cubicBezTo>
                    <a:pt x="9634" y="1543"/>
                    <a:pt x="9536" y="1357"/>
                    <a:pt x="9437" y="1178"/>
                  </a:cubicBezTo>
                  <a:cubicBezTo>
                    <a:pt x="9346" y="1009"/>
                    <a:pt x="9254" y="844"/>
                    <a:pt x="9170" y="693"/>
                  </a:cubicBezTo>
                  <a:cubicBezTo>
                    <a:pt x="8945" y="299"/>
                    <a:pt x="8762" y="0"/>
                    <a:pt x="8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6119859" y="405685"/>
              <a:ext cx="154487" cy="237793"/>
            </a:xfrm>
            <a:custGeom>
              <a:avLst/>
              <a:gdLst/>
              <a:ahLst/>
              <a:cxnLst/>
              <a:rect l="l" t="t" r="r" b="b"/>
              <a:pathLst>
                <a:path w="4918" h="7570" extrusionOk="0">
                  <a:moveTo>
                    <a:pt x="3588" y="0"/>
                  </a:moveTo>
                  <a:cubicBezTo>
                    <a:pt x="3146" y="0"/>
                    <a:pt x="2677" y="105"/>
                    <a:pt x="2208" y="366"/>
                  </a:cubicBezTo>
                  <a:cubicBezTo>
                    <a:pt x="1220" y="914"/>
                    <a:pt x="1" y="1712"/>
                    <a:pt x="313" y="3638"/>
                  </a:cubicBezTo>
                  <a:cubicBezTo>
                    <a:pt x="313" y="3638"/>
                    <a:pt x="391" y="4626"/>
                    <a:pt x="1080" y="5265"/>
                  </a:cubicBezTo>
                  <a:cubicBezTo>
                    <a:pt x="1772" y="5908"/>
                    <a:pt x="2946" y="7490"/>
                    <a:pt x="2946" y="7567"/>
                  </a:cubicBezTo>
                  <a:cubicBezTo>
                    <a:pt x="2946" y="7569"/>
                    <a:pt x="2946" y="7570"/>
                    <a:pt x="2947" y="7570"/>
                  </a:cubicBezTo>
                  <a:cubicBezTo>
                    <a:pt x="2984" y="7570"/>
                    <a:pt x="4011" y="5423"/>
                    <a:pt x="4011" y="5423"/>
                  </a:cubicBezTo>
                  <a:lnTo>
                    <a:pt x="4872" y="443"/>
                  </a:lnTo>
                  <a:lnTo>
                    <a:pt x="4918" y="317"/>
                  </a:lnTo>
                  <a:cubicBezTo>
                    <a:pt x="4532" y="128"/>
                    <a:pt x="4077" y="0"/>
                    <a:pt x="35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6171187" y="414983"/>
              <a:ext cx="148204" cy="214296"/>
            </a:xfrm>
            <a:custGeom>
              <a:avLst/>
              <a:gdLst/>
              <a:ahLst/>
              <a:cxnLst/>
              <a:rect l="l" t="t" r="r" b="b"/>
              <a:pathLst>
                <a:path w="4718" h="6822" extrusionOk="0">
                  <a:moveTo>
                    <a:pt x="2768" y="0"/>
                  </a:moveTo>
                  <a:cubicBezTo>
                    <a:pt x="2560" y="0"/>
                    <a:pt x="2349" y="22"/>
                    <a:pt x="2145" y="49"/>
                  </a:cubicBezTo>
                  <a:cubicBezTo>
                    <a:pt x="1344" y="147"/>
                    <a:pt x="841" y="917"/>
                    <a:pt x="486" y="1637"/>
                  </a:cubicBezTo>
                  <a:cubicBezTo>
                    <a:pt x="131" y="2361"/>
                    <a:pt x="1" y="3180"/>
                    <a:pt x="36" y="3985"/>
                  </a:cubicBezTo>
                  <a:cubicBezTo>
                    <a:pt x="64" y="4505"/>
                    <a:pt x="303" y="5011"/>
                    <a:pt x="482" y="5493"/>
                  </a:cubicBezTo>
                  <a:cubicBezTo>
                    <a:pt x="658" y="5953"/>
                    <a:pt x="953" y="6393"/>
                    <a:pt x="1410" y="6614"/>
                  </a:cubicBezTo>
                  <a:cubicBezTo>
                    <a:pt x="1611" y="6709"/>
                    <a:pt x="1832" y="6758"/>
                    <a:pt x="2054" y="6786"/>
                  </a:cubicBezTo>
                  <a:cubicBezTo>
                    <a:pt x="2216" y="6808"/>
                    <a:pt x="2389" y="6822"/>
                    <a:pt x="2564" y="6822"/>
                  </a:cubicBezTo>
                  <a:cubicBezTo>
                    <a:pt x="2869" y="6822"/>
                    <a:pt x="3179" y="6780"/>
                    <a:pt x="3445" y="6663"/>
                  </a:cubicBezTo>
                  <a:cubicBezTo>
                    <a:pt x="3818" y="6505"/>
                    <a:pt x="4145" y="6094"/>
                    <a:pt x="4303" y="5728"/>
                  </a:cubicBezTo>
                  <a:cubicBezTo>
                    <a:pt x="4479" y="5307"/>
                    <a:pt x="4496" y="4850"/>
                    <a:pt x="4531" y="4403"/>
                  </a:cubicBezTo>
                  <a:cubicBezTo>
                    <a:pt x="4570" y="3911"/>
                    <a:pt x="4591" y="3416"/>
                    <a:pt x="4598" y="2924"/>
                  </a:cubicBezTo>
                  <a:cubicBezTo>
                    <a:pt x="4598" y="2892"/>
                    <a:pt x="4598" y="2860"/>
                    <a:pt x="4602" y="2832"/>
                  </a:cubicBezTo>
                  <a:cubicBezTo>
                    <a:pt x="4609" y="2548"/>
                    <a:pt x="4637" y="2288"/>
                    <a:pt x="4672" y="2006"/>
                  </a:cubicBezTo>
                  <a:cubicBezTo>
                    <a:pt x="4718" y="1683"/>
                    <a:pt x="4528" y="1349"/>
                    <a:pt x="4377" y="1079"/>
                  </a:cubicBezTo>
                  <a:cubicBezTo>
                    <a:pt x="4194" y="752"/>
                    <a:pt x="3983" y="414"/>
                    <a:pt x="3660" y="214"/>
                  </a:cubicBezTo>
                  <a:cubicBezTo>
                    <a:pt x="3393" y="51"/>
                    <a:pt x="3084" y="0"/>
                    <a:pt x="2768"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6128372" y="512519"/>
              <a:ext cx="68259" cy="78060"/>
            </a:xfrm>
            <a:custGeom>
              <a:avLst/>
              <a:gdLst/>
              <a:ahLst/>
              <a:cxnLst/>
              <a:rect l="l" t="t" r="r" b="b"/>
              <a:pathLst>
                <a:path w="2173" h="2485" extrusionOk="0">
                  <a:moveTo>
                    <a:pt x="870" y="0"/>
                  </a:moveTo>
                  <a:cubicBezTo>
                    <a:pt x="793" y="0"/>
                    <a:pt x="717" y="13"/>
                    <a:pt x="643" y="40"/>
                  </a:cubicBezTo>
                  <a:cubicBezTo>
                    <a:pt x="179" y="209"/>
                    <a:pt x="0" y="887"/>
                    <a:pt x="243" y="1551"/>
                  </a:cubicBezTo>
                  <a:cubicBezTo>
                    <a:pt x="447" y="2111"/>
                    <a:pt x="889" y="2484"/>
                    <a:pt x="1303" y="2484"/>
                  </a:cubicBezTo>
                  <a:cubicBezTo>
                    <a:pt x="1380" y="2484"/>
                    <a:pt x="1456" y="2471"/>
                    <a:pt x="1529" y="2444"/>
                  </a:cubicBezTo>
                  <a:cubicBezTo>
                    <a:pt x="1993" y="2276"/>
                    <a:pt x="2172" y="1597"/>
                    <a:pt x="1930" y="933"/>
                  </a:cubicBezTo>
                  <a:cubicBezTo>
                    <a:pt x="1722" y="373"/>
                    <a:pt x="1283" y="0"/>
                    <a:pt x="870"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6169334" y="413004"/>
              <a:ext cx="150058" cy="128069"/>
            </a:xfrm>
            <a:custGeom>
              <a:avLst/>
              <a:gdLst/>
              <a:ahLst/>
              <a:cxnLst/>
              <a:rect l="l" t="t" r="r" b="b"/>
              <a:pathLst>
                <a:path w="4777" h="4077" extrusionOk="0">
                  <a:moveTo>
                    <a:pt x="2823" y="0"/>
                  </a:moveTo>
                  <a:cubicBezTo>
                    <a:pt x="2616" y="0"/>
                    <a:pt x="2405" y="22"/>
                    <a:pt x="2200" y="48"/>
                  </a:cubicBezTo>
                  <a:cubicBezTo>
                    <a:pt x="1403" y="150"/>
                    <a:pt x="714" y="987"/>
                    <a:pt x="359" y="1721"/>
                  </a:cubicBezTo>
                  <a:cubicBezTo>
                    <a:pt x="0" y="2452"/>
                    <a:pt x="7" y="3173"/>
                    <a:pt x="274" y="4076"/>
                  </a:cubicBezTo>
                  <a:cubicBezTo>
                    <a:pt x="274" y="4076"/>
                    <a:pt x="2910" y="3405"/>
                    <a:pt x="3459" y="491"/>
                  </a:cubicBezTo>
                  <a:cubicBezTo>
                    <a:pt x="3459" y="491"/>
                    <a:pt x="4221" y="1243"/>
                    <a:pt x="4661" y="2878"/>
                  </a:cubicBezTo>
                  <a:cubicBezTo>
                    <a:pt x="4668" y="2590"/>
                    <a:pt x="4696" y="2322"/>
                    <a:pt x="4731" y="2038"/>
                  </a:cubicBezTo>
                  <a:cubicBezTo>
                    <a:pt x="4777" y="1711"/>
                    <a:pt x="4587" y="1370"/>
                    <a:pt x="4436" y="1096"/>
                  </a:cubicBezTo>
                  <a:cubicBezTo>
                    <a:pt x="4249" y="762"/>
                    <a:pt x="4042" y="421"/>
                    <a:pt x="3719" y="217"/>
                  </a:cubicBezTo>
                  <a:cubicBezTo>
                    <a:pt x="3451" y="51"/>
                    <a:pt x="3141" y="0"/>
                    <a:pt x="282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186328" y="610495"/>
              <a:ext cx="102279" cy="134257"/>
            </a:xfrm>
            <a:custGeom>
              <a:avLst/>
              <a:gdLst/>
              <a:ahLst/>
              <a:cxnLst/>
              <a:rect l="l" t="t" r="r" b="b"/>
              <a:pathLst>
                <a:path w="3256" h="4274" extrusionOk="0">
                  <a:moveTo>
                    <a:pt x="640" y="0"/>
                  </a:moveTo>
                  <a:cubicBezTo>
                    <a:pt x="640" y="0"/>
                    <a:pt x="689" y="2112"/>
                    <a:pt x="0" y="2506"/>
                  </a:cubicBezTo>
                  <a:lnTo>
                    <a:pt x="2050" y="4274"/>
                  </a:lnTo>
                  <a:lnTo>
                    <a:pt x="3255" y="2474"/>
                  </a:lnTo>
                  <a:cubicBezTo>
                    <a:pt x="3255" y="2474"/>
                    <a:pt x="2851" y="1364"/>
                    <a:pt x="3023" y="141"/>
                  </a:cubicBezTo>
                  <a:lnTo>
                    <a:pt x="640" y="0"/>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5910966" y="679822"/>
              <a:ext cx="571833" cy="387002"/>
            </a:xfrm>
            <a:custGeom>
              <a:avLst/>
              <a:gdLst/>
              <a:ahLst/>
              <a:cxnLst/>
              <a:rect l="l" t="t" r="r" b="b"/>
              <a:pathLst>
                <a:path w="18204" h="12320" extrusionOk="0">
                  <a:moveTo>
                    <a:pt x="8960" y="0"/>
                  </a:moveTo>
                  <a:cubicBezTo>
                    <a:pt x="8960" y="0"/>
                    <a:pt x="5642" y="1041"/>
                    <a:pt x="4623" y="1628"/>
                  </a:cubicBezTo>
                  <a:cubicBezTo>
                    <a:pt x="3600" y="2211"/>
                    <a:pt x="2408" y="3884"/>
                    <a:pt x="1867" y="4706"/>
                  </a:cubicBezTo>
                  <a:cubicBezTo>
                    <a:pt x="1322" y="5532"/>
                    <a:pt x="1" y="7290"/>
                    <a:pt x="89" y="8133"/>
                  </a:cubicBezTo>
                  <a:cubicBezTo>
                    <a:pt x="173" y="8980"/>
                    <a:pt x="1846" y="10541"/>
                    <a:pt x="2148" y="10977"/>
                  </a:cubicBezTo>
                  <a:cubicBezTo>
                    <a:pt x="2308" y="11205"/>
                    <a:pt x="2589" y="11259"/>
                    <a:pt x="2819" y="11259"/>
                  </a:cubicBezTo>
                  <a:cubicBezTo>
                    <a:pt x="3024" y="11259"/>
                    <a:pt x="3189" y="11216"/>
                    <a:pt x="3189" y="11216"/>
                  </a:cubicBezTo>
                  <a:lnTo>
                    <a:pt x="4145" y="12319"/>
                  </a:lnTo>
                  <a:lnTo>
                    <a:pt x="5512" y="10738"/>
                  </a:lnTo>
                  <a:lnTo>
                    <a:pt x="4925" y="9609"/>
                  </a:lnTo>
                  <a:cubicBezTo>
                    <a:pt x="4925" y="9609"/>
                    <a:pt x="4988" y="9304"/>
                    <a:pt x="4946" y="8784"/>
                  </a:cubicBezTo>
                  <a:cubicBezTo>
                    <a:pt x="4904" y="8263"/>
                    <a:pt x="3948" y="7441"/>
                    <a:pt x="3948" y="7441"/>
                  </a:cubicBezTo>
                  <a:lnTo>
                    <a:pt x="5923" y="5617"/>
                  </a:lnTo>
                  <a:cubicBezTo>
                    <a:pt x="5923" y="5617"/>
                    <a:pt x="6183" y="6007"/>
                    <a:pt x="6355" y="6875"/>
                  </a:cubicBezTo>
                  <a:cubicBezTo>
                    <a:pt x="6531" y="7743"/>
                    <a:pt x="6183" y="8959"/>
                    <a:pt x="5944" y="9740"/>
                  </a:cubicBezTo>
                  <a:cubicBezTo>
                    <a:pt x="5705" y="10520"/>
                    <a:pt x="6359" y="10931"/>
                    <a:pt x="6791" y="11086"/>
                  </a:cubicBezTo>
                  <a:cubicBezTo>
                    <a:pt x="6939" y="11137"/>
                    <a:pt x="6970" y="11148"/>
                    <a:pt x="6981" y="11148"/>
                  </a:cubicBezTo>
                  <a:cubicBezTo>
                    <a:pt x="6989" y="11148"/>
                    <a:pt x="6985" y="11142"/>
                    <a:pt x="7008" y="11142"/>
                  </a:cubicBezTo>
                  <a:cubicBezTo>
                    <a:pt x="7046" y="11142"/>
                    <a:pt x="7152" y="11157"/>
                    <a:pt x="7484" y="11237"/>
                  </a:cubicBezTo>
                  <a:cubicBezTo>
                    <a:pt x="8310" y="11430"/>
                    <a:pt x="8830" y="11367"/>
                    <a:pt x="10046" y="11606"/>
                  </a:cubicBezTo>
                  <a:cubicBezTo>
                    <a:pt x="10170" y="11630"/>
                    <a:pt x="10310" y="11641"/>
                    <a:pt x="10460" y="11641"/>
                  </a:cubicBezTo>
                  <a:cubicBezTo>
                    <a:pt x="11779" y="11641"/>
                    <a:pt x="13940" y="10797"/>
                    <a:pt x="13940" y="10797"/>
                  </a:cubicBezTo>
                  <a:lnTo>
                    <a:pt x="13627" y="10267"/>
                  </a:lnTo>
                  <a:lnTo>
                    <a:pt x="14622" y="10520"/>
                  </a:lnTo>
                  <a:cubicBezTo>
                    <a:pt x="14622" y="10520"/>
                    <a:pt x="15121" y="11996"/>
                    <a:pt x="16228" y="12214"/>
                  </a:cubicBezTo>
                  <a:cubicBezTo>
                    <a:pt x="16343" y="12236"/>
                    <a:pt x="16456" y="12247"/>
                    <a:pt x="16564" y="12247"/>
                  </a:cubicBezTo>
                  <a:cubicBezTo>
                    <a:pt x="17498" y="12247"/>
                    <a:pt x="18160" y="11480"/>
                    <a:pt x="18179" y="10977"/>
                  </a:cubicBezTo>
                  <a:cubicBezTo>
                    <a:pt x="18203" y="10411"/>
                    <a:pt x="15750" y="2408"/>
                    <a:pt x="15511" y="1737"/>
                  </a:cubicBezTo>
                  <a:cubicBezTo>
                    <a:pt x="15272" y="1062"/>
                    <a:pt x="14668" y="563"/>
                    <a:pt x="13669" y="433"/>
                  </a:cubicBezTo>
                  <a:cubicBezTo>
                    <a:pt x="12671" y="303"/>
                    <a:pt x="11975" y="253"/>
                    <a:pt x="11975" y="253"/>
                  </a:cubicBezTo>
                  <a:lnTo>
                    <a:pt x="10696" y="1712"/>
                  </a:lnTo>
                  <a:lnTo>
                    <a:pt x="8960"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6035171" y="1017098"/>
              <a:ext cx="95211" cy="169627"/>
            </a:xfrm>
            <a:custGeom>
              <a:avLst/>
              <a:gdLst/>
              <a:ahLst/>
              <a:cxnLst/>
              <a:rect l="l" t="t" r="r" b="b"/>
              <a:pathLst>
                <a:path w="3031" h="5400" extrusionOk="0">
                  <a:moveTo>
                    <a:pt x="1558" y="1"/>
                  </a:moveTo>
                  <a:lnTo>
                    <a:pt x="1" y="1375"/>
                  </a:lnTo>
                  <a:cubicBezTo>
                    <a:pt x="1" y="1417"/>
                    <a:pt x="1175" y="2918"/>
                    <a:pt x="1175" y="2918"/>
                  </a:cubicBezTo>
                  <a:lnTo>
                    <a:pt x="2025" y="5399"/>
                  </a:lnTo>
                  <a:cubicBezTo>
                    <a:pt x="2025" y="5399"/>
                    <a:pt x="3030" y="3329"/>
                    <a:pt x="2932" y="1941"/>
                  </a:cubicBezTo>
                  <a:lnTo>
                    <a:pt x="1558"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099975" y="1025045"/>
              <a:ext cx="260944" cy="46051"/>
            </a:xfrm>
            <a:custGeom>
              <a:avLst/>
              <a:gdLst/>
              <a:ahLst/>
              <a:cxnLst/>
              <a:rect l="l" t="t" r="r" b="b"/>
              <a:pathLst>
                <a:path w="8307" h="1466" extrusionOk="0">
                  <a:moveTo>
                    <a:pt x="8039" y="1"/>
                  </a:moveTo>
                  <a:cubicBezTo>
                    <a:pt x="6607" y="652"/>
                    <a:pt x="5240" y="869"/>
                    <a:pt x="4049" y="869"/>
                  </a:cubicBezTo>
                  <a:cubicBezTo>
                    <a:pt x="2238" y="869"/>
                    <a:pt x="835" y="366"/>
                    <a:pt x="233" y="120"/>
                  </a:cubicBezTo>
                  <a:cubicBezTo>
                    <a:pt x="173" y="240"/>
                    <a:pt x="68" y="458"/>
                    <a:pt x="1" y="595"/>
                  </a:cubicBezTo>
                  <a:cubicBezTo>
                    <a:pt x="454" y="763"/>
                    <a:pt x="2282" y="1407"/>
                    <a:pt x="4215" y="1463"/>
                  </a:cubicBezTo>
                  <a:cubicBezTo>
                    <a:pt x="4275" y="1464"/>
                    <a:pt x="4335" y="1465"/>
                    <a:pt x="4395" y="1465"/>
                  </a:cubicBezTo>
                  <a:cubicBezTo>
                    <a:pt x="6282" y="1465"/>
                    <a:pt x="7928" y="680"/>
                    <a:pt x="8306" y="486"/>
                  </a:cubicBez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6237122" y="522948"/>
              <a:ext cx="16146" cy="19036"/>
            </a:xfrm>
            <a:custGeom>
              <a:avLst/>
              <a:gdLst/>
              <a:ahLst/>
              <a:cxnLst/>
              <a:rect l="l" t="t" r="r" b="b"/>
              <a:pathLst>
                <a:path w="514" h="606" extrusionOk="0">
                  <a:moveTo>
                    <a:pt x="334" y="1"/>
                  </a:moveTo>
                  <a:cubicBezTo>
                    <a:pt x="241" y="1"/>
                    <a:pt x="134" y="86"/>
                    <a:pt x="74" y="218"/>
                  </a:cubicBezTo>
                  <a:cubicBezTo>
                    <a:pt x="0" y="379"/>
                    <a:pt x="21" y="545"/>
                    <a:pt x="123" y="594"/>
                  </a:cubicBezTo>
                  <a:cubicBezTo>
                    <a:pt x="140" y="602"/>
                    <a:pt x="159" y="606"/>
                    <a:pt x="178" y="606"/>
                  </a:cubicBezTo>
                  <a:cubicBezTo>
                    <a:pt x="270" y="606"/>
                    <a:pt x="379" y="520"/>
                    <a:pt x="440" y="386"/>
                  </a:cubicBezTo>
                  <a:cubicBezTo>
                    <a:pt x="513" y="228"/>
                    <a:pt x="492" y="60"/>
                    <a:pt x="394" y="14"/>
                  </a:cubicBezTo>
                  <a:cubicBezTo>
                    <a:pt x="375" y="5"/>
                    <a:pt x="35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6279937" y="522948"/>
              <a:ext cx="16272" cy="19036"/>
            </a:xfrm>
            <a:custGeom>
              <a:avLst/>
              <a:gdLst/>
              <a:ahLst/>
              <a:cxnLst/>
              <a:rect l="l" t="t" r="r" b="b"/>
              <a:pathLst>
                <a:path w="518" h="606" extrusionOk="0">
                  <a:moveTo>
                    <a:pt x="335" y="1"/>
                  </a:moveTo>
                  <a:cubicBezTo>
                    <a:pt x="243" y="1"/>
                    <a:pt x="138" y="86"/>
                    <a:pt x="75" y="218"/>
                  </a:cubicBezTo>
                  <a:cubicBezTo>
                    <a:pt x="1" y="379"/>
                    <a:pt x="22" y="545"/>
                    <a:pt x="124" y="594"/>
                  </a:cubicBezTo>
                  <a:cubicBezTo>
                    <a:pt x="142" y="602"/>
                    <a:pt x="161" y="606"/>
                    <a:pt x="180" y="606"/>
                  </a:cubicBezTo>
                  <a:cubicBezTo>
                    <a:pt x="273" y="606"/>
                    <a:pt x="379" y="520"/>
                    <a:pt x="440" y="386"/>
                  </a:cubicBezTo>
                  <a:cubicBezTo>
                    <a:pt x="518" y="228"/>
                    <a:pt x="496" y="60"/>
                    <a:pt x="395" y="14"/>
                  </a:cubicBezTo>
                  <a:cubicBezTo>
                    <a:pt x="376" y="5"/>
                    <a:pt x="35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6267812" y="506990"/>
              <a:ext cx="14387" cy="59621"/>
            </a:xfrm>
            <a:custGeom>
              <a:avLst/>
              <a:gdLst/>
              <a:ahLst/>
              <a:cxnLst/>
              <a:rect l="l" t="t" r="r" b="b"/>
              <a:pathLst>
                <a:path w="458" h="1898" extrusionOk="0">
                  <a:moveTo>
                    <a:pt x="372" y="0"/>
                  </a:moveTo>
                  <a:cubicBezTo>
                    <a:pt x="344" y="0"/>
                    <a:pt x="315" y="14"/>
                    <a:pt x="303" y="47"/>
                  </a:cubicBezTo>
                  <a:cubicBezTo>
                    <a:pt x="236" y="206"/>
                    <a:pt x="176" y="367"/>
                    <a:pt x="127" y="532"/>
                  </a:cubicBezTo>
                  <a:cubicBezTo>
                    <a:pt x="81" y="680"/>
                    <a:pt x="7" y="859"/>
                    <a:pt x="42" y="1018"/>
                  </a:cubicBezTo>
                  <a:cubicBezTo>
                    <a:pt x="74" y="1151"/>
                    <a:pt x="194" y="1242"/>
                    <a:pt x="232" y="1372"/>
                  </a:cubicBezTo>
                  <a:cubicBezTo>
                    <a:pt x="278" y="1527"/>
                    <a:pt x="144" y="1671"/>
                    <a:pt x="46" y="1777"/>
                  </a:cubicBezTo>
                  <a:cubicBezTo>
                    <a:pt x="0" y="1828"/>
                    <a:pt x="47" y="1897"/>
                    <a:pt x="98" y="1897"/>
                  </a:cubicBezTo>
                  <a:cubicBezTo>
                    <a:pt x="114" y="1897"/>
                    <a:pt x="130" y="1891"/>
                    <a:pt x="144" y="1875"/>
                  </a:cubicBezTo>
                  <a:cubicBezTo>
                    <a:pt x="246" y="1770"/>
                    <a:pt x="348" y="1650"/>
                    <a:pt x="376" y="1499"/>
                  </a:cubicBezTo>
                  <a:cubicBezTo>
                    <a:pt x="401" y="1351"/>
                    <a:pt x="324" y="1239"/>
                    <a:pt x="246" y="1119"/>
                  </a:cubicBezTo>
                  <a:cubicBezTo>
                    <a:pt x="201" y="1049"/>
                    <a:pt x="169" y="986"/>
                    <a:pt x="176" y="898"/>
                  </a:cubicBezTo>
                  <a:cubicBezTo>
                    <a:pt x="187" y="803"/>
                    <a:pt x="222" y="708"/>
                    <a:pt x="246" y="617"/>
                  </a:cubicBezTo>
                  <a:cubicBezTo>
                    <a:pt x="299" y="434"/>
                    <a:pt x="366" y="258"/>
                    <a:pt x="436" y="83"/>
                  </a:cubicBezTo>
                  <a:cubicBezTo>
                    <a:pt x="457" y="34"/>
                    <a:pt x="41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231687" y="561397"/>
              <a:ext cx="43475" cy="21486"/>
            </a:xfrm>
            <a:custGeom>
              <a:avLst/>
              <a:gdLst/>
              <a:ahLst/>
              <a:cxnLst/>
              <a:rect l="l" t="t" r="r" b="b"/>
              <a:pathLst>
                <a:path w="1384" h="684" extrusionOk="0">
                  <a:moveTo>
                    <a:pt x="99" y="1"/>
                  </a:moveTo>
                  <a:cubicBezTo>
                    <a:pt x="50" y="1"/>
                    <a:pt x="1" y="51"/>
                    <a:pt x="33" y="104"/>
                  </a:cubicBezTo>
                  <a:cubicBezTo>
                    <a:pt x="248" y="471"/>
                    <a:pt x="638" y="684"/>
                    <a:pt x="1047" y="684"/>
                  </a:cubicBezTo>
                  <a:cubicBezTo>
                    <a:pt x="1131" y="684"/>
                    <a:pt x="1217" y="675"/>
                    <a:pt x="1301" y="656"/>
                  </a:cubicBezTo>
                  <a:cubicBezTo>
                    <a:pt x="1384" y="636"/>
                    <a:pt x="1355" y="518"/>
                    <a:pt x="1278" y="518"/>
                  </a:cubicBezTo>
                  <a:cubicBezTo>
                    <a:pt x="1273" y="518"/>
                    <a:pt x="1268" y="518"/>
                    <a:pt x="1263" y="519"/>
                  </a:cubicBezTo>
                  <a:cubicBezTo>
                    <a:pt x="1189" y="536"/>
                    <a:pt x="1114" y="544"/>
                    <a:pt x="1040" y="544"/>
                  </a:cubicBezTo>
                  <a:cubicBezTo>
                    <a:pt x="681" y="544"/>
                    <a:pt x="342" y="352"/>
                    <a:pt x="156" y="34"/>
                  </a:cubicBezTo>
                  <a:cubicBezTo>
                    <a:pt x="142" y="10"/>
                    <a:pt x="12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201688" y="426323"/>
              <a:ext cx="79065" cy="98792"/>
            </a:xfrm>
            <a:custGeom>
              <a:avLst/>
              <a:gdLst/>
              <a:ahLst/>
              <a:cxnLst/>
              <a:rect l="l" t="t" r="r" b="b"/>
              <a:pathLst>
                <a:path w="2517" h="3145" extrusionOk="0">
                  <a:moveTo>
                    <a:pt x="2363" y="0"/>
                  </a:moveTo>
                  <a:cubicBezTo>
                    <a:pt x="2322" y="0"/>
                    <a:pt x="2277" y="35"/>
                    <a:pt x="2288" y="88"/>
                  </a:cubicBezTo>
                  <a:cubicBezTo>
                    <a:pt x="2401" y="633"/>
                    <a:pt x="2390" y="1234"/>
                    <a:pt x="2193" y="1761"/>
                  </a:cubicBezTo>
                  <a:cubicBezTo>
                    <a:pt x="2102" y="2007"/>
                    <a:pt x="1954" y="2222"/>
                    <a:pt x="1747" y="2383"/>
                  </a:cubicBezTo>
                  <a:cubicBezTo>
                    <a:pt x="1536" y="2552"/>
                    <a:pt x="1286" y="2682"/>
                    <a:pt x="1047" y="2805"/>
                  </a:cubicBezTo>
                  <a:cubicBezTo>
                    <a:pt x="837" y="2914"/>
                    <a:pt x="605" y="3002"/>
                    <a:pt x="369" y="3002"/>
                  </a:cubicBezTo>
                  <a:cubicBezTo>
                    <a:pt x="286" y="3002"/>
                    <a:pt x="203" y="2992"/>
                    <a:pt x="119" y="2967"/>
                  </a:cubicBezTo>
                  <a:cubicBezTo>
                    <a:pt x="112" y="2965"/>
                    <a:pt x="105" y="2964"/>
                    <a:pt x="99" y="2964"/>
                  </a:cubicBezTo>
                  <a:cubicBezTo>
                    <a:pt x="26" y="2964"/>
                    <a:pt x="0" y="3078"/>
                    <a:pt x="81" y="3104"/>
                  </a:cubicBezTo>
                  <a:cubicBezTo>
                    <a:pt x="175" y="3132"/>
                    <a:pt x="271" y="3144"/>
                    <a:pt x="366" y="3144"/>
                  </a:cubicBezTo>
                  <a:cubicBezTo>
                    <a:pt x="558" y="3144"/>
                    <a:pt x="749" y="3094"/>
                    <a:pt x="928" y="3016"/>
                  </a:cubicBezTo>
                  <a:cubicBezTo>
                    <a:pt x="1206" y="2900"/>
                    <a:pt x="1480" y="2742"/>
                    <a:pt x="1726" y="2573"/>
                  </a:cubicBezTo>
                  <a:cubicBezTo>
                    <a:pt x="1954" y="2415"/>
                    <a:pt x="2140" y="2215"/>
                    <a:pt x="2260" y="1962"/>
                  </a:cubicBezTo>
                  <a:cubicBezTo>
                    <a:pt x="2386" y="1698"/>
                    <a:pt x="2446" y="1410"/>
                    <a:pt x="2478" y="1122"/>
                  </a:cubicBezTo>
                  <a:cubicBezTo>
                    <a:pt x="2516" y="763"/>
                    <a:pt x="2495" y="401"/>
                    <a:pt x="2422" y="50"/>
                  </a:cubicBezTo>
                  <a:cubicBezTo>
                    <a:pt x="2415" y="15"/>
                    <a:pt x="2390" y="0"/>
                    <a:pt x="236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6275602" y="428962"/>
              <a:ext cx="18188" cy="72877"/>
            </a:xfrm>
            <a:custGeom>
              <a:avLst/>
              <a:gdLst/>
              <a:ahLst/>
              <a:cxnLst/>
              <a:rect l="l" t="t" r="r" b="b"/>
              <a:pathLst>
                <a:path w="579" h="2320" extrusionOk="0">
                  <a:moveTo>
                    <a:pt x="88" y="0"/>
                  </a:moveTo>
                  <a:cubicBezTo>
                    <a:pt x="45" y="0"/>
                    <a:pt x="1" y="36"/>
                    <a:pt x="16" y="89"/>
                  </a:cubicBezTo>
                  <a:cubicBezTo>
                    <a:pt x="223" y="781"/>
                    <a:pt x="434" y="1526"/>
                    <a:pt x="174" y="2236"/>
                  </a:cubicBezTo>
                  <a:cubicBezTo>
                    <a:pt x="155" y="2287"/>
                    <a:pt x="197" y="2320"/>
                    <a:pt x="240" y="2320"/>
                  </a:cubicBezTo>
                  <a:cubicBezTo>
                    <a:pt x="269" y="2320"/>
                    <a:pt x="298" y="2305"/>
                    <a:pt x="311" y="2271"/>
                  </a:cubicBezTo>
                  <a:cubicBezTo>
                    <a:pt x="578" y="1540"/>
                    <a:pt x="364" y="767"/>
                    <a:pt x="153" y="50"/>
                  </a:cubicBezTo>
                  <a:cubicBezTo>
                    <a:pt x="143" y="15"/>
                    <a:pt x="116" y="0"/>
                    <a:pt x="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6276670" y="428773"/>
              <a:ext cx="24627" cy="71055"/>
            </a:xfrm>
            <a:custGeom>
              <a:avLst/>
              <a:gdLst/>
              <a:ahLst/>
              <a:cxnLst/>
              <a:rect l="l" t="t" r="r" b="b"/>
              <a:pathLst>
                <a:path w="784" h="2262" extrusionOk="0">
                  <a:moveTo>
                    <a:pt x="98" y="0"/>
                  </a:moveTo>
                  <a:cubicBezTo>
                    <a:pt x="49" y="0"/>
                    <a:pt x="0" y="51"/>
                    <a:pt x="35" y="105"/>
                  </a:cubicBezTo>
                  <a:cubicBezTo>
                    <a:pt x="439" y="724"/>
                    <a:pt x="643" y="1455"/>
                    <a:pt x="622" y="2193"/>
                  </a:cubicBezTo>
                  <a:cubicBezTo>
                    <a:pt x="620" y="2239"/>
                    <a:pt x="654" y="2262"/>
                    <a:pt x="689" y="2262"/>
                  </a:cubicBezTo>
                  <a:cubicBezTo>
                    <a:pt x="724" y="2262"/>
                    <a:pt x="760" y="2239"/>
                    <a:pt x="762" y="2193"/>
                  </a:cubicBezTo>
                  <a:cubicBezTo>
                    <a:pt x="783" y="1430"/>
                    <a:pt x="572" y="671"/>
                    <a:pt x="154" y="31"/>
                  </a:cubicBezTo>
                  <a:cubicBezTo>
                    <a:pt x="139" y="9"/>
                    <a:pt x="118" y="0"/>
                    <a:pt x="9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175993" y="521095"/>
              <a:ext cx="33549" cy="31821"/>
            </a:xfrm>
            <a:custGeom>
              <a:avLst/>
              <a:gdLst/>
              <a:ahLst/>
              <a:cxnLst/>
              <a:rect l="l" t="t" r="r" b="b"/>
              <a:pathLst>
                <a:path w="1068" h="1013" extrusionOk="0">
                  <a:moveTo>
                    <a:pt x="985" y="1"/>
                  </a:moveTo>
                  <a:cubicBezTo>
                    <a:pt x="977" y="1"/>
                    <a:pt x="968" y="2"/>
                    <a:pt x="959" y="6"/>
                  </a:cubicBezTo>
                  <a:cubicBezTo>
                    <a:pt x="716" y="94"/>
                    <a:pt x="484" y="224"/>
                    <a:pt x="333" y="442"/>
                  </a:cubicBezTo>
                  <a:cubicBezTo>
                    <a:pt x="325" y="454"/>
                    <a:pt x="317" y="466"/>
                    <a:pt x="309" y="478"/>
                  </a:cubicBezTo>
                  <a:lnTo>
                    <a:pt x="309" y="478"/>
                  </a:lnTo>
                  <a:cubicBezTo>
                    <a:pt x="297" y="459"/>
                    <a:pt x="274" y="450"/>
                    <a:pt x="251" y="450"/>
                  </a:cubicBezTo>
                  <a:cubicBezTo>
                    <a:pt x="244" y="450"/>
                    <a:pt x="236" y="451"/>
                    <a:pt x="229" y="453"/>
                  </a:cubicBezTo>
                  <a:lnTo>
                    <a:pt x="229" y="453"/>
                  </a:lnTo>
                  <a:cubicBezTo>
                    <a:pt x="192" y="453"/>
                    <a:pt x="155" y="479"/>
                    <a:pt x="157" y="519"/>
                  </a:cubicBezTo>
                  <a:cubicBezTo>
                    <a:pt x="161" y="565"/>
                    <a:pt x="173" y="607"/>
                    <a:pt x="193" y="646"/>
                  </a:cubicBezTo>
                  <a:lnTo>
                    <a:pt x="193" y="646"/>
                  </a:lnTo>
                  <a:cubicBezTo>
                    <a:pt x="194" y="652"/>
                    <a:pt x="195" y="657"/>
                    <a:pt x="197" y="663"/>
                  </a:cubicBezTo>
                  <a:lnTo>
                    <a:pt x="197" y="663"/>
                  </a:lnTo>
                  <a:cubicBezTo>
                    <a:pt x="180" y="628"/>
                    <a:pt x="166" y="593"/>
                    <a:pt x="154" y="554"/>
                  </a:cubicBezTo>
                  <a:cubicBezTo>
                    <a:pt x="141" y="523"/>
                    <a:pt x="113" y="509"/>
                    <a:pt x="85" y="509"/>
                  </a:cubicBezTo>
                  <a:cubicBezTo>
                    <a:pt x="43" y="509"/>
                    <a:pt x="1" y="542"/>
                    <a:pt x="20" y="593"/>
                  </a:cubicBezTo>
                  <a:cubicBezTo>
                    <a:pt x="45" y="667"/>
                    <a:pt x="80" y="741"/>
                    <a:pt x="115" y="811"/>
                  </a:cubicBezTo>
                  <a:cubicBezTo>
                    <a:pt x="150" y="874"/>
                    <a:pt x="189" y="952"/>
                    <a:pt x="249" y="990"/>
                  </a:cubicBezTo>
                  <a:cubicBezTo>
                    <a:pt x="271" y="1006"/>
                    <a:pt x="296" y="1013"/>
                    <a:pt x="321" y="1013"/>
                  </a:cubicBezTo>
                  <a:cubicBezTo>
                    <a:pt x="359" y="1013"/>
                    <a:pt x="397" y="997"/>
                    <a:pt x="424" y="969"/>
                  </a:cubicBezTo>
                  <a:cubicBezTo>
                    <a:pt x="477" y="923"/>
                    <a:pt x="495" y="857"/>
                    <a:pt x="523" y="797"/>
                  </a:cubicBezTo>
                  <a:cubicBezTo>
                    <a:pt x="632" y="544"/>
                    <a:pt x="779" y="291"/>
                    <a:pt x="1015" y="133"/>
                  </a:cubicBezTo>
                  <a:cubicBezTo>
                    <a:pt x="1068" y="95"/>
                    <a:pt x="1046" y="1"/>
                    <a:pt x="9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6176590" y="537272"/>
              <a:ext cx="18156" cy="44543"/>
            </a:xfrm>
            <a:custGeom>
              <a:avLst/>
              <a:gdLst/>
              <a:ahLst/>
              <a:cxnLst/>
              <a:rect l="l" t="t" r="r" b="b"/>
              <a:pathLst>
                <a:path w="578" h="1418" extrusionOk="0">
                  <a:moveTo>
                    <a:pt x="94" y="0"/>
                  </a:moveTo>
                  <a:cubicBezTo>
                    <a:pt x="48" y="0"/>
                    <a:pt x="0" y="51"/>
                    <a:pt x="29" y="106"/>
                  </a:cubicBezTo>
                  <a:cubicBezTo>
                    <a:pt x="230" y="479"/>
                    <a:pt x="437" y="894"/>
                    <a:pt x="370" y="1329"/>
                  </a:cubicBezTo>
                  <a:cubicBezTo>
                    <a:pt x="362" y="1383"/>
                    <a:pt x="409" y="1418"/>
                    <a:pt x="450" y="1418"/>
                  </a:cubicBezTo>
                  <a:cubicBezTo>
                    <a:pt x="477" y="1418"/>
                    <a:pt x="502" y="1403"/>
                    <a:pt x="507" y="1368"/>
                  </a:cubicBezTo>
                  <a:cubicBezTo>
                    <a:pt x="578" y="886"/>
                    <a:pt x="370" y="447"/>
                    <a:pt x="149" y="36"/>
                  </a:cubicBezTo>
                  <a:cubicBezTo>
                    <a:pt x="136" y="11"/>
                    <a:pt x="115" y="0"/>
                    <a:pt x="9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6176873" y="535796"/>
              <a:ext cx="25161" cy="37946"/>
            </a:xfrm>
            <a:custGeom>
              <a:avLst/>
              <a:gdLst/>
              <a:ahLst/>
              <a:cxnLst/>
              <a:rect l="l" t="t" r="r" b="b"/>
              <a:pathLst>
                <a:path w="801" h="1208" extrusionOk="0">
                  <a:moveTo>
                    <a:pt x="107" y="1"/>
                  </a:moveTo>
                  <a:cubicBezTo>
                    <a:pt x="30" y="1"/>
                    <a:pt x="1" y="123"/>
                    <a:pt x="84" y="139"/>
                  </a:cubicBezTo>
                  <a:cubicBezTo>
                    <a:pt x="175" y="157"/>
                    <a:pt x="242" y="224"/>
                    <a:pt x="298" y="294"/>
                  </a:cubicBezTo>
                  <a:cubicBezTo>
                    <a:pt x="365" y="375"/>
                    <a:pt x="417" y="463"/>
                    <a:pt x="467" y="550"/>
                  </a:cubicBezTo>
                  <a:cubicBezTo>
                    <a:pt x="565" y="733"/>
                    <a:pt x="628" y="933"/>
                    <a:pt x="656" y="1137"/>
                  </a:cubicBezTo>
                  <a:cubicBezTo>
                    <a:pt x="663" y="1176"/>
                    <a:pt x="685" y="1208"/>
                    <a:pt x="727" y="1208"/>
                  </a:cubicBezTo>
                  <a:cubicBezTo>
                    <a:pt x="762" y="1208"/>
                    <a:pt x="801" y="1172"/>
                    <a:pt x="797" y="1137"/>
                  </a:cubicBezTo>
                  <a:cubicBezTo>
                    <a:pt x="765" y="902"/>
                    <a:pt x="695" y="673"/>
                    <a:pt x="579" y="466"/>
                  </a:cubicBezTo>
                  <a:cubicBezTo>
                    <a:pt x="523" y="364"/>
                    <a:pt x="460" y="269"/>
                    <a:pt x="386" y="181"/>
                  </a:cubicBezTo>
                  <a:cubicBezTo>
                    <a:pt x="319" y="101"/>
                    <a:pt x="231" y="27"/>
                    <a:pt x="122" y="2"/>
                  </a:cubicBezTo>
                  <a:cubicBezTo>
                    <a:pt x="117" y="1"/>
                    <a:pt x="112" y="1"/>
                    <a:pt x="1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6146371" y="519712"/>
              <a:ext cx="18533" cy="48658"/>
            </a:xfrm>
            <a:custGeom>
              <a:avLst/>
              <a:gdLst/>
              <a:ahLst/>
              <a:cxnLst/>
              <a:rect l="l" t="t" r="r" b="b"/>
              <a:pathLst>
                <a:path w="590" h="1549" extrusionOk="0">
                  <a:moveTo>
                    <a:pt x="492" y="0"/>
                  </a:moveTo>
                  <a:cubicBezTo>
                    <a:pt x="481" y="0"/>
                    <a:pt x="469" y="4"/>
                    <a:pt x="457" y="11"/>
                  </a:cubicBezTo>
                  <a:cubicBezTo>
                    <a:pt x="243" y="152"/>
                    <a:pt x="102" y="381"/>
                    <a:pt x="56" y="630"/>
                  </a:cubicBezTo>
                  <a:cubicBezTo>
                    <a:pt x="0" y="932"/>
                    <a:pt x="74" y="1235"/>
                    <a:pt x="193" y="1512"/>
                  </a:cubicBezTo>
                  <a:cubicBezTo>
                    <a:pt x="204" y="1538"/>
                    <a:pt x="224" y="1548"/>
                    <a:pt x="244" y="1548"/>
                  </a:cubicBezTo>
                  <a:cubicBezTo>
                    <a:pt x="288" y="1548"/>
                    <a:pt x="337" y="1498"/>
                    <a:pt x="313" y="1442"/>
                  </a:cubicBezTo>
                  <a:cubicBezTo>
                    <a:pt x="134" y="1017"/>
                    <a:pt x="84" y="419"/>
                    <a:pt x="527" y="135"/>
                  </a:cubicBezTo>
                  <a:cubicBezTo>
                    <a:pt x="589" y="93"/>
                    <a:pt x="55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6147565" y="542141"/>
              <a:ext cx="23559" cy="23622"/>
            </a:xfrm>
            <a:custGeom>
              <a:avLst/>
              <a:gdLst/>
              <a:ahLst/>
              <a:cxnLst/>
              <a:rect l="l" t="t" r="r" b="b"/>
              <a:pathLst>
                <a:path w="750" h="752" extrusionOk="0">
                  <a:moveTo>
                    <a:pt x="81" y="1"/>
                  </a:moveTo>
                  <a:cubicBezTo>
                    <a:pt x="51" y="1"/>
                    <a:pt x="20" y="27"/>
                    <a:pt x="11" y="53"/>
                  </a:cubicBezTo>
                  <a:cubicBezTo>
                    <a:pt x="1" y="95"/>
                    <a:pt x="25" y="127"/>
                    <a:pt x="61" y="141"/>
                  </a:cubicBezTo>
                  <a:cubicBezTo>
                    <a:pt x="307" y="239"/>
                    <a:pt x="507" y="450"/>
                    <a:pt x="602" y="700"/>
                  </a:cubicBezTo>
                  <a:cubicBezTo>
                    <a:pt x="611" y="729"/>
                    <a:pt x="637" y="752"/>
                    <a:pt x="668" y="752"/>
                  </a:cubicBezTo>
                  <a:cubicBezTo>
                    <a:pt x="674" y="752"/>
                    <a:pt x="680" y="751"/>
                    <a:pt x="686" y="749"/>
                  </a:cubicBezTo>
                  <a:cubicBezTo>
                    <a:pt x="721" y="739"/>
                    <a:pt x="749" y="696"/>
                    <a:pt x="735" y="661"/>
                  </a:cubicBezTo>
                  <a:cubicBezTo>
                    <a:pt x="623" y="362"/>
                    <a:pt x="394" y="127"/>
                    <a:pt x="99" y="4"/>
                  </a:cubicBezTo>
                  <a:cubicBezTo>
                    <a:pt x="93" y="2"/>
                    <a:pt x="8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198013" y="851491"/>
              <a:ext cx="108342" cy="153670"/>
            </a:xfrm>
            <a:custGeom>
              <a:avLst/>
              <a:gdLst/>
              <a:ahLst/>
              <a:cxnLst/>
              <a:rect l="l" t="t" r="r" b="b"/>
              <a:pathLst>
                <a:path w="3449" h="4892" extrusionOk="0">
                  <a:moveTo>
                    <a:pt x="3449" y="1"/>
                  </a:moveTo>
                  <a:cubicBezTo>
                    <a:pt x="3374" y="35"/>
                    <a:pt x="995" y="3921"/>
                    <a:pt x="84" y="3921"/>
                  </a:cubicBezTo>
                  <a:cubicBezTo>
                    <a:pt x="54" y="3921"/>
                    <a:pt x="27" y="3917"/>
                    <a:pt x="1" y="3909"/>
                  </a:cubicBezTo>
                  <a:lnTo>
                    <a:pt x="1" y="3909"/>
                  </a:lnTo>
                  <a:cubicBezTo>
                    <a:pt x="1" y="3909"/>
                    <a:pt x="302" y="4891"/>
                    <a:pt x="871" y="4891"/>
                  </a:cubicBezTo>
                  <a:cubicBezTo>
                    <a:pt x="981" y="4891"/>
                    <a:pt x="1101" y="4854"/>
                    <a:pt x="1231" y="4767"/>
                  </a:cubicBezTo>
                  <a:cubicBezTo>
                    <a:pt x="1245" y="4756"/>
                    <a:pt x="3449" y="1"/>
                    <a:pt x="344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6207531" y="759201"/>
              <a:ext cx="290817" cy="269017"/>
            </a:xfrm>
            <a:custGeom>
              <a:avLst/>
              <a:gdLst/>
              <a:ahLst/>
              <a:cxnLst/>
              <a:rect l="l" t="t" r="r" b="b"/>
              <a:pathLst>
                <a:path w="9258" h="8564" extrusionOk="0">
                  <a:moveTo>
                    <a:pt x="4373" y="0"/>
                  </a:moveTo>
                  <a:cubicBezTo>
                    <a:pt x="4260" y="0"/>
                    <a:pt x="4155" y="64"/>
                    <a:pt x="4105" y="166"/>
                  </a:cubicBezTo>
                  <a:lnTo>
                    <a:pt x="102" y="8126"/>
                  </a:lnTo>
                  <a:cubicBezTo>
                    <a:pt x="0" y="8327"/>
                    <a:pt x="151" y="8563"/>
                    <a:pt x="370" y="8563"/>
                  </a:cubicBezTo>
                  <a:cubicBezTo>
                    <a:pt x="378" y="8563"/>
                    <a:pt x="386" y="8563"/>
                    <a:pt x="394" y="8562"/>
                  </a:cubicBezTo>
                  <a:lnTo>
                    <a:pt x="4865" y="8239"/>
                  </a:lnTo>
                  <a:cubicBezTo>
                    <a:pt x="4967" y="8228"/>
                    <a:pt x="5061" y="8169"/>
                    <a:pt x="5107" y="8077"/>
                  </a:cubicBezTo>
                  <a:lnTo>
                    <a:pt x="9149" y="457"/>
                  </a:lnTo>
                  <a:cubicBezTo>
                    <a:pt x="9258" y="257"/>
                    <a:pt x="9110" y="14"/>
                    <a:pt x="8885" y="14"/>
                  </a:cubicBezTo>
                  <a:lnTo>
                    <a:pt x="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6385923" y="738877"/>
              <a:ext cx="76427" cy="46773"/>
            </a:xfrm>
            <a:custGeom>
              <a:avLst/>
              <a:gdLst/>
              <a:ahLst/>
              <a:cxnLst/>
              <a:rect l="l" t="t" r="r" b="b"/>
              <a:pathLst>
                <a:path w="2433" h="1489" extrusionOk="0">
                  <a:moveTo>
                    <a:pt x="1989" y="1"/>
                  </a:moveTo>
                  <a:cubicBezTo>
                    <a:pt x="1987" y="1"/>
                    <a:pt x="1985" y="1"/>
                    <a:pt x="1983" y="1"/>
                  </a:cubicBezTo>
                  <a:lnTo>
                    <a:pt x="707" y="18"/>
                  </a:lnTo>
                  <a:cubicBezTo>
                    <a:pt x="549" y="22"/>
                    <a:pt x="412" y="120"/>
                    <a:pt x="356" y="268"/>
                  </a:cubicBezTo>
                  <a:lnTo>
                    <a:pt x="92" y="978"/>
                  </a:lnTo>
                  <a:cubicBezTo>
                    <a:pt x="0" y="1226"/>
                    <a:pt x="186" y="1488"/>
                    <a:pt x="447" y="1488"/>
                  </a:cubicBezTo>
                  <a:cubicBezTo>
                    <a:pt x="455" y="1488"/>
                    <a:pt x="463" y="1488"/>
                    <a:pt x="472" y="1487"/>
                  </a:cubicBezTo>
                  <a:lnTo>
                    <a:pt x="1779" y="1407"/>
                  </a:lnTo>
                  <a:cubicBezTo>
                    <a:pt x="1931" y="1399"/>
                    <a:pt x="2064" y="1301"/>
                    <a:pt x="2113" y="1157"/>
                  </a:cubicBezTo>
                  <a:lnTo>
                    <a:pt x="2345" y="507"/>
                  </a:lnTo>
                  <a:cubicBezTo>
                    <a:pt x="2433" y="259"/>
                    <a:pt x="2249"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6402163" y="766552"/>
              <a:ext cx="10429" cy="12471"/>
            </a:xfrm>
            <a:custGeom>
              <a:avLst/>
              <a:gdLst/>
              <a:ahLst/>
              <a:cxnLst/>
              <a:rect l="l" t="t" r="r" b="b"/>
              <a:pathLst>
                <a:path w="332" h="397" extrusionOk="0">
                  <a:moveTo>
                    <a:pt x="224" y="0"/>
                  </a:moveTo>
                  <a:cubicBezTo>
                    <a:pt x="166" y="0"/>
                    <a:pt x="97" y="56"/>
                    <a:pt x="53" y="142"/>
                  </a:cubicBezTo>
                  <a:cubicBezTo>
                    <a:pt x="1" y="248"/>
                    <a:pt x="8" y="357"/>
                    <a:pt x="71" y="388"/>
                  </a:cubicBezTo>
                  <a:cubicBezTo>
                    <a:pt x="82" y="394"/>
                    <a:pt x="95" y="397"/>
                    <a:pt x="108" y="397"/>
                  </a:cubicBezTo>
                  <a:cubicBezTo>
                    <a:pt x="167" y="397"/>
                    <a:pt x="239" y="341"/>
                    <a:pt x="282" y="255"/>
                  </a:cubicBezTo>
                  <a:cubicBezTo>
                    <a:pt x="331" y="149"/>
                    <a:pt x="324" y="40"/>
                    <a:pt x="261" y="9"/>
                  </a:cubicBezTo>
                  <a:cubicBezTo>
                    <a:pt x="249" y="3"/>
                    <a:pt x="237"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6435397" y="765986"/>
              <a:ext cx="10523" cy="12502"/>
            </a:xfrm>
            <a:custGeom>
              <a:avLst/>
              <a:gdLst/>
              <a:ahLst/>
              <a:cxnLst/>
              <a:rect l="l" t="t" r="r" b="b"/>
              <a:pathLst>
                <a:path w="335" h="398" extrusionOk="0">
                  <a:moveTo>
                    <a:pt x="227" y="1"/>
                  </a:moveTo>
                  <a:cubicBezTo>
                    <a:pt x="168" y="1"/>
                    <a:pt x="96" y="57"/>
                    <a:pt x="53" y="143"/>
                  </a:cubicBezTo>
                  <a:cubicBezTo>
                    <a:pt x="1" y="248"/>
                    <a:pt x="11" y="357"/>
                    <a:pt x="74" y="389"/>
                  </a:cubicBezTo>
                  <a:cubicBezTo>
                    <a:pt x="85" y="395"/>
                    <a:pt x="97" y="397"/>
                    <a:pt x="110" y="397"/>
                  </a:cubicBezTo>
                  <a:cubicBezTo>
                    <a:pt x="167" y="397"/>
                    <a:pt x="239" y="342"/>
                    <a:pt x="282" y="255"/>
                  </a:cubicBezTo>
                  <a:cubicBezTo>
                    <a:pt x="334" y="150"/>
                    <a:pt x="324" y="41"/>
                    <a:pt x="264" y="9"/>
                  </a:cubicBezTo>
                  <a:cubicBezTo>
                    <a:pt x="253" y="4"/>
                    <a:pt x="240"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9"/>
            <p:cNvSpPr/>
            <p:nvPr/>
          </p:nvSpPr>
          <p:spPr>
            <a:xfrm>
              <a:off x="6361547" y="869145"/>
              <a:ext cx="100174" cy="95997"/>
            </a:xfrm>
            <a:custGeom>
              <a:avLst/>
              <a:gdLst/>
              <a:ahLst/>
              <a:cxnLst/>
              <a:rect l="l" t="t" r="r" b="b"/>
              <a:pathLst>
                <a:path w="3189" h="3056" extrusionOk="0">
                  <a:moveTo>
                    <a:pt x="1167" y="1"/>
                  </a:moveTo>
                  <a:lnTo>
                    <a:pt x="777" y="855"/>
                  </a:lnTo>
                  <a:lnTo>
                    <a:pt x="380" y="922"/>
                  </a:lnTo>
                  <a:lnTo>
                    <a:pt x="0" y="1723"/>
                  </a:lnTo>
                  <a:lnTo>
                    <a:pt x="380" y="1765"/>
                  </a:lnTo>
                  <a:lnTo>
                    <a:pt x="95" y="2500"/>
                  </a:lnTo>
                  <a:lnTo>
                    <a:pt x="489" y="2458"/>
                  </a:lnTo>
                  <a:lnTo>
                    <a:pt x="271" y="2988"/>
                  </a:lnTo>
                  <a:lnTo>
                    <a:pt x="1522" y="3055"/>
                  </a:lnTo>
                  <a:lnTo>
                    <a:pt x="3019" y="1822"/>
                  </a:lnTo>
                  <a:lnTo>
                    <a:pt x="2816" y="946"/>
                  </a:lnTo>
                  <a:cubicBezTo>
                    <a:pt x="2816" y="946"/>
                    <a:pt x="3142" y="61"/>
                    <a:pt x="3188" y="61"/>
                  </a:cubicBezTo>
                  <a:lnTo>
                    <a:pt x="1167"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9"/>
            <p:cNvSpPr/>
            <p:nvPr/>
          </p:nvSpPr>
          <p:spPr>
            <a:xfrm>
              <a:off x="6226504" y="728951"/>
              <a:ext cx="37569" cy="51108"/>
            </a:xfrm>
            <a:custGeom>
              <a:avLst/>
              <a:gdLst/>
              <a:ahLst/>
              <a:cxnLst/>
              <a:rect l="l" t="t" r="r" b="b"/>
              <a:pathLst>
                <a:path w="1196" h="1627" extrusionOk="0">
                  <a:moveTo>
                    <a:pt x="732" y="146"/>
                  </a:moveTo>
                  <a:cubicBezTo>
                    <a:pt x="744" y="161"/>
                    <a:pt x="762" y="171"/>
                    <a:pt x="784" y="171"/>
                  </a:cubicBezTo>
                  <a:cubicBezTo>
                    <a:pt x="790" y="171"/>
                    <a:pt x="796" y="171"/>
                    <a:pt x="802" y="169"/>
                  </a:cubicBezTo>
                  <a:cubicBezTo>
                    <a:pt x="821" y="165"/>
                    <a:pt x="839" y="163"/>
                    <a:pt x="856" y="163"/>
                  </a:cubicBezTo>
                  <a:cubicBezTo>
                    <a:pt x="1089" y="163"/>
                    <a:pt x="1058" y="560"/>
                    <a:pt x="1052" y="717"/>
                  </a:cubicBezTo>
                  <a:cubicBezTo>
                    <a:pt x="1048" y="847"/>
                    <a:pt x="1034" y="981"/>
                    <a:pt x="1006" y="1107"/>
                  </a:cubicBezTo>
                  <a:cubicBezTo>
                    <a:pt x="974" y="1227"/>
                    <a:pt x="932" y="1357"/>
                    <a:pt x="834" y="1434"/>
                  </a:cubicBezTo>
                  <a:cubicBezTo>
                    <a:pt x="785" y="1472"/>
                    <a:pt x="736" y="1487"/>
                    <a:pt x="688" y="1487"/>
                  </a:cubicBezTo>
                  <a:cubicBezTo>
                    <a:pt x="521" y="1487"/>
                    <a:pt x="371" y="1292"/>
                    <a:pt x="300" y="1150"/>
                  </a:cubicBezTo>
                  <a:cubicBezTo>
                    <a:pt x="205" y="949"/>
                    <a:pt x="173" y="714"/>
                    <a:pt x="159" y="492"/>
                  </a:cubicBezTo>
                  <a:cubicBezTo>
                    <a:pt x="155" y="429"/>
                    <a:pt x="148" y="348"/>
                    <a:pt x="198" y="299"/>
                  </a:cubicBezTo>
                  <a:cubicBezTo>
                    <a:pt x="243" y="250"/>
                    <a:pt x="321" y="232"/>
                    <a:pt x="377" y="215"/>
                  </a:cubicBezTo>
                  <a:cubicBezTo>
                    <a:pt x="495" y="176"/>
                    <a:pt x="613" y="155"/>
                    <a:pt x="732" y="146"/>
                  </a:cubicBezTo>
                  <a:close/>
                  <a:moveTo>
                    <a:pt x="834" y="0"/>
                  </a:moveTo>
                  <a:cubicBezTo>
                    <a:pt x="658" y="4"/>
                    <a:pt x="482" y="32"/>
                    <a:pt x="314" y="88"/>
                  </a:cubicBezTo>
                  <a:cubicBezTo>
                    <a:pt x="173" y="134"/>
                    <a:pt x="46" y="197"/>
                    <a:pt x="22" y="359"/>
                  </a:cubicBezTo>
                  <a:cubicBezTo>
                    <a:pt x="1" y="496"/>
                    <a:pt x="29" y="654"/>
                    <a:pt x="54" y="791"/>
                  </a:cubicBezTo>
                  <a:cubicBezTo>
                    <a:pt x="75" y="935"/>
                    <a:pt x="113" y="1076"/>
                    <a:pt x="177" y="1209"/>
                  </a:cubicBezTo>
                  <a:cubicBezTo>
                    <a:pt x="267" y="1405"/>
                    <a:pt x="464" y="1626"/>
                    <a:pt x="690" y="1626"/>
                  </a:cubicBezTo>
                  <a:cubicBezTo>
                    <a:pt x="743" y="1626"/>
                    <a:pt x="799" y="1614"/>
                    <a:pt x="855" y="1585"/>
                  </a:cubicBezTo>
                  <a:cubicBezTo>
                    <a:pt x="1140" y="1438"/>
                    <a:pt x="1182" y="1027"/>
                    <a:pt x="1192" y="745"/>
                  </a:cubicBezTo>
                  <a:cubicBezTo>
                    <a:pt x="1196" y="643"/>
                    <a:pt x="1192" y="542"/>
                    <a:pt x="1185" y="443"/>
                  </a:cubicBezTo>
                  <a:cubicBezTo>
                    <a:pt x="1182" y="359"/>
                    <a:pt x="1175" y="271"/>
                    <a:pt x="1136" y="197"/>
                  </a:cubicBezTo>
                  <a:cubicBezTo>
                    <a:pt x="1086" y="103"/>
                    <a:pt x="993" y="45"/>
                    <a:pt x="892" y="31"/>
                  </a:cubicBezTo>
                  <a:lnTo>
                    <a:pt x="892" y="31"/>
                  </a:lnTo>
                  <a:cubicBezTo>
                    <a:pt x="881" y="13"/>
                    <a:pt x="862"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9"/>
            <p:cNvSpPr/>
            <p:nvPr/>
          </p:nvSpPr>
          <p:spPr>
            <a:xfrm>
              <a:off x="6232693" y="732030"/>
              <a:ext cx="27392" cy="37601"/>
            </a:xfrm>
            <a:custGeom>
              <a:avLst/>
              <a:gdLst/>
              <a:ahLst/>
              <a:cxnLst/>
              <a:rect l="l" t="t" r="r" b="b"/>
              <a:pathLst>
                <a:path w="872" h="1197" extrusionOk="0">
                  <a:moveTo>
                    <a:pt x="88" y="0"/>
                  </a:moveTo>
                  <a:cubicBezTo>
                    <a:pt x="47" y="0"/>
                    <a:pt x="1" y="35"/>
                    <a:pt x="11" y="89"/>
                  </a:cubicBezTo>
                  <a:cubicBezTo>
                    <a:pt x="50" y="317"/>
                    <a:pt x="155" y="531"/>
                    <a:pt x="285" y="721"/>
                  </a:cubicBezTo>
                  <a:cubicBezTo>
                    <a:pt x="349" y="813"/>
                    <a:pt x="419" y="904"/>
                    <a:pt x="493" y="988"/>
                  </a:cubicBezTo>
                  <a:cubicBezTo>
                    <a:pt x="566" y="1076"/>
                    <a:pt x="647" y="1154"/>
                    <a:pt x="756" y="1192"/>
                  </a:cubicBezTo>
                  <a:cubicBezTo>
                    <a:pt x="764" y="1195"/>
                    <a:pt x="772" y="1196"/>
                    <a:pt x="779" y="1196"/>
                  </a:cubicBezTo>
                  <a:cubicBezTo>
                    <a:pt x="847" y="1196"/>
                    <a:pt x="871" y="1084"/>
                    <a:pt x="795" y="1055"/>
                  </a:cubicBezTo>
                  <a:cubicBezTo>
                    <a:pt x="704" y="1023"/>
                    <a:pt x="637" y="943"/>
                    <a:pt x="574" y="872"/>
                  </a:cubicBezTo>
                  <a:cubicBezTo>
                    <a:pt x="507" y="792"/>
                    <a:pt x="443" y="707"/>
                    <a:pt x="387" y="619"/>
                  </a:cubicBezTo>
                  <a:cubicBezTo>
                    <a:pt x="271" y="447"/>
                    <a:pt x="180" y="257"/>
                    <a:pt x="145" y="50"/>
                  </a:cubicBezTo>
                  <a:cubicBezTo>
                    <a:pt x="139" y="15"/>
                    <a:pt x="11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6234452" y="753830"/>
              <a:ext cx="11843" cy="17968"/>
            </a:xfrm>
            <a:custGeom>
              <a:avLst/>
              <a:gdLst/>
              <a:ahLst/>
              <a:cxnLst/>
              <a:rect l="l" t="t" r="r" b="b"/>
              <a:pathLst>
                <a:path w="377" h="572" extrusionOk="0">
                  <a:moveTo>
                    <a:pt x="298" y="0"/>
                  </a:moveTo>
                  <a:cubicBezTo>
                    <a:pt x="275" y="0"/>
                    <a:pt x="251" y="11"/>
                    <a:pt x="240" y="34"/>
                  </a:cubicBezTo>
                  <a:cubicBezTo>
                    <a:pt x="166" y="178"/>
                    <a:pt x="92" y="322"/>
                    <a:pt x="18" y="467"/>
                  </a:cubicBezTo>
                  <a:cubicBezTo>
                    <a:pt x="1" y="502"/>
                    <a:pt x="8" y="544"/>
                    <a:pt x="43" y="565"/>
                  </a:cubicBezTo>
                  <a:cubicBezTo>
                    <a:pt x="53" y="569"/>
                    <a:pt x="64" y="572"/>
                    <a:pt x="76" y="572"/>
                  </a:cubicBezTo>
                  <a:cubicBezTo>
                    <a:pt x="101" y="572"/>
                    <a:pt x="126" y="561"/>
                    <a:pt x="138" y="537"/>
                  </a:cubicBezTo>
                  <a:cubicBezTo>
                    <a:pt x="212" y="393"/>
                    <a:pt x="286" y="249"/>
                    <a:pt x="359" y="105"/>
                  </a:cubicBezTo>
                  <a:cubicBezTo>
                    <a:pt x="377" y="73"/>
                    <a:pt x="370" y="27"/>
                    <a:pt x="335" y="10"/>
                  </a:cubicBezTo>
                  <a:cubicBezTo>
                    <a:pt x="324" y="4"/>
                    <a:pt x="311" y="0"/>
                    <a:pt x="29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6245509" y="761055"/>
              <a:ext cx="5780" cy="18879"/>
            </a:xfrm>
            <a:custGeom>
              <a:avLst/>
              <a:gdLst/>
              <a:ahLst/>
              <a:cxnLst/>
              <a:rect l="l" t="t" r="r" b="b"/>
              <a:pathLst>
                <a:path w="184" h="601" extrusionOk="0">
                  <a:moveTo>
                    <a:pt x="108" y="1"/>
                  </a:moveTo>
                  <a:cubicBezTo>
                    <a:pt x="106" y="1"/>
                    <a:pt x="104" y="1"/>
                    <a:pt x="102" y="1"/>
                  </a:cubicBezTo>
                  <a:cubicBezTo>
                    <a:pt x="67" y="1"/>
                    <a:pt x="28" y="29"/>
                    <a:pt x="32" y="68"/>
                  </a:cubicBezTo>
                  <a:cubicBezTo>
                    <a:pt x="42" y="219"/>
                    <a:pt x="35" y="367"/>
                    <a:pt x="7" y="511"/>
                  </a:cubicBezTo>
                  <a:cubicBezTo>
                    <a:pt x="0" y="549"/>
                    <a:pt x="18" y="588"/>
                    <a:pt x="57" y="599"/>
                  </a:cubicBezTo>
                  <a:cubicBezTo>
                    <a:pt x="62" y="600"/>
                    <a:pt x="67" y="600"/>
                    <a:pt x="72" y="600"/>
                  </a:cubicBezTo>
                  <a:cubicBezTo>
                    <a:pt x="104" y="600"/>
                    <a:pt x="138" y="582"/>
                    <a:pt x="144" y="549"/>
                  </a:cubicBezTo>
                  <a:cubicBezTo>
                    <a:pt x="173" y="391"/>
                    <a:pt x="183" y="230"/>
                    <a:pt x="173" y="68"/>
                  </a:cubicBezTo>
                  <a:cubicBezTo>
                    <a:pt x="169" y="34"/>
                    <a:pt x="143" y="1"/>
                    <a:pt x="10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6190129" y="757505"/>
              <a:ext cx="41716" cy="178957"/>
            </a:xfrm>
            <a:custGeom>
              <a:avLst/>
              <a:gdLst/>
              <a:ahLst/>
              <a:cxnLst/>
              <a:rect l="l" t="t" r="r" b="b"/>
              <a:pathLst>
                <a:path w="1328" h="5697" extrusionOk="0">
                  <a:moveTo>
                    <a:pt x="1234" y="1"/>
                  </a:moveTo>
                  <a:cubicBezTo>
                    <a:pt x="1214" y="1"/>
                    <a:pt x="1194" y="11"/>
                    <a:pt x="1183" y="37"/>
                  </a:cubicBezTo>
                  <a:cubicBezTo>
                    <a:pt x="589" y="1415"/>
                    <a:pt x="519" y="2919"/>
                    <a:pt x="400" y="4391"/>
                  </a:cubicBezTo>
                  <a:cubicBezTo>
                    <a:pt x="382" y="4606"/>
                    <a:pt x="361" y="4820"/>
                    <a:pt x="312" y="5031"/>
                  </a:cubicBezTo>
                  <a:cubicBezTo>
                    <a:pt x="291" y="5130"/>
                    <a:pt x="266" y="5228"/>
                    <a:pt x="231" y="5319"/>
                  </a:cubicBezTo>
                  <a:cubicBezTo>
                    <a:pt x="203" y="5404"/>
                    <a:pt x="168" y="5523"/>
                    <a:pt x="73" y="5558"/>
                  </a:cubicBezTo>
                  <a:cubicBezTo>
                    <a:pt x="0" y="5587"/>
                    <a:pt x="21" y="5697"/>
                    <a:pt x="87" y="5697"/>
                  </a:cubicBezTo>
                  <a:cubicBezTo>
                    <a:pt x="94" y="5697"/>
                    <a:pt x="103" y="5695"/>
                    <a:pt x="111" y="5692"/>
                  </a:cubicBezTo>
                  <a:cubicBezTo>
                    <a:pt x="259" y="5639"/>
                    <a:pt x="319" y="5499"/>
                    <a:pt x="368" y="5358"/>
                  </a:cubicBezTo>
                  <a:cubicBezTo>
                    <a:pt x="431" y="5179"/>
                    <a:pt x="470" y="4992"/>
                    <a:pt x="495" y="4806"/>
                  </a:cubicBezTo>
                  <a:cubicBezTo>
                    <a:pt x="551" y="4427"/>
                    <a:pt x="565" y="4044"/>
                    <a:pt x="593" y="3660"/>
                  </a:cubicBezTo>
                  <a:cubicBezTo>
                    <a:pt x="653" y="2887"/>
                    <a:pt x="730" y="2110"/>
                    <a:pt x="902" y="1351"/>
                  </a:cubicBezTo>
                  <a:cubicBezTo>
                    <a:pt x="1001" y="926"/>
                    <a:pt x="1131" y="508"/>
                    <a:pt x="1303" y="107"/>
                  </a:cubicBezTo>
                  <a:cubicBezTo>
                    <a:pt x="1327" y="52"/>
                    <a:pt x="127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6194401" y="926222"/>
              <a:ext cx="41370" cy="11591"/>
            </a:xfrm>
            <a:custGeom>
              <a:avLst/>
              <a:gdLst/>
              <a:ahLst/>
              <a:cxnLst/>
              <a:rect l="l" t="t" r="r" b="b"/>
              <a:pathLst>
                <a:path w="1317" h="369" extrusionOk="0">
                  <a:moveTo>
                    <a:pt x="46" y="237"/>
                  </a:moveTo>
                  <a:cubicBezTo>
                    <a:pt x="47" y="237"/>
                    <a:pt x="48" y="237"/>
                    <a:pt x="49" y="237"/>
                  </a:cubicBezTo>
                  <a:lnTo>
                    <a:pt x="49" y="237"/>
                  </a:lnTo>
                  <a:cubicBezTo>
                    <a:pt x="48" y="237"/>
                    <a:pt x="47" y="237"/>
                    <a:pt x="46" y="237"/>
                  </a:cubicBezTo>
                  <a:close/>
                  <a:moveTo>
                    <a:pt x="405" y="1"/>
                  </a:moveTo>
                  <a:cubicBezTo>
                    <a:pt x="377" y="1"/>
                    <a:pt x="349" y="3"/>
                    <a:pt x="320" y="8"/>
                  </a:cubicBezTo>
                  <a:cubicBezTo>
                    <a:pt x="271" y="19"/>
                    <a:pt x="225" y="36"/>
                    <a:pt x="183" y="57"/>
                  </a:cubicBezTo>
                  <a:cubicBezTo>
                    <a:pt x="162" y="68"/>
                    <a:pt x="144" y="82"/>
                    <a:pt x="123" y="96"/>
                  </a:cubicBezTo>
                  <a:cubicBezTo>
                    <a:pt x="115" y="101"/>
                    <a:pt x="108" y="108"/>
                    <a:pt x="100" y="116"/>
                  </a:cubicBezTo>
                  <a:lnTo>
                    <a:pt x="100" y="116"/>
                  </a:lnTo>
                  <a:cubicBezTo>
                    <a:pt x="97" y="115"/>
                    <a:pt x="94" y="115"/>
                    <a:pt x="90" y="115"/>
                  </a:cubicBezTo>
                  <a:cubicBezTo>
                    <a:pt x="79" y="115"/>
                    <a:pt x="69" y="118"/>
                    <a:pt x="60" y="124"/>
                  </a:cubicBezTo>
                  <a:cubicBezTo>
                    <a:pt x="14" y="156"/>
                    <a:pt x="0" y="230"/>
                    <a:pt x="56" y="261"/>
                  </a:cubicBezTo>
                  <a:cubicBezTo>
                    <a:pt x="71" y="270"/>
                    <a:pt x="84" y="274"/>
                    <a:pt x="97" y="274"/>
                  </a:cubicBezTo>
                  <a:cubicBezTo>
                    <a:pt x="139" y="274"/>
                    <a:pt x="172" y="232"/>
                    <a:pt x="207" y="205"/>
                  </a:cubicBezTo>
                  <a:cubicBezTo>
                    <a:pt x="268" y="161"/>
                    <a:pt x="336" y="141"/>
                    <a:pt x="406" y="141"/>
                  </a:cubicBezTo>
                  <a:cubicBezTo>
                    <a:pt x="465" y="141"/>
                    <a:pt x="525" y="156"/>
                    <a:pt x="580" y="184"/>
                  </a:cubicBezTo>
                  <a:cubicBezTo>
                    <a:pt x="703" y="247"/>
                    <a:pt x="815" y="338"/>
                    <a:pt x="956" y="363"/>
                  </a:cubicBezTo>
                  <a:cubicBezTo>
                    <a:pt x="979" y="367"/>
                    <a:pt x="1001" y="369"/>
                    <a:pt x="1023" y="369"/>
                  </a:cubicBezTo>
                  <a:cubicBezTo>
                    <a:pt x="1123" y="369"/>
                    <a:pt x="1216" y="330"/>
                    <a:pt x="1279" y="244"/>
                  </a:cubicBezTo>
                  <a:cubicBezTo>
                    <a:pt x="1317" y="194"/>
                    <a:pt x="1268" y="144"/>
                    <a:pt x="1217" y="144"/>
                  </a:cubicBezTo>
                  <a:cubicBezTo>
                    <a:pt x="1196" y="144"/>
                    <a:pt x="1175" y="153"/>
                    <a:pt x="1160" y="173"/>
                  </a:cubicBezTo>
                  <a:cubicBezTo>
                    <a:pt x="1128" y="215"/>
                    <a:pt x="1080" y="230"/>
                    <a:pt x="1030" y="230"/>
                  </a:cubicBezTo>
                  <a:cubicBezTo>
                    <a:pt x="989" y="230"/>
                    <a:pt x="946" y="219"/>
                    <a:pt x="910" y="205"/>
                  </a:cubicBezTo>
                  <a:cubicBezTo>
                    <a:pt x="805" y="166"/>
                    <a:pt x="717" y="92"/>
                    <a:pt x="619" y="47"/>
                  </a:cubicBezTo>
                  <a:cubicBezTo>
                    <a:pt x="548" y="16"/>
                    <a:pt x="477" y="1"/>
                    <a:pt x="405"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6238661" y="777766"/>
              <a:ext cx="10555" cy="136236"/>
            </a:xfrm>
            <a:custGeom>
              <a:avLst/>
              <a:gdLst/>
              <a:ahLst/>
              <a:cxnLst/>
              <a:rect l="l" t="t" r="r" b="b"/>
              <a:pathLst>
                <a:path w="336" h="4337" extrusionOk="0">
                  <a:moveTo>
                    <a:pt x="246" y="1"/>
                  </a:moveTo>
                  <a:cubicBezTo>
                    <a:pt x="210" y="1"/>
                    <a:pt x="174" y="23"/>
                    <a:pt x="173" y="67"/>
                  </a:cubicBezTo>
                  <a:cubicBezTo>
                    <a:pt x="85" y="1472"/>
                    <a:pt x="0" y="2885"/>
                    <a:pt x="194" y="4284"/>
                  </a:cubicBezTo>
                  <a:cubicBezTo>
                    <a:pt x="198" y="4321"/>
                    <a:pt x="223" y="4337"/>
                    <a:pt x="250" y="4337"/>
                  </a:cubicBezTo>
                  <a:cubicBezTo>
                    <a:pt x="290" y="4337"/>
                    <a:pt x="336" y="4302"/>
                    <a:pt x="327" y="4249"/>
                  </a:cubicBezTo>
                  <a:cubicBezTo>
                    <a:pt x="137" y="2861"/>
                    <a:pt x="225" y="1458"/>
                    <a:pt x="313" y="67"/>
                  </a:cubicBezTo>
                  <a:cubicBezTo>
                    <a:pt x="315" y="23"/>
                    <a:pt x="281"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6220536" y="788761"/>
              <a:ext cx="13570" cy="127692"/>
            </a:xfrm>
            <a:custGeom>
              <a:avLst/>
              <a:gdLst/>
              <a:ahLst/>
              <a:cxnLst/>
              <a:rect l="l" t="t" r="r" b="b"/>
              <a:pathLst>
                <a:path w="432" h="4065" extrusionOk="0">
                  <a:moveTo>
                    <a:pt x="344" y="1"/>
                  </a:moveTo>
                  <a:cubicBezTo>
                    <a:pt x="317" y="1"/>
                    <a:pt x="293" y="16"/>
                    <a:pt x="289" y="50"/>
                  </a:cubicBezTo>
                  <a:cubicBezTo>
                    <a:pt x="85" y="1358"/>
                    <a:pt x="1" y="2676"/>
                    <a:pt x="33" y="3997"/>
                  </a:cubicBezTo>
                  <a:cubicBezTo>
                    <a:pt x="33" y="4042"/>
                    <a:pt x="68" y="4065"/>
                    <a:pt x="103" y="4065"/>
                  </a:cubicBezTo>
                  <a:cubicBezTo>
                    <a:pt x="138" y="4065"/>
                    <a:pt x="171" y="4043"/>
                    <a:pt x="170" y="3997"/>
                  </a:cubicBezTo>
                  <a:cubicBezTo>
                    <a:pt x="142" y="2690"/>
                    <a:pt x="222" y="1383"/>
                    <a:pt x="423" y="89"/>
                  </a:cubicBezTo>
                  <a:cubicBezTo>
                    <a:pt x="431" y="36"/>
                    <a:pt x="38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6257540" y="762405"/>
              <a:ext cx="31758" cy="98258"/>
            </a:xfrm>
            <a:custGeom>
              <a:avLst/>
              <a:gdLst/>
              <a:ahLst/>
              <a:cxnLst/>
              <a:rect l="l" t="t" r="r" b="b"/>
              <a:pathLst>
                <a:path w="1011" h="3128" extrusionOk="0">
                  <a:moveTo>
                    <a:pt x="85" y="1"/>
                  </a:moveTo>
                  <a:cubicBezTo>
                    <a:pt x="44" y="1"/>
                    <a:pt x="0" y="36"/>
                    <a:pt x="11" y="88"/>
                  </a:cubicBezTo>
                  <a:cubicBezTo>
                    <a:pt x="204" y="1107"/>
                    <a:pt x="489" y="2109"/>
                    <a:pt x="854" y="3079"/>
                  </a:cubicBezTo>
                  <a:cubicBezTo>
                    <a:pt x="867" y="3113"/>
                    <a:pt x="897" y="3128"/>
                    <a:pt x="926" y="3128"/>
                  </a:cubicBezTo>
                  <a:cubicBezTo>
                    <a:pt x="969" y="3128"/>
                    <a:pt x="1011" y="3095"/>
                    <a:pt x="992" y="3044"/>
                  </a:cubicBezTo>
                  <a:cubicBezTo>
                    <a:pt x="623" y="2070"/>
                    <a:pt x="341" y="1069"/>
                    <a:pt x="145" y="53"/>
                  </a:cubicBezTo>
                  <a:cubicBezTo>
                    <a:pt x="137" y="16"/>
                    <a:pt x="11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6245163" y="783735"/>
              <a:ext cx="30941" cy="140006"/>
            </a:xfrm>
            <a:custGeom>
              <a:avLst/>
              <a:gdLst/>
              <a:ahLst/>
              <a:cxnLst/>
              <a:rect l="l" t="t" r="r" b="b"/>
              <a:pathLst>
                <a:path w="985" h="4457" extrusionOk="0">
                  <a:moveTo>
                    <a:pt x="69" y="0"/>
                  </a:moveTo>
                  <a:cubicBezTo>
                    <a:pt x="34" y="0"/>
                    <a:pt x="1" y="22"/>
                    <a:pt x="4" y="66"/>
                  </a:cubicBezTo>
                  <a:cubicBezTo>
                    <a:pt x="85" y="1223"/>
                    <a:pt x="169" y="2390"/>
                    <a:pt x="500" y="3507"/>
                  </a:cubicBezTo>
                  <a:cubicBezTo>
                    <a:pt x="591" y="3820"/>
                    <a:pt x="704" y="4126"/>
                    <a:pt x="841" y="4421"/>
                  </a:cubicBezTo>
                  <a:cubicBezTo>
                    <a:pt x="852" y="4446"/>
                    <a:pt x="871" y="4457"/>
                    <a:pt x="891" y="4457"/>
                  </a:cubicBezTo>
                  <a:cubicBezTo>
                    <a:pt x="936" y="4457"/>
                    <a:pt x="984" y="4406"/>
                    <a:pt x="960" y="4351"/>
                  </a:cubicBezTo>
                  <a:cubicBezTo>
                    <a:pt x="489" y="3307"/>
                    <a:pt x="321" y="2165"/>
                    <a:pt x="219" y="1033"/>
                  </a:cubicBezTo>
                  <a:cubicBezTo>
                    <a:pt x="191" y="710"/>
                    <a:pt x="166" y="390"/>
                    <a:pt x="145" y="66"/>
                  </a:cubicBezTo>
                  <a:cubicBezTo>
                    <a:pt x="141" y="22"/>
                    <a:pt x="10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6264042" y="837858"/>
              <a:ext cx="18125" cy="54721"/>
            </a:xfrm>
            <a:custGeom>
              <a:avLst/>
              <a:gdLst/>
              <a:ahLst/>
              <a:cxnLst/>
              <a:rect l="l" t="t" r="r" b="b"/>
              <a:pathLst>
                <a:path w="577" h="1742" extrusionOk="0">
                  <a:moveTo>
                    <a:pt x="86" y="1"/>
                  </a:moveTo>
                  <a:cubicBezTo>
                    <a:pt x="45" y="1"/>
                    <a:pt x="1" y="34"/>
                    <a:pt x="11" y="87"/>
                  </a:cubicBezTo>
                  <a:cubicBezTo>
                    <a:pt x="106" y="635"/>
                    <a:pt x="247" y="1169"/>
                    <a:pt x="423" y="1693"/>
                  </a:cubicBezTo>
                  <a:cubicBezTo>
                    <a:pt x="435" y="1727"/>
                    <a:pt x="464" y="1741"/>
                    <a:pt x="493" y="1741"/>
                  </a:cubicBezTo>
                  <a:cubicBezTo>
                    <a:pt x="535" y="1741"/>
                    <a:pt x="576" y="1708"/>
                    <a:pt x="560" y="1658"/>
                  </a:cubicBezTo>
                  <a:cubicBezTo>
                    <a:pt x="380" y="1134"/>
                    <a:pt x="243" y="596"/>
                    <a:pt x="145" y="52"/>
                  </a:cubicBezTo>
                  <a:cubicBezTo>
                    <a:pt x="139" y="16"/>
                    <a:pt x="113"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6170276" y="683591"/>
              <a:ext cx="39737" cy="64396"/>
            </a:xfrm>
            <a:custGeom>
              <a:avLst/>
              <a:gdLst/>
              <a:ahLst/>
              <a:cxnLst/>
              <a:rect l="l" t="t" r="r" b="b"/>
              <a:pathLst>
                <a:path w="1265" h="2050" extrusionOk="0">
                  <a:moveTo>
                    <a:pt x="85" y="1"/>
                  </a:moveTo>
                  <a:cubicBezTo>
                    <a:pt x="42" y="1"/>
                    <a:pt x="0" y="34"/>
                    <a:pt x="19" y="84"/>
                  </a:cubicBezTo>
                  <a:cubicBezTo>
                    <a:pt x="290" y="784"/>
                    <a:pt x="659" y="1437"/>
                    <a:pt x="1123" y="2024"/>
                  </a:cubicBezTo>
                  <a:cubicBezTo>
                    <a:pt x="1137" y="2042"/>
                    <a:pt x="1153" y="2050"/>
                    <a:pt x="1169" y="2050"/>
                  </a:cubicBezTo>
                  <a:cubicBezTo>
                    <a:pt x="1218" y="2050"/>
                    <a:pt x="1265" y="1979"/>
                    <a:pt x="1225" y="1926"/>
                  </a:cubicBezTo>
                  <a:cubicBezTo>
                    <a:pt x="775" y="1356"/>
                    <a:pt x="417" y="724"/>
                    <a:pt x="156" y="49"/>
                  </a:cubicBezTo>
                  <a:cubicBezTo>
                    <a:pt x="144" y="15"/>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6189846" y="698669"/>
              <a:ext cx="37538" cy="43255"/>
            </a:xfrm>
            <a:custGeom>
              <a:avLst/>
              <a:gdLst/>
              <a:ahLst/>
              <a:cxnLst/>
              <a:rect l="l" t="t" r="r" b="b"/>
              <a:pathLst>
                <a:path w="1195" h="1377" extrusionOk="0">
                  <a:moveTo>
                    <a:pt x="94" y="1"/>
                  </a:moveTo>
                  <a:cubicBezTo>
                    <a:pt x="47" y="1"/>
                    <a:pt x="0" y="51"/>
                    <a:pt x="29" y="107"/>
                  </a:cubicBezTo>
                  <a:cubicBezTo>
                    <a:pt x="282" y="585"/>
                    <a:pt x="627" y="1010"/>
                    <a:pt x="1041" y="1358"/>
                  </a:cubicBezTo>
                  <a:cubicBezTo>
                    <a:pt x="1056" y="1371"/>
                    <a:pt x="1072" y="1377"/>
                    <a:pt x="1088" y="1377"/>
                  </a:cubicBezTo>
                  <a:cubicBezTo>
                    <a:pt x="1144" y="1377"/>
                    <a:pt x="1195" y="1306"/>
                    <a:pt x="1140" y="1260"/>
                  </a:cubicBezTo>
                  <a:cubicBezTo>
                    <a:pt x="735" y="919"/>
                    <a:pt x="398" y="504"/>
                    <a:pt x="149" y="36"/>
                  </a:cubicBezTo>
                  <a:cubicBezTo>
                    <a:pt x="135" y="11"/>
                    <a:pt x="11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9"/>
            <p:cNvSpPr/>
            <p:nvPr/>
          </p:nvSpPr>
          <p:spPr>
            <a:xfrm>
              <a:off x="6259425" y="689466"/>
              <a:ext cx="43978" cy="74762"/>
            </a:xfrm>
            <a:custGeom>
              <a:avLst/>
              <a:gdLst/>
              <a:ahLst/>
              <a:cxnLst/>
              <a:rect l="l" t="t" r="r" b="b"/>
              <a:pathLst>
                <a:path w="1400" h="2380" extrusionOk="0">
                  <a:moveTo>
                    <a:pt x="1314" y="0"/>
                  </a:moveTo>
                  <a:cubicBezTo>
                    <a:pt x="1286" y="0"/>
                    <a:pt x="1260" y="15"/>
                    <a:pt x="1251" y="48"/>
                  </a:cubicBezTo>
                  <a:cubicBezTo>
                    <a:pt x="1041" y="874"/>
                    <a:pt x="626" y="1633"/>
                    <a:pt x="49" y="2259"/>
                  </a:cubicBezTo>
                  <a:cubicBezTo>
                    <a:pt x="1" y="2308"/>
                    <a:pt x="48" y="2379"/>
                    <a:pt x="101" y="2379"/>
                  </a:cubicBezTo>
                  <a:cubicBezTo>
                    <a:pt x="117" y="2379"/>
                    <a:pt x="133" y="2373"/>
                    <a:pt x="148" y="2357"/>
                  </a:cubicBezTo>
                  <a:cubicBezTo>
                    <a:pt x="742" y="1718"/>
                    <a:pt x="1171" y="934"/>
                    <a:pt x="1385" y="87"/>
                  </a:cubicBezTo>
                  <a:cubicBezTo>
                    <a:pt x="1400" y="34"/>
                    <a:pt x="1356"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6260744" y="707277"/>
              <a:ext cx="26795" cy="33486"/>
            </a:xfrm>
            <a:custGeom>
              <a:avLst/>
              <a:gdLst/>
              <a:ahLst/>
              <a:cxnLst/>
              <a:rect l="l" t="t" r="r" b="b"/>
              <a:pathLst>
                <a:path w="853" h="1066" extrusionOk="0">
                  <a:moveTo>
                    <a:pt x="760" y="1"/>
                  </a:moveTo>
                  <a:cubicBezTo>
                    <a:pt x="739" y="1"/>
                    <a:pt x="719" y="11"/>
                    <a:pt x="707" y="37"/>
                  </a:cubicBezTo>
                  <a:cubicBezTo>
                    <a:pt x="542" y="374"/>
                    <a:pt x="320" y="683"/>
                    <a:pt x="50" y="947"/>
                  </a:cubicBezTo>
                  <a:cubicBezTo>
                    <a:pt x="1" y="996"/>
                    <a:pt x="48" y="1066"/>
                    <a:pt x="103" y="1066"/>
                  </a:cubicBezTo>
                  <a:cubicBezTo>
                    <a:pt x="120" y="1066"/>
                    <a:pt x="136" y="1060"/>
                    <a:pt x="151" y="1045"/>
                  </a:cubicBezTo>
                  <a:cubicBezTo>
                    <a:pt x="429" y="775"/>
                    <a:pt x="658" y="455"/>
                    <a:pt x="826" y="107"/>
                  </a:cubicBezTo>
                  <a:cubicBezTo>
                    <a:pt x="853" y="51"/>
                    <a:pt x="805"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6249498" y="683686"/>
              <a:ext cx="40396" cy="48124"/>
            </a:xfrm>
            <a:custGeom>
              <a:avLst/>
              <a:gdLst/>
              <a:ahLst/>
              <a:cxnLst/>
              <a:rect l="l" t="t" r="r" b="b"/>
              <a:pathLst>
                <a:path w="1286" h="1532" extrusionOk="0">
                  <a:moveTo>
                    <a:pt x="1190" y="1"/>
                  </a:moveTo>
                  <a:cubicBezTo>
                    <a:pt x="1173" y="1"/>
                    <a:pt x="1157" y="8"/>
                    <a:pt x="1142" y="25"/>
                  </a:cubicBezTo>
                  <a:cubicBezTo>
                    <a:pt x="759" y="478"/>
                    <a:pt x="355" y="925"/>
                    <a:pt x="35" y="1427"/>
                  </a:cubicBezTo>
                  <a:cubicBezTo>
                    <a:pt x="1" y="1481"/>
                    <a:pt x="50" y="1531"/>
                    <a:pt x="99" y="1531"/>
                  </a:cubicBezTo>
                  <a:cubicBezTo>
                    <a:pt x="121" y="1531"/>
                    <a:pt x="143" y="1521"/>
                    <a:pt x="158" y="1498"/>
                  </a:cubicBezTo>
                  <a:cubicBezTo>
                    <a:pt x="471" y="1005"/>
                    <a:pt x="864" y="570"/>
                    <a:pt x="1241" y="123"/>
                  </a:cubicBezTo>
                  <a:cubicBezTo>
                    <a:pt x="1286" y="70"/>
                    <a:pt x="1240"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6054992" y="829942"/>
              <a:ext cx="71401" cy="64835"/>
            </a:xfrm>
            <a:custGeom>
              <a:avLst/>
              <a:gdLst/>
              <a:ahLst/>
              <a:cxnLst/>
              <a:rect l="l" t="t" r="r" b="b"/>
              <a:pathLst>
                <a:path w="2273" h="2064" extrusionOk="0">
                  <a:moveTo>
                    <a:pt x="2165" y="0"/>
                  </a:moveTo>
                  <a:cubicBezTo>
                    <a:pt x="2149" y="0"/>
                    <a:pt x="2133" y="6"/>
                    <a:pt x="2118" y="19"/>
                  </a:cubicBezTo>
                  <a:cubicBezTo>
                    <a:pt x="1429" y="662"/>
                    <a:pt x="741" y="1305"/>
                    <a:pt x="52" y="1945"/>
                  </a:cubicBezTo>
                  <a:cubicBezTo>
                    <a:pt x="0" y="1994"/>
                    <a:pt x="47" y="2064"/>
                    <a:pt x="102" y="2064"/>
                  </a:cubicBezTo>
                  <a:cubicBezTo>
                    <a:pt x="118" y="2064"/>
                    <a:pt x="135" y="2058"/>
                    <a:pt x="150" y="2043"/>
                  </a:cubicBezTo>
                  <a:cubicBezTo>
                    <a:pt x="839" y="1404"/>
                    <a:pt x="1528" y="760"/>
                    <a:pt x="2220" y="121"/>
                  </a:cubicBezTo>
                  <a:cubicBezTo>
                    <a:pt x="2272" y="71"/>
                    <a:pt x="2222" y="0"/>
                    <a:pt x="2165"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6098341" y="844266"/>
              <a:ext cx="26606" cy="12062"/>
            </a:xfrm>
            <a:custGeom>
              <a:avLst/>
              <a:gdLst/>
              <a:ahLst/>
              <a:cxnLst/>
              <a:rect l="l" t="t" r="r" b="b"/>
              <a:pathLst>
                <a:path w="847" h="384" extrusionOk="0">
                  <a:moveTo>
                    <a:pt x="741" y="0"/>
                  </a:moveTo>
                  <a:cubicBezTo>
                    <a:pt x="730" y="0"/>
                    <a:pt x="718" y="3"/>
                    <a:pt x="707" y="9"/>
                  </a:cubicBezTo>
                  <a:cubicBezTo>
                    <a:pt x="506" y="122"/>
                    <a:pt x="285" y="203"/>
                    <a:pt x="60" y="248"/>
                  </a:cubicBezTo>
                  <a:cubicBezTo>
                    <a:pt x="21" y="255"/>
                    <a:pt x="0" y="301"/>
                    <a:pt x="11" y="336"/>
                  </a:cubicBezTo>
                  <a:cubicBezTo>
                    <a:pt x="20" y="368"/>
                    <a:pt x="48" y="383"/>
                    <a:pt x="78" y="383"/>
                  </a:cubicBezTo>
                  <a:cubicBezTo>
                    <a:pt x="83" y="383"/>
                    <a:pt x="89" y="383"/>
                    <a:pt x="95" y="382"/>
                  </a:cubicBezTo>
                  <a:cubicBezTo>
                    <a:pt x="334" y="336"/>
                    <a:pt x="566" y="252"/>
                    <a:pt x="780" y="132"/>
                  </a:cubicBezTo>
                  <a:cubicBezTo>
                    <a:pt x="847" y="93"/>
                    <a:pt x="805" y="0"/>
                    <a:pt x="741"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6016229" y="899898"/>
              <a:ext cx="50888" cy="71244"/>
            </a:xfrm>
            <a:custGeom>
              <a:avLst/>
              <a:gdLst/>
              <a:ahLst/>
              <a:cxnLst/>
              <a:rect l="l" t="t" r="r" b="b"/>
              <a:pathLst>
                <a:path w="1620" h="2268" extrusionOk="0">
                  <a:moveTo>
                    <a:pt x="96" y="1"/>
                  </a:moveTo>
                  <a:cubicBezTo>
                    <a:pt x="47" y="1"/>
                    <a:pt x="0" y="51"/>
                    <a:pt x="34" y="105"/>
                  </a:cubicBezTo>
                  <a:cubicBezTo>
                    <a:pt x="259" y="456"/>
                    <a:pt x="604" y="695"/>
                    <a:pt x="906" y="980"/>
                  </a:cubicBezTo>
                  <a:cubicBezTo>
                    <a:pt x="1057" y="1124"/>
                    <a:pt x="1198" y="1282"/>
                    <a:pt x="1293" y="1468"/>
                  </a:cubicBezTo>
                  <a:cubicBezTo>
                    <a:pt x="1412" y="1697"/>
                    <a:pt x="1461" y="1950"/>
                    <a:pt x="1475" y="2199"/>
                  </a:cubicBezTo>
                  <a:cubicBezTo>
                    <a:pt x="1479" y="2245"/>
                    <a:pt x="1516" y="2268"/>
                    <a:pt x="1551" y="2268"/>
                  </a:cubicBezTo>
                  <a:cubicBezTo>
                    <a:pt x="1586" y="2268"/>
                    <a:pt x="1620" y="2245"/>
                    <a:pt x="1616" y="2199"/>
                  </a:cubicBezTo>
                  <a:cubicBezTo>
                    <a:pt x="1602" y="1953"/>
                    <a:pt x="1556" y="1707"/>
                    <a:pt x="1454" y="1482"/>
                  </a:cubicBezTo>
                  <a:cubicBezTo>
                    <a:pt x="1367" y="1282"/>
                    <a:pt x="1233" y="1110"/>
                    <a:pt x="1078" y="955"/>
                  </a:cubicBezTo>
                  <a:cubicBezTo>
                    <a:pt x="773" y="646"/>
                    <a:pt x="393" y="403"/>
                    <a:pt x="154" y="34"/>
                  </a:cubicBezTo>
                  <a:cubicBezTo>
                    <a:pt x="139" y="10"/>
                    <a:pt x="11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5999580" y="986282"/>
              <a:ext cx="50606" cy="49883"/>
            </a:xfrm>
            <a:custGeom>
              <a:avLst/>
              <a:gdLst/>
              <a:ahLst/>
              <a:cxnLst/>
              <a:rect l="l" t="t" r="r" b="b"/>
              <a:pathLst>
                <a:path w="1611" h="1588" extrusionOk="0">
                  <a:moveTo>
                    <a:pt x="1511" y="0"/>
                  </a:moveTo>
                  <a:cubicBezTo>
                    <a:pt x="1490" y="0"/>
                    <a:pt x="1469" y="9"/>
                    <a:pt x="1454" y="29"/>
                  </a:cubicBezTo>
                  <a:cubicBezTo>
                    <a:pt x="1060" y="563"/>
                    <a:pt x="649" y="1112"/>
                    <a:pt x="65" y="1456"/>
                  </a:cubicBezTo>
                  <a:cubicBezTo>
                    <a:pt x="1" y="1494"/>
                    <a:pt x="39" y="1587"/>
                    <a:pt x="101" y="1587"/>
                  </a:cubicBezTo>
                  <a:cubicBezTo>
                    <a:pt x="113" y="1587"/>
                    <a:pt x="126" y="1584"/>
                    <a:pt x="139" y="1576"/>
                  </a:cubicBezTo>
                  <a:cubicBezTo>
                    <a:pt x="740" y="1221"/>
                    <a:pt x="1165" y="655"/>
                    <a:pt x="1573" y="103"/>
                  </a:cubicBezTo>
                  <a:cubicBezTo>
                    <a:pt x="1611" y="51"/>
                    <a:pt x="1561"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5985099" y="995361"/>
              <a:ext cx="39957" cy="20638"/>
            </a:xfrm>
            <a:custGeom>
              <a:avLst/>
              <a:gdLst/>
              <a:ahLst/>
              <a:cxnLst/>
              <a:rect l="l" t="t" r="r" b="b"/>
              <a:pathLst>
                <a:path w="1272" h="657" extrusionOk="0">
                  <a:moveTo>
                    <a:pt x="100" y="1"/>
                  </a:moveTo>
                  <a:cubicBezTo>
                    <a:pt x="50" y="1"/>
                    <a:pt x="1" y="51"/>
                    <a:pt x="38" y="106"/>
                  </a:cubicBezTo>
                  <a:cubicBezTo>
                    <a:pt x="266" y="443"/>
                    <a:pt x="660" y="656"/>
                    <a:pt x="1067" y="656"/>
                  </a:cubicBezTo>
                  <a:cubicBezTo>
                    <a:pt x="1106" y="656"/>
                    <a:pt x="1145" y="654"/>
                    <a:pt x="1184" y="651"/>
                  </a:cubicBezTo>
                  <a:cubicBezTo>
                    <a:pt x="1268" y="640"/>
                    <a:pt x="1271" y="509"/>
                    <a:pt x="1193" y="509"/>
                  </a:cubicBezTo>
                  <a:cubicBezTo>
                    <a:pt x="1190" y="509"/>
                    <a:pt x="1187" y="510"/>
                    <a:pt x="1184" y="510"/>
                  </a:cubicBezTo>
                  <a:cubicBezTo>
                    <a:pt x="1148" y="513"/>
                    <a:pt x="1113" y="515"/>
                    <a:pt x="1078" y="515"/>
                  </a:cubicBezTo>
                  <a:cubicBezTo>
                    <a:pt x="716" y="515"/>
                    <a:pt x="362" y="336"/>
                    <a:pt x="157" y="32"/>
                  </a:cubicBezTo>
                  <a:cubicBezTo>
                    <a:pt x="143" y="10"/>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6008345" y="994041"/>
              <a:ext cx="23559" cy="15958"/>
            </a:xfrm>
            <a:custGeom>
              <a:avLst/>
              <a:gdLst/>
              <a:ahLst/>
              <a:cxnLst/>
              <a:rect l="l" t="t" r="r" b="b"/>
              <a:pathLst>
                <a:path w="750" h="508" extrusionOk="0">
                  <a:moveTo>
                    <a:pt x="83" y="0"/>
                  </a:moveTo>
                  <a:cubicBezTo>
                    <a:pt x="63" y="0"/>
                    <a:pt x="42" y="8"/>
                    <a:pt x="29" y="21"/>
                  </a:cubicBezTo>
                  <a:cubicBezTo>
                    <a:pt x="1" y="49"/>
                    <a:pt x="4" y="88"/>
                    <a:pt x="29" y="120"/>
                  </a:cubicBezTo>
                  <a:cubicBezTo>
                    <a:pt x="184" y="313"/>
                    <a:pt x="412" y="454"/>
                    <a:pt x="654" y="506"/>
                  </a:cubicBezTo>
                  <a:cubicBezTo>
                    <a:pt x="660" y="507"/>
                    <a:pt x="666" y="508"/>
                    <a:pt x="671" y="508"/>
                  </a:cubicBezTo>
                  <a:cubicBezTo>
                    <a:pt x="703" y="508"/>
                    <a:pt x="730" y="490"/>
                    <a:pt x="742" y="457"/>
                  </a:cubicBezTo>
                  <a:cubicBezTo>
                    <a:pt x="749" y="422"/>
                    <a:pt x="728" y="380"/>
                    <a:pt x="693" y="369"/>
                  </a:cubicBezTo>
                  <a:cubicBezTo>
                    <a:pt x="468" y="323"/>
                    <a:pt x="271" y="197"/>
                    <a:pt x="127" y="21"/>
                  </a:cubicBezTo>
                  <a:cubicBezTo>
                    <a:pt x="117" y="6"/>
                    <a:pt x="101"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6032752" y="1015433"/>
              <a:ext cx="54187" cy="48815"/>
            </a:xfrm>
            <a:custGeom>
              <a:avLst/>
              <a:gdLst/>
              <a:ahLst/>
              <a:cxnLst/>
              <a:rect l="l" t="t" r="r" b="b"/>
              <a:pathLst>
                <a:path w="1725" h="1554" extrusionOk="0">
                  <a:moveTo>
                    <a:pt x="1618" y="0"/>
                  </a:moveTo>
                  <a:cubicBezTo>
                    <a:pt x="1602" y="0"/>
                    <a:pt x="1586" y="6"/>
                    <a:pt x="1572" y="19"/>
                  </a:cubicBezTo>
                  <a:cubicBezTo>
                    <a:pt x="1058" y="482"/>
                    <a:pt x="545" y="950"/>
                    <a:pt x="50" y="1431"/>
                  </a:cubicBezTo>
                  <a:cubicBezTo>
                    <a:pt x="0" y="1481"/>
                    <a:pt x="49" y="1553"/>
                    <a:pt x="103" y="1553"/>
                  </a:cubicBezTo>
                  <a:cubicBezTo>
                    <a:pt x="118" y="1553"/>
                    <a:pt x="134" y="1547"/>
                    <a:pt x="148" y="1533"/>
                  </a:cubicBezTo>
                  <a:cubicBezTo>
                    <a:pt x="644" y="1048"/>
                    <a:pt x="1157" y="584"/>
                    <a:pt x="1670" y="120"/>
                  </a:cubicBezTo>
                  <a:cubicBezTo>
                    <a:pt x="1725" y="71"/>
                    <a:pt x="1675"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6057694" y="994135"/>
              <a:ext cx="8544" cy="10743"/>
            </a:xfrm>
            <a:custGeom>
              <a:avLst/>
              <a:gdLst/>
              <a:ahLst/>
              <a:cxnLst/>
              <a:rect l="l" t="t" r="r" b="b"/>
              <a:pathLst>
                <a:path w="272" h="342" extrusionOk="0">
                  <a:moveTo>
                    <a:pt x="134" y="1"/>
                  </a:moveTo>
                  <a:cubicBezTo>
                    <a:pt x="61" y="1"/>
                    <a:pt x="1" y="78"/>
                    <a:pt x="1" y="169"/>
                  </a:cubicBezTo>
                  <a:cubicBezTo>
                    <a:pt x="1" y="264"/>
                    <a:pt x="61" y="342"/>
                    <a:pt x="134" y="342"/>
                  </a:cubicBezTo>
                  <a:cubicBezTo>
                    <a:pt x="208" y="342"/>
                    <a:pt x="271" y="264"/>
                    <a:pt x="271" y="169"/>
                  </a:cubicBezTo>
                  <a:cubicBezTo>
                    <a:pt x="271" y="78"/>
                    <a:pt x="20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6066646" y="1006292"/>
              <a:ext cx="8544" cy="10743"/>
            </a:xfrm>
            <a:custGeom>
              <a:avLst/>
              <a:gdLst/>
              <a:ahLst/>
              <a:cxnLst/>
              <a:rect l="l" t="t" r="r" b="b"/>
              <a:pathLst>
                <a:path w="272" h="342" extrusionOk="0">
                  <a:moveTo>
                    <a:pt x="134" y="0"/>
                  </a:moveTo>
                  <a:cubicBezTo>
                    <a:pt x="60" y="0"/>
                    <a:pt x="1" y="78"/>
                    <a:pt x="1" y="169"/>
                  </a:cubicBezTo>
                  <a:cubicBezTo>
                    <a:pt x="1"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6382624" y="891134"/>
              <a:ext cx="45737" cy="4775"/>
            </a:xfrm>
            <a:custGeom>
              <a:avLst/>
              <a:gdLst/>
              <a:ahLst/>
              <a:cxnLst/>
              <a:rect l="l" t="t" r="r" b="b"/>
              <a:pathLst>
                <a:path w="1456" h="152" extrusionOk="0">
                  <a:moveTo>
                    <a:pt x="916" y="0"/>
                  </a:moveTo>
                  <a:cubicBezTo>
                    <a:pt x="641" y="0"/>
                    <a:pt x="365" y="4"/>
                    <a:pt x="88" y="11"/>
                  </a:cubicBezTo>
                  <a:cubicBezTo>
                    <a:pt x="2" y="14"/>
                    <a:pt x="1" y="152"/>
                    <a:pt x="85" y="152"/>
                  </a:cubicBezTo>
                  <a:cubicBezTo>
                    <a:pt x="86" y="152"/>
                    <a:pt x="87" y="152"/>
                    <a:pt x="88" y="152"/>
                  </a:cubicBezTo>
                  <a:cubicBezTo>
                    <a:pt x="365" y="145"/>
                    <a:pt x="641" y="141"/>
                    <a:pt x="916" y="141"/>
                  </a:cubicBezTo>
                  <a:cubicBezTo>
                    <a:pt x="1066" y="141"/>
                    <a:pt x="1217" y="142"/>
                    <a:pt x="1368" y="145"/>
                  </a:cubicBezTo>
                  <a:cubicBezTo>
                    <a:pt x="1456" y="145"/>
                    <a:pt x="1456" y="4"/>
                    <a:pt x="1368" y="4"/>
                  </a:cubicBezTo>
                  <a:cubicBezTo>
                    <a:pt x="1217" y="1"/>
                    <a:pt x="1066"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6360824" y="918871"/>
              <a:ext cx="50982" cy="6754"/>
            </a:xfrm>
            <a:custGeom>
              <a:avLst/>
              <a:gdLst/>
              <a:ahLst/>
              <a:cxnLst/>
              <a:rect l="l" t="t" r="r" b="b"/>
              <a:pathLst>
                <a:path w="1623" h="215" extrusionOk="0">
                  <a:moveTo>
                    <a:pt x="1293" y="1"/>
                  </a:moveTo>
                  <a:cubicBezTo>
                    <a:pt x="912" y="1"/>
                    <a:pt x="533" y="21"/>
                    <a:pt x="154" y="65"/>
                  </a:cubicBezTo>
                  <a:lnTo>
                    <a:pt x="154" y="65"/>
                  </a:lnTo>
                  <a:cubicBezTo>
                    <a:pt x="144" y="56"/>
                    <a:pt x="131" y="51"/>
                    <a:pt x="117" y="51"/>
                  </a:cubicBezTo>
                  <a:cubicBezTo>
                    <a:pt x="105" y="51"/>
                    <a:pt x="92" y="55"/>
                    <a:pt x="79" y="63"/>
                  </a:cubicBezTo>
                  <a:lnTo>
                    <a:pt x="48" y="84"/>
                  </a:lnTo>
                  <a:cubicBezTo>
                    <a:pt x="1" y="117"/>
                    <a:pt x="8" y="215"/>
                    <a:pt x="73" y="215"/>
                  </a:cubicBezTo>
                  <a:cubicBezTo>
                    <a:pt x="76" y="215"/>
                    <a:pt x="80" y="214"/>
                    <a:pt x="83" y="214"/>
                  </a:cubicBezTo>
                  <a:cubicBezTo>
                    <a:pt x="476" y="165"/>
                    <a:pt x="869" y="140"/>
                    <a:pt x="1265" y="140"/>
                  </a:cubicBezTo>
                  <a:cubicBezTo>
                    <a:pt x="1353" y="140"/>
                    <a:pt x="1442" y="141"/>
                    <a:pt x="1531" y="144"/>
                  </a:cubicBezTo>
                  <a:cubicBezTo>
                    <a:pt x="1532" y="144"/>
                    <a:pt x="1533" y="144"/>
                    <a:pt x="1534" y="144"/>
                  </a:cubicBezTo>
                  <a:cubicBezTo>
                    <a:pt x="1622" y="144"/>
                    <a:pt x="1621" y="7"/>
                    <a:pt x="1531" y="3"/>
                  </a:cubicBezTo>
                  <a:cubicBezTo>
                    <a:pt x="1452" y="1"/>
                    <a:pt x="1372"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6363871" y="943341"/>
              <a:ext cx="42407" cy="8450"/>
            </a:xfrm>
            <a:custGeom>
              <a:avLst/>
              <a:gdLst/>
              <a:ahLst/>
              <a:cxnLst/>
              <a:rect l="l" t="t" r="r" b="b"/>
              <a:pathLst>
                <a:path w="1350" h="269" extrusionOk="0">
                  <a:moveTo>
                    <a:pt x="1265" y="1"/>
                  </a:moveTo>
                  <a:cubicBezTo>
                    <a:pt x="1263" y="1"/>
                    <a:pt x="1261" y="1"/>
                    <a:pt x="1258" y="1"/>
                  </a:cubicBezTo>
                  <a:cubicBezTo>
                    <a:pt x="868" y="36"/>
                    <a:pt x="478" y="78"/>
                    <a:pt x="88" y="127"/>
                  </a:cubicBezTo>
                  <a:cubicBezTo>
                    <a:pt x="3" y="138"/>
                    <a:pt x="0" y="269"/>
                    <a:pt x="79" y="269"/>
                  </a:cubicBezTo>
                  <a:cubicBezTo>
                    <a:pt x="82" y="269"/>
                    <a:pt x="85" y="268"/>
                    <a:pt x="88" y="268"/>
                  </a:cubicBezTo>
                  <a:cubicBezTo>
                    <a:pt x="478" y="219"/>
                    <a:pt x="868" y="177"/>
                    <a:pt x="1258" y="141"/>
                  </a:cubicBezTo>
                  <a:cubicBezTo>
                    <a:pt x="1344" y="135"/>
                    <a:pt x="134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6431691" y="871061"/>
              <a:ext cx="30533" cy="58741"/>
            </a:xfrm>
            <a:custGeom>
              <a:avLst/>
              <a:gdLst/>
              <a:ahLst/>
              <a:cxnLst/>
              <a:rect l="l" t="t" r="r" b="b"/>
              <a:pathLst>
                <a:path w="972" h="1870" extrusionOk="0">
                  <a:moveTo>
                    <a:pt x="886" y="1"/>
                  </a:moveTo>
                  <a:cubicBezTo>
                    <a:pt x="858" y="1"/>
                    <a:pt x="831" y="15"/>
                    <a:pt x="822" y="49"/>
                  </a:cubicBezTo>
                  <a:cubicBezTo>
                    <a:pt x="656" y="664"/>
                    <a:pt x="389" y="1240"/>
                    <a:pt x="38" y="1768"/>
                  </a:cubicBezTo>
                  <a:cubicBezTo>
                    <a:pt x="1" y="1819"/>
                    <a:pt x="50" y="1869"/>
                    <a:pt x="100" y="1869"/>
                  </a:cubicBezTo>
                  <a:cubicBezTo>
                    <a:pt x="121" y="1869"/>
                    <a:pt x="142" y="1860"/>
                    <a:pt x="157" y="1838"/>
                  </a:cubicBezTo>
                  <a:cubicBezTo>
                    <a:pt x="516" y="1300"/>
                    <a:pt x="786" y="710"/>
                    <a:pt x="959" y="88"/>
                  </a:cubicBezTo>
                  <a:cubicBezTo>
                    <a:pt x="971" y="35"/>
                    <a:pt x="92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6394121" y="963885"/>
              <a:ext cx="15329" cy="40459"/>
            </a:xfrm>
            <a:custGeom>
              <a:avLst/>
              <a:gdLst/>
              <a:ahLst/>
              <a:cxnLst/>
              <a:rect l="l" t="t" r="r" b="b"/>
              <a:pathLst>
                <a:path w="488" h="1288" extrusionOk="0">
                  <a:moveTo>
                    <a:pt x="77" y="1"/>
                  </a:moveTo>
                  <a:cubicBezTo>
                    <a:pt x="42" y="1"/>
                    <a:pt x="0" y="32"/>
                    <a:pt x="7" y="71"/>
                  </a:cubicBezTo>
                  <a:cubicBezTo>
                    <a:pt x="60" y="479"/>
                    <a:pt x="172" y="872"/>
                    <a:pt x="341" y="1252"/>
                  </a:cubicBezTo>
                  <a:cubicBezTo>
                    <a:pt x="352" y="1277"/>
                    <a:pt x="371" y="1288"/>
                    <a:pt x="392" y="1288"/>
                  </a:cubicBezTo>
                  <a:cubicBezTo>
                    <a:pt x="437" y="1288"/>
                    <a:pt x="487" y="1236"/>
                    <a:pt x="461" y="1178"/>
                  </a:cubicBezTo>
                  <a:cubicBezTo>
                    <a:pt x="302" y="827"/>
                    <a:pt x="197" y="450"/>
                    <a:pt x="144" y="71"/>
                  </a:cubicBezTo>
                  <a:cubicBezTo>
                    <a:pt x="141" y="32"/>
                    <a:pt x="116"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6392111" y="978335"/>
              <a:ext cx="9204" cy="12251"/>
            </a:xfrm>
            <a:custGeom>
              <a:avLst/>
              <a:gdLst/>
              <a:ahLst/>
              <a:cxnLst/>
              <a:rect l="l" t="t" r="r" b="b"/>
              <a:pathLst>
                <a:path w="293" h="390" extrusionOk="0">
                  <a:moveTo>
                    <a:pt x="211" y="1"/>
                  </a:moveTo>
                  <a:cubicBezTo>
                    <a:pt x="189" y="1"/>
                    <a:pt x="166" y="13"/>
                    <a:pt x="152" y="36"/>
                  </a:cubicBezTo>
                  <a:cubicBezTo>
                    <a:pt x="103" y="117"/>
                    <a:pt x="57" y="198"/>
                    <a:pt x="15" y="286"/>
                  </a:cubicBezTo>
                  <a:cubicBezTo>
                    <a:pt x="4" y="303"/>
                    <a:pt x="1" y="321"/>
                    <a:pt x="8" y="338"/>
                  </a:cubicBezTo>
                  <a:cubicBezTo>
                    <a:pt x="11" y="356"/>
                    <a:pt x="25" y="374"/>
                    <a:pt x="39" y="381"/>
                  </a:cubicBezTo>
                  <a:cubicBezTo>
                    <a:pt x="50" y="387"/>
                    <a:pt x="63" y="390"/>
                    <a:pt x="76" y="390"/>
                  </a:cubicBezTo>
                  <a:cubicBezTo>
                    <a:pt x="100" y="390"/>
                    <a:pt x="123" y="379"/>
                    <a:pt x="134" y="356"/>
                  </a:cubicBezTo>
                  <a:cubicBezTo>
                    <a:pt x="177" y="272"/>
                    <a:pt x="222" y="187"/>
                    <a:pt x="275" y="106"/>
                  </a:cubicBezTo>
                  <a:cubicBezTo>
                    <a:pt x="293" y="75"/>
                    <a:pt x="282" y="26"/>
                    <a:pt x="247" y="12"/>
                  </a:cubicBezTo>
                  <a:cubicBezTo>
                    <a:pt x="236" y="4"/>
                    <a:pt x="224"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6129534" y="989329"/>
              <a:ext cx="30282" cy="48658"/>
            </a:xfrm>
            <a:custGeom>
              <a:avLst/>
              <a:gdLst/>
              <a:ahLst/>
              <a:cxnLst/>
              <a:rect l="l" t="t" r="r" b="b"/>
              <a:pathLst>
                <a:path w="964" h="1549" extrusionOk="0">
                  <a:moveTo>
                    <a:pt x="68" y="1"/>
                  </a:moveTo>
                  <a:cubicBezTo>
                    <a:pt x="33" y="1"/>
                    <a:pt x="0" y="24"/>
                    <a:pt x="5" y="69"/>
                  </a:cubicBezTo>
                  <a:cubicBezTo>
                    <a:pt x="62" y="653"/>
                    <a:pt x="364" y="1187"/>
                    <a:pt x="835" y="1535"/>
                  </a:cubicBezTo>
                  <a:cubicBezTo>
                    <a:pt x="847" y="1544"/>
                    <a:pt x="859" y="1548"/>
                    <a:pt x="871" y="1548"/>
                  </a:cubicBezTo>
                  <a:cubicBezTo>
                    <a:pt x="925" y="1548"/>
                    <a:pt x="963" y="1459"/>
                    <a:pt x="905" y="1415"/>
                  </a:cubicBezTo>
                  <a:cubicBezTo>
                    <a:pt x="476" y="1096"/>
                    <a:pt x="195" y="596"/>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6172977" y="988858"/>
              <a:ext cx="16240" cy="51171"/>
            </a:xfrm>
            <a:custGeom>
              <a:avLst/>
              <a:gdLst/>
              <a:ahLst/>
              <a:cxnLst/>
              <a:rect l="l" t="t" r="r" b="b"/>
              <a:pathLst>
                <a:path w="517" h="1629" extrusionOk="0">
                  <a:moveTo>
                    <a:pt x="153" y="1"/>
                  </a:moveTo>
                  <a:cubicBezTo>
                    <a:pt x="118" y="1"/>
                    <a:pt x="81" y="23"/>
                    <a:pt x="77" y="67"/>
                  </a:cubicBezTo>
                  <a:cubicBezTo>
                    <a:pt x="18" y="597"/>
                    <a:pt x="0" y="1177"/>
                    <a:pt x="373" y="1606"/>
                  </a:cubicBezTo>
                  <a:cubicBezTo>
                    <a:pt x="387" y="1622"/>
                    <a:pt x="403" y="1628"/>
                    <a:pt x="419" y="1628"/>
                  </a:cubicBezTo>
                  <a:cubicBezTo>
                    <a:pt x="470" y="1628"/>
                    <a:pt x="517" y="1558"/>
                    <a:pt x="471" y="1504"/>
                  </a:cubicBezTo>
                  <a:cubicBezTo>
                    <a:pt x="127" y="1111"/>
                    <a:pt x="162" y="552"/>
                    <a:pt x="215" y="67"/>
                  </a:cubicBezTo>
                  <a:cubicBezTo>
                    <a:pt x="220" y="23"/>
                    <a:pt x="18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6184003" y="1016815"/>
              <a:ext cx="7602" cy="23748"/>
            </a:xfrm>
            <a:custGeom>
              <a:avLst/>
              <a:gdLst/>
              <a:ahLst/>
              <a:cxnLst/>
              <a:rect l="l" t="t" r="r" b="b"/>
              <a:pathLst>
                <a:path w="242" h="756" extrusionOk="0">
                  <a:moveTo>
                    <a:pt x="158" y="1"/>
                  </a:moveTo>
                  <a:cubicBezTo>
                    <a:pt x="130" y="1"/>
                    <a:pt x="102" y="16"/>
                    <a:pt x="92" y="52"/>
                  </a:cubicBezTo>
                  <a:cubicBezTo>
                    <a:pt x="49" y="208"/>
                    <a:pt x="28" y="373"/>
                    <a:pt x="31" y="539"/>
                  </a:cubicBezTo>
                  <a:lnTo>
                    <a:pt x="31" y="539"/>
                  </a:lnTo>
                  <a:cubicBezTo>
                    <a:pt x="30" y="539"/>
                    <a:pt x="29" y="540"/>
                    <a:pt x="29" y="540"/>
                  </a:cubicBezTo>
                  <a:cubicBezTo>
                    <a:pt x="1" y="569"/>
                    <a:pt x="8" y="611"/>
                    <a:pt x="32" y="639"/>
                  </a:cubicBezTo>
                  <a:cubicBezTo>
                    <a:pt x="33" y="640"/>
                    <a:pt x="35" y="642"/>
                    <a:pt x="35" y="644"/>
                  </a:cubicBezTo>
                  <a:lnTo>
                    <a:pt x="35" y="644"/>
                  </a:lnTo>
                  <a:cubicBezTo>
                    <a:pt x="37" y="659"/>
                    <a:pt x="38" y="673"/>
                    <a:pt x="39" y="688"/>
                  </a:cubicBezTo>
                  <a:cubicBezTo>
                    <a:pt x="45" y="732"/>
                    <a:pt x="79" y="755"/>
                    <a:pt x="112" y="755"/>
                  </a:cubicBezTo>
                  <a:cubicBezTo>
                    <a:pt x="144" y="755"/>
                    <a:pt x="176" y="733"/>
                    <a:pt x="180" y="688"/>
                  </a:cubicBezTo>
                  <a:cubicBezTo>
                    <a:pt x="183" y="665"/>
                    <a:pt x="181" y="643"/>
                    <a:pt x="175" y="622"/>
                  </a:cubicBezTo>
                  <a:lnTo>
                    <a:pt x="175" y="622"/>
                  </a:lnTo>
                  <a:cubicBezTo>
                    <a:pt x="166" y="441"/>
                    <a:pt x="182" y="263"/>
                    <a:pt x="229" y="87"/>
                  </a:cubicBezTo>
                  <a:cubicBezTo>
                    <a:pt x="242" y="35"/>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6294293" y="999601"/>
              <a:ext cx="20010" cy="38198"/>
            </a:xfrm>
            <a:custGeom>
              <a:avLst/>
              <a:gdLst/>
              <a:ahLst/>
              <a:cxnLst/>
              <a:rect l="l" t="t" r="r" b="b"/>
              <a:pathLst>
                <a:path w="637" h="1216" extrusionOk="0">
                  <a:moveTo>
                    <a:pt x="569" y="1"/>
                  </a:moveTo>
                  <a:cubicBezTo>
                    <a:pt x="534" y="1"/>
                    <a:pt x="498" y="23"/>
                    <a:pt x="496" y="69"/>
                  </a:cubicBezTo>
                  <a:cubicBezTo>
                    <a:pt x="465" y="449"/>
                    <a:pt x="307" y="814"/>
                    <a:pt x="46" y="1095"/>
                  </a:cubicBezTo>
                  <a:cubicBezTo>
                    <a:pt x="1" y="1144"/>
                    <a:pt x="48" y="1216"/>
                    <a:pt x="100" y="1216"/>
                  </a:cubicBezTo>
                  <a:cubicBezTo>
                    <a:pt x="115" y="1216"/>
                    <a:pt x="131" y="1209"/>
                    <a:pt x="145" y="1194"/>
                  </a:cubicBezTo>
                  <a:cubicBezTo>
                    <a:pt x="430" y="885"/>
                    <a:pt x="602" y="487"/>
                    <a:pt x="633" y="69"/>
                  </a:cubicBezTo>
                  <a:cubicBezTo>
                    <a:pt x="637" y="23"/>
                    <a:pt x="604" y="1"/>
                    <a:pt x="569"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6309528" y="1010721"/>
              <a:ext cx="17811" cy="21643"/>
            </a:xfrm>
            <a:custGeom>
              <a:avLst/>
              <a:gdLst/>
              <a:ahLst/>
              <a:cxnLst/>
              <a:rect l="l" t="t" r="r" b="b"/>
              <a:pathLst>
                <a:path w="567" h="689" extrusionOk="0">
                  <a:moveTo>
                    <a:pt x="484" y="1"/>
                  </a:moveTo>
                  <a:cubicBezTo>
                    <a:pt x="452" y="1"/>
                    <a:pt x="427" y="23"/>
                    <a:pt x="416" y="53"/>
                  </a:cubicBezTo>
                  <a:cubicBezTo>
                    <a:pt x="338" y="256"/>
                    <a:pt x="201" y="436"/>
                    <a:pt x="29" y="569"/>
                  </a:cubicBezTo>
                  <a:cubicBezTo>
                    <a:pt x="1" y="594"/>
                    <a:pt x="4" y="643"/>
                    <a:pt x="29" y="668"/>
                  </a:cubicBezTo>
                  <a:cubicBezTo>
                    <a:pt x="44" y="682"/>
                    <a:pt x="60" y="689"/>
                    <a:pt x="77" y="689"/>
                  </a:cubicBezTo>
                  <a:cubicBezTo>
                    <a:pt x="95" y="689"/>
                    <a:pt x="114" y="681"/>
                    <a:pt x="131" y="668"/>
                  </a:cubicBezTo>
                  <a:cubicBezTo>
                    <a:pt x="321" y="516"/>
                    <a:pt x="465" y="316"/>
                    <a:pt x="553" y="91"/>
                  </a:cubicBezTo>
                  <a:cubicBezTo>
                    <a:pt x="567" y="56"/>
                    <a:pt x="535" y="14"/>
                    <a:pt x="503" y="3"/>
                  </a:cubicBezTo>
                  <a:cubicBezTo>
                    <a:pt x="497" y="2"/>
                    <a:pt x="490" y="1"/>
                    <a:pt x="484"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6219876" y="1051840"/>
              <a:ext cx="34491" cy="19947"/>
            </a:xfrm>
            <a:custGeom>
              <a:avLst/>
              <a:gdLst/>
              <a:ahLst/>
              <a:cxnLst/>
              <a:rect l="l" t="t" r="r" b="b"/>
              <a:pathLst>
                <a:path w="1098" h="635" extrusionOk="0">
                  <a:moveTo>
                    <a:pt x="938" y="156"/>
                  </a:moveTo>
                  <a:cubicBezTo>
                    <a:pt x="939" y="160"/>
                    <a:pt x="939" y="163"/>
                    <a:pt x="939" y="163"/>
                  </a:cubicBezTo>
                  <a:cubicBezTo>
                    <a:pt x="939" y="181"/>
                    <a:pt x="943" y="199"/>
                    <a:pt x="943" y="216"/>
                  </a:cubicBezTo>
                  <a:cubicBezTo>
                    <a:pt x="946" y="255"/>
                    <a:pt x="950" y="297"/>
                    <a:pt x="950" y="339"/>
                  </a:cubicBezTo>
                  <a:cubicBezTo>
                    <a:pt x="950" y="399"/>
                    <a:pt x="964" y="466"/>
                    <a:pt x="894" y="480"/>
                  </a:cubicBezTo>
                  <a:cubicBezTo>
                    <a:pt x="860" y="489"/>
                    <a:pt x="825" y="490"/>
                    <a:pt x="790" y="490"/>
                  </a:cubicBezTo>
                  <a:cubicBezTo>
                    <a:pt x="767" y="490"/>
                    <a:pt x="743" y="490"/>
                    <a:pt x="720" y="490"/>
                  </a:cubicBezTo>
                  <a:cubicBezTo>
                    <a:pt x="709" y="490"/>
                    <a:pt x="697" y="490"/>
                    <a:pt x="686" y="490"/>
                  </a:cubicBezTo>
                  <a:cubicBezTo>
                    <a:pt x="602" y="490"/>
                    <a:pt x="518" y="490"/>
                    <a:pt x="437" y="494"/>
                  </a:cubicBezTo>
                  <a:cubicBezTo>
                    <a:pt x="417" y="494"/>
                    <a:pt x="396" y="494"/>
                    <a:pt x="375" y="494"/>
                  </a:cubicBezTo>
                  <a:cubicBezTo>
                    <a:pt x="323" y="494"/>
                    <a:pt x="271" y="491"/>
                    <a:pt x="226" y="466"/>
                  </a:cubicBezTo>
                  <a:cubicBezTo>
                    <a:pt x="163" y="434"/>
                    <a:pt x="152" y="374"/>
                    <a:pt x="145" y="311"/>
                  </a:cubicBezTo>
                  <a:cubicBezTo>
                    <a:pt x="145" y="276"/>
                    <a:pt x="134" y="206"/>
                    <a:pt x="166" y="185"/>
                  </a:cubicBezTo>
                  <a:cubicBezTo>
                    <a:pt x="180" y="175"/>
                    <a:pt x="201" y="173"/>
                    <a:pt x="222" y="173"/>
                  </a:cubicBezTo>
                  <a:cubicBezTo>
                    <a:pt x="239" y="173"/>
                    <a:pt x="256" y="174"/>
                    <a:pt x="268" y="174"/>
                  </a:cubicBezTo>
                  <a:cubicBezTo>
                    <a:pt x="310" y="171"/>
                    <a:pt x="352" y="167"/>
                    <a:pt x="395" y="167"/>
                  </a:cubicBezTo>
                  <a:cubicBezTo>
                    <a:pt x="578" y="160"/>
                    <a:pt x="758" y="157"/>
                    <a:pt x="938" y="156"/>
                  </a:cubicBezTo>
                  <a:close/>
                  <a:moveTo>
                    <a:pt x="972" y="1"/>
                  </a:moveTo>
                  <a:cubicBezTo>
                    <a:pt x="957" y="1"/>
                    <a:pt x="941" y="6"/>
                    <a:pt x="928" y="16"/>
                  </a:cubicBezTo>
                  <a:lnTo>
                    <a:pt x="928" y="16"/>
                  </a:lnTo>
                  <a:cubicBezTo>
                    <a:pt x="720" y="16"/>
                    <a:pt x="511" y="20"/>
                    <a:pt x="303" y="30"/>
                  </a:cubicBezTo>
                  <a:cubicBezTo>
                    <a:pt x="215" y="33"/>
                    <a:pt x="110" y="26"/>
                    <a:pt x="50" y="104"/>
                  </a:cubicBezTo>
                  <a:cubicBezTo>
                    <a:pt x="1" y="171"/>
                    <a:pt x="1" y="255"/>
                    <a:pt x="8" y="332"/>
                  </a:cubicBezTo>
                  <a:cubicBezTo>
                    <a:pt x="15" y="427"/>
                    <a:pt x="43" y="511"/>
                    <a:pt x="124" y="571"/>
                  </a:cubicBezTo>
                  <a:cubicBezTo>
                    <a:pt x="205" y="627"/>
                    <a:pt x="303" y="634"/>
                    <a:pt x="402" y="634"/>
                  </a:cubicBezTo>
                  <a:cubicBezTo>
                    <a:pt x="511" y="631"/>
                    <a:pt x="619" y="631"/>
                    <a:pt x="732" y="627"/>
                  </a:cubicBezTo>
                  <a:cubicBezTo>
                    <a:pt x="754" y="627"/>
                    <a:pt x="778" y="628"/>
                    <a:pt x="801" y="628"/>
                  </a:cubicBezTo>
                  <a:cubicBezTo>
                    <a:pt x="866" y="628"/>
                    <a:pt x="932" y="624"/>
                    <a:pt x="989" y="596"/>
                  </a:cubicBezTo>
                  <a:cubicBezTo>
                    <a:pt x="1090" y="540"/>
                    <a:pt x="1090" y="427"/>
                    <a:pt x="1090" y="322"/>
                  </a:cubicBezTo>
                  <a:cubicBezTo>
                    <a:pt x="1087" y="220"/>
                    <a:pt x="1097" y="79"/>
                    <a:pt x="1006" y="12"/>
                  </a:cubicBezTo>
                  <a:cubicBezTo>
                    <a:pt x="996" y="4"/>
                    <a:pt x="984"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6228955" y="1058908"/>
              <a:ext cx="14921" cy="5089"/>
            </a:xfrm>
            <a:custGeom>
              <a:avLst/>
              <a:gdLst/>
              <a:ahLst/>
              <a:cxnLst/>
              <a:rect l="l" t="t" r="r" b="b"/>
              <a:pathLst>
                <a:path w="475" h="162" extrusionOk="0">
                  <a:moveTo>
                    <a:pt x="296" y="0"/>
                  </a:moveTo>
                  <a:cubicBezTo>
                    <a:pt x="217" y="0"/>
                    <a:pt x="138" y="8"/>
                    <a:pt x="60" y="23"/>
                  </a:cubicBezTo>
                  <a:cubicBezTo>
                    <a:pt x="21" y="30"/>
                    <a:pt x="0" y="76"/>
                    <a:pt x="11" y="111"/>
                  </a:cubicBezTo>
                  <a:cubicBezTo>
                    <a:pt x="20" y="144"/>
                    <a:pt x="47" y="161"/>
                    <a:pt x="79" y="161"/>
                  </a:cubicBezTo>
                  <a:cubicBezTo>
                    <a:pt x="84" y="161"/>
                    <a:pt x="89" y="161"/>
                    <a:pt x="95" y="160"/>
                  </a:cubicBezTo>
                  <a:cubicBezTo>
                    <a:pt x="109" y="156"/>
                    <a:pt x="123" y="153"/>
                    <a:pt x="137" y="153"/>
                  </a:cubicBezTo>
                  <a:cubicBezTo>
                    <a:pt x="144" y="149"/>
                    <a:pt x="151" y="149"/>
                    <a:pt x="158" y="149"/>
                  </a:cubicBezTo>
                  <a:lnTo>
                    <a:pt x="165" y="149"/>
                  </a:lnTo>
                  <a:cubicBezTo>
                    <a:pt x="190" y="146"/>
                    <a:pt x="215" y="142"/>
                    <a:pt x="243" y="142"/>
                  </a:cubicBezTo>
                  <a:cubicBezTo>
                    <a:pt x="258" y="141"/>
                    <a:pt x="274" y="141"/>
                    <a:pt x="289" y="141"/>
                  </a:cubicBezTo>
                  <a:cubicBezTo>
                    <a:pt x="326" y="141"/>
                    <a:pt x="364" y="143"/>
                    <a:pt x="401" y="146"/>
                  </a:cubicBezTo>
                  <a:cubicBezTo>
                    <a:pt x="402" y="146"/>
                    <a:pt x="404" y="146"/>
                    <a:pt x="406" y="146"/>
                  </a:cubicBezTo>
                  <a:cubicBezTo>
                    <a:pt x="442" y="146"/>
                    <a:pt x="474" y="109"/>
                    <a:pt x="471" y="76"/>
                  </a:cubicBezTo>
                  <a:cubicBezTo>
                    <a:pt x="471" y="33"/>
                    <a:pt x="443" y="12"/>
                    <a:pt x="401" y="5"/>
                  </a:cubicBezTo>
                  <a:cubicBezTo>
                    <a:pt x="366" y="2"/>
                    <a:pt x="331"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6264608" y="1056741"/>
              <a:ext cx="4775" cy="4461"/>
            </a:xfrm>
            <a:custGeom>
              <a:avLst/>
              <a:gdLst/>
              <a:ahLst/>
              <a:cxnLst/>
              <a:rect l="l" t="t" r="r" b="b"/>
              <a:pathLst>
                <a:path w="152" h="142" extrusionOk="0">
                  <a:moveTo>
                    <a:pt x="71" y="0"/>
                  </a:moveTo>
                  <a:cubicBezTo>
                    <a:pt x="64" y="0"/>
                    <a:pt x="53" y="0"/>
                    <a:pt x="46" y="7"/>
                  </a:cubicBezTo>
                  <a:cubicBezTo>
                    <a:pt x="35" y="7"/>
                    <a:pt x="28" y="15"/>
                    <a:pt x="21" y="22"/>
                  </a:cubicBezTo>
                  <a:cubicBezTo>
                    <a:pt x="14" y="29"/>
                    <a:pt x="11" y="36"/>
                    <a:pt x="7" y="43"/>
                  </a:cubicBezTo>
                  <a:cubicBezTo>
                    <a:pt x="4" y="53"/>
                    <a:pt x="0" y="60"/>
                    <a:pt x="4" y="71"/>
                  </a:cubicBezTo>
                  <a:lnTo>
                    <a:pt x="4" y="88"/>
                  </a:lnTo>
                  <a:cubicBezTo>
                    <a:pt x="7" y="99"/>
                    <a:pt x="14" y="109"/>
                    <a:pt x="21" y="120"/>
                  </a:cubicBezTo>
                  <a:cubicBezTo>
                    <a:pt x="28" y="123"/>
                    <a:pt x="32" y="127"/>
                    <a:pt x="35" y="130"/>
                  </a:cubicBezTo>
                  <a:cubicBezTo>
                    <a:pt x="46" y="138"/>
                    <a:pt x="60" y="141"/>
                    <a:pt x="71" y="141"/>
                  </a:cubicBezTo>
                  <a:lnTo>
                    <a:pt x="81" y="141"/>
                  </a:lnTo>
                  <a:cubicBezTo>
                    <a:pt x="92" y="141"/>
                    <a:pt x="99" y="138"/>
                    <a:pt x="109" y="134"/>
                  </a:cubicBezTo>
                  <a:cubicBezTo>
                    <a:pt x="116" y="130"/>
                    <a:pt x="123" y="127"/>
                    <a:pt x="130" y="120"/>
                  </a:cubicBezTo>
                  <a:cubicBezTo>
                    <a:pt x="137" y="113"/>
                    <a:pt x="144" y="106"/>
                    <a:pt x="144" y="95"/>
                  </a:cubicBezTo>
                  <a:cubicBezTo>
                    <a:pt x="151" y="88"/>
                    <a:pt x="151" y="81"/>
                    <a:pt x="151" y="71"/>
                  </a:cubicBezTo>
                  <a:lnTo>
                    <a:pt x="148" y="53"/>
                  </a:lnTo>
                  <a:cubicBezTo>
                    <a:pt x="144" y="39"/>
                    <a:pt x="141" y="29"/>
                    <a:pt x="130" y="22"/>
                  </a:cubicBezTo>
                  <a:cubicBezTo>
                    <a:pt x="127" y="18"/>
                    <a:pt x="120" y="15"/>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6280597" y="1053756"/>
              <a:ext cx="5686" cy="4335"/>
            </a:xfrm>
            <a:custGeom>
              <a:avLst/>
              <a:gdLst/>
              <a:ahLst/>
              <a:cxnLst/>
              <a:rect l="l" t="t" r="r" b="b"/>
              <a:pathLst>
                <a:path w="181" h="138" extrusionOk="0">
                  <a:moveTo>
                    <a:pt x="89" y="1"/>
                  </a:moveTo>
                  <a:cubicBezTo>
                    <a:pt x="1" y="1"/>
                    <a:pt x="1" y="138"/>
                    <a:pt x="89" y="138"/>
                  </a:cubicBezTo>
                  <a:cubicBezTo>
                    <a:pt x="180" y="138"/>
                    <a:pt x="180"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6297402" y="1050678"/>
              <a:ext cx="5748" cy="4429"/>
            </a:xfrm>
            <a:custGeom>
              <a:avLst/>
              <a:gdLst/>
              <a:ahLst/>
              <a:cxnLst/>
              <a:rect l="l" t="t" r="r" b="b"/>
              <a:pathLst>
                <a:path w="183" h="141" extrusionOk="0">
                  <a:moveTo>
                    <a:pt x="92" y="0"/>
                  </a:moveTo>
                  <a:cubicBezTo>
                    <a:pt x="0" y="0"/>
                    <a:pt x="0" y="141"/>
                    <a:pt x="92" y="141"/>
                  </a:cubicBezTo>
                  <a:cubicBezTo>
                    <a:pt x="179" y="141"/>
                    <a:pt x="183" y="0"/>
                    <a:pt x="92"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6313297" y="1047348"/>
              <a:ext cx="5780" cy="4461"/>
            </a:xfrm>
            <a:custGeom>
              <a:avLst/>
              <a:gdLst/>
              <a:ahLst/>
              <a:cxnLst/>
              <a:rect l="l" t="t" r="r" b="b"/>
              <a:pathLst>
                <a:path w="184" h="142" extrusionOk="0">
                  <a:moveTo>
                    <a:pt x="92" y="1"/>
                  </a:moveTo>
                  <a:cubicBezTo>
                    <a:pt x="0" y="1"/>
                    <a:pt x="0" y="141"/>
                    <a:pt x="92" y="141"/>
                  </a:cubicBezTo>
                  <a:cubicBezTo>
                    <a:pt x="183" y="141"/>
                    <a:pt x="18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6212055" y="1059599"/>
              <a:ext cx="4649" cy="4555"/>
            </a:xfrm>
            <a:custGeom>
              <a:avLst/>
              <a:gdLst/>
              <a:ahLst/>
              <a:cxnLst/>
              <a:rect l="l" t="t" r="r" b="b"/>
              <a:pathLst>
                <a:path w="148" h="145" extrusionOk="0">
                  <a:moveTo>
                    <a:pt x="8" y="74"/>
                  </a:moveTo>
                  <a:cubicBezTo>
                    <a:pt x="8" y="74"/>
                    <a:pt x="8" y="75"/>
                    <a:pt x="8" y="76"/>
                  </a:cubicBezTo>
                  <a:lnTo>
                    <a:pt x="8" y="76"/>
                  </a:lnTo>
                  <a:lnTo>
                    <a:pt x="7" y="75"/>
                  </a:lnTo>
                  <a:lnTo>
                    <a:pt x="8" y="74"/>
                  </a:lnTo>
                  <a:close/>
                  <a:moveTo>
                    <a:pt x="64" y="1"/>
                  </a:moveTo>
                  <a:cubicBezTo>
                    <a:pt x="64" y="1"/>
                    <a:pt x="57" y="1"/>
                    <a:pt x="53" y="4"/>
                  </a:cubicBezTo>
                  <a:cubicBezTo>
                    <a:pt x="46" y="4"/>
                    <a:pt x="43" y="8"/>
                    <a:pt x="36" y="11"/>
                  </a:cubicBezTo>
                  <a:cubicBezTo>
                    <a:pt x="32" y="15"/>
                    <a:pt x="25" y="18"/>
                    <a:pt x="21" y="22"/>
                  </a:cubicBezTo>
                  <a:cubicBezTo>
                    <a:pt x="18" y="25"/>
                    <a:pt x="14" y="29"/>
                    <a:pt x="14" y="29"/>
                  </a:cubicBezTo>
                  <a:cubicBezTo>
                    <a:pt x="11" y="32"/>
                    <a:pt x="11" y="32"/>
                    <a:pt x="11" y="36"/>
                  </a:cubicBezTo>
                  <a:cubicBezTo>
                    <a:pt x="7" y="43"/>
                    <a:pt x="4" y="47"/>
                    <a:pt x="4" y="54"/>
                  </a:cubicBezTo>
                  <a:lnTo>
                    <a:pt x="0" y="71"/>
                  </a:lnTo>
                  <a:cubicBezTo>
                    <a:pt x="0" y="85"/>
                    <a:pt x="4" y="99"/>
                    <a:pt x="11" y="110"/>
                  </a:cubicBezTo>
                  <a:cubicBezTo>
                    <a:pt x="14" y="117"/>
                    <a:pt x="21" y="124"/>
                    <a:pt x="28" y="131"/>
                  </a:cubicBezTo>
                  <a:cubicBezTo>
                    <a:pt x="36" y="134"/>
                    <a:pt x="43" y="141"/>
                    <a:pt x="53" y="141"/>
                  </a:cubicBezTo>
                  <a:cubicBezTo>
                    <a:pt x="60" y="145"/>
                    <a:pt x="71" y="145"/>
                    <a:pt x="81" y="145"/>
                  </a:cubicBezTo>
                  <a:cubicBezTo>
                    <a:pt x="82" y="144"/>
                    <a:pt x="83" y="144"/>
                    <a:pt x="84" y="144"/>
                  </a:cubicBezTo>
                  <a:lnTo>
                    <a:pt x="84" y="144"/>
                  </a:lnTo>
                  <a:cubicBezTo>
                    <a:pt x="88" y="143"/>
                    <a:pt x="92" y="143"/>
                    <a:pt x="95" y="141"/>
                  </a:cubicBezTo>
                  <a:cubicBezTo>
                    <a:pt x="102" y="141"/>
                    <a:pt x="109" y="138"/>
                    <a:pt x="113" y="134"/>
                  </a:cubicBezTo>
                  <a:cubicBezTo>
                    <a:pt x="123" y="127"/>
                    <a:pt x="130" y="120"/>
                    <a:pt x="137" y="110"/>
                  </a:cubicBezTo>
                  <a:cubicBezTo>
                    <a:pt x="141" y="103"/>
                    <a:pt x="144" y="99"/>
                    <a:pt x="144" y="92"/>
                  </a:cubicBezTo>
                  <a:cubicBezTo>
                    <a:pt x="148" y="78"/>
                    <a:pt x="148" y="75"/>
                    <a:pt x="148" y="64"/>
                  </a:cubicBezTo>
                  <a:cubicBezTo>
                    <a:pt x="144" y="50"/>
                    <a:pt x="144" y="50"/>
                    <a:pt x="137" y="36"/>
                  </a:cubicBezTo>
                  <a:cubicBezTo>
                    <a:pt x="134" y="32"/>
                    <a:pt x="130" y="25"/>
                    <a:pt x="127" y="22"/>
                  </a:cubicBezTo>
                  <a:cubicBezTo>
                    <a:pt x="127" y="22"/>
                    <a:pt x="113" y="11"/>
                    <a:pt x="113" y="11"/>
                  </a:cubicBezTo>
                  <a:cubicBezTo>
                    <a:pt x="110" y="9"/>
                    <a:pt x="101" y="5"/>
                    <a:pt x="99" y="5"/>
                  </a:cubicBezTo>
                  <a:lnTo>
                    <a:pt x="99" y="5"/>
                  </a:lnTo>
                  <a:cubicBezTo>
                    <a:pt x="99" y="5"/>
                    <a:pt x="99" y="5"/>
                    <a:pt x="99" y="5"/>
                  </a:cubicBezTo>
                  <a:lnTo>
                    <a:pt x="99" y="5"/>
                  </a:lnTo>
                  <a:cubicBezTo>
                    <a:pt x="98" y="5"/>
                    <a:pt x="96" y="4"/>
                    <a:pt x="95" y="4"/>
                  </a:cubicBezTo>
                  <a:cubicBezTo>
                    <a:pt x="88" y="1"/>
                    <a:pt x="81"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6198139" y="1058845"/>
              <a:ext cx="4775" cy="4429"/>
            </a:xfrm>
            <a:custGeom>
              <a:avLst/>
              <a:gdLst/>
              <a:ahLst/>
              <a:cxnLst/>
              <a:rect l="l" t="t" r="r" b="b"/>
              <a:pathLst>
                <a:path w="152" h="141" extrusionOk="0">
                  <a:moveTo>
                    <a:pt x="71" y="0"/>
                  </a:moveTo>
                  <a:cubicBezTo>
                    <a:pt x="64" y="0"/>
                    <a:pt x="53" y="0"/>
                    <a:pt x="46" y="7"/>
                  </a:cubicBezTo>
                  <a:cubicBezTo>
                    <a:pt x="36" y="7"/>
                    <a:pt x="29" y="14"/>
                    <a:pt x="22" y="21"/>
                  </a:cubicBezTo>
                  <a:cubicBezTo>
                    <a:pt x="15" y="25"/>
                    <a:pt x="11" y="35"/>
                    <a:pt x="8" y="42"/>
                  </a:cubicBezTo>
                  <a:cubicBezTo>
                    <a:pt x="4" y="49"/>
                    <a:pt x="1" y="60"/>
                    <a:pt x="1" y="71"/>
                  </a:cubicBezTo>
                  <a:lnTo>
                    <a:pt x="4" y="88"/>
                  </a:lnTo>
                  <a:cubicBezTo>
                    <a:pt x="8" y="99"/>
                    <a:pt x="15" y="109"/>
                    <a:pt x="22" y="120"/>
                  </a:cubicBezTo>
                  <a:cubicBezTo>
                    <a:pt x="29" y="123"/>
                    <a:pt x="32" y="127"/>
                    <a:pt x="36" y="130"/>
                  </a:cubicBezTo>
                  <a:cubicBezTo>
                    <a:pt x="46" y="137"/>
                    <a:pt x="60" y="141"/>
                    <a:pt x="71" y="141"/>
                  </a:cubicBezTo>
                  <a:lnTo>
                    <a:pt x="81" y="141"/>
                  </a:lnTo>
                  <a:cubicBezTo>
                    <a:pt x="92" y="141"/>
                    <a:pt x="99" y="137"/>
                    <a:pt x="109" y="134"/>
                  </a:cubicBezTo>
                  <a:cubicBezTo>
                    <a:pt x="116" y="130"/>
                    <a:pt x="124" y="127"/>
                    <a:pt x="131" y="120"/>
                  </a:cubicBezTo>
                  <a:cubicBezTo>
                    <a:pt x="138" y="113"/>
                    <a:pt x="141" y="106"/>
                    <a:pt x="145" y="95"/>
                  </a:cubicBezTo>
                  <a:cubicBezTo>
                    <a:pt x="148" y="88"/>
                    <a:pt x="152" y="78"/>
                    <a:pt x="152" y="71"/>
                  </a:cubicBezTo>
                  <a:lnTo>
                    <a:pt x="148" y="49"/>
                  </a:lnTo>
                  <a:cubicBezTo>
                    <a:pt x="145" y="39"/>
                    <a:pt x="141" y="28"/>
                    <a:pt x="131" y="21"/>
                  </a:cubicBezTo>
                  <a:cubicBezTo>
                    <a:pt x="127" y="18"/>
                    <a:pt x="120" y="14"/>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6287570" y="1039055"/>
              <a:ext cx="21989" cy="35496"/>
            </a:xfrm>
            <a:custGeom>
              <a:avLst/>
              <a:gdLst/>
              <a:ahLst/>
              <a:cxnLst/>
              <a:rect l="l" t="t" r="r" b="b"/>
              <a:pathLst>
                <a:path w="700" h="1130" extrusionOk="0">
                  <a:moveTo>
                    <a:pt x="511" y="1"/>
                  </a:moveTo>
                  <a:cubicBezTo>
                    <a:pt x="511" y="1"/>
                    <a:pt x="510" y="1"/>
                    <a:pt x="510" y="1"/>
                  </a:cubicBezTo>
                  <a:cubicBezTo>
                    <a:pt x="482" y="19"/>
                    <a:pt x="0" y="107"/>
                    <a:pt x="0" y="107"/>
                  </a:cubicBezTo>
                  <a:cubicBezTo>
                    <a:pt x="0" y="107"/>
                    <a:pt x="127" y="662"/>
                    <a:pt x="145" y="1129"/>
                  </a:cubicBezTo>
                  <a:lnTo>
                    <a:pt x="700" y="929"/>
                  </a:lnTo>
                  <a:cubicBezTo>
                    <a:pt x="700" y="929"/>
                    <a:pt x="541"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6153753" y="1042071"/>
              <a:ext cx="24093" cy="30376"/>
            </a:xfrm>
            <a:custGeom>
              <a:avLst/>
              <a:gdLst/>
              <a:ahLst/>
              <a:cxnLst/>
              <a:rect l="l" t="t" r="r" b="b"/>
              <a:pathLst>
                <a:path w="767" h="967" extrusionOk="0">
                  <a:moveTo>
                    <a:pt x="261" y="0"/>
                  </a:moveTo>
                  <a:lnTo>
                    <a:pt x="1" y="900"/>
                  </a:lnTo>
                  <a:lnTo>
                    <a:pt x="538" y="967"/>
                  </a:lnTo>
                  <a:lnTo>
                    <a:pt x="767" y="77"/>
                  </a:lnTo>
                  <a:lnTo>
                    <a:pt x="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6089043" y="1069934"/>
              <a:ext cx="38260" cy="130205"/>
            </a:xfrm>
            <a:custGeom>
              <a:avLst/>
              <a:gdLst/>
              <a:ahLst/>
              <a:cxnLst/>
              <a:rect l="l" t="t" r="r" b="b"/>
              <a:pathLst>
                <a:path w="1218" h="4145" extrusionOk="0">
                  <a:moveTo>
                    <a:pt x="1127" y="0"/>
                  </a:moveTo>
                  <a:cubicBezTo>
                    <a:pt x="1091" y="0"/>
                    <a:pt x="1057" y="23"/>
                    <a:pt x="1059" y="69"/>
                  </a:cubicBezTo>
                  <a:cubicBezTo>
                    <a:pt x="1115" y="1152"/>
                    <a:pt x="911" y="2245"/>
                    <a:pt x="465" y="3236"/>
                  </a:cubicBezTo>
                  <a:cubicBezTo>
                    <a:pt x="338" y="3513"/>
                    <a:pt x="194" y="3781"/>
                    <a:pt x="33" y="4041"/>
                  </a:cubicBezTo>
                  <a:cubicBezTo>
                    <a:pt x="1" y="4094"/>
                    <a:pt x="49" y="4144"/>
                    <a:pt x="97" y="4144"/>
                  </a:cubicBezTo>
                  <a:cubicBezTo>
                    <a:pt x="119" y="4144"/>
                    <a:pt x="141" y="4135"/>
                    <a:pt x="156" y="4111"/>
                  </a:cubicBezTo>
                  <a:cubicBezTo>
                    <a:pt x="736" y="3176"/>
                    <a:pt x="1087" y="2108"/>
                    <a:pt x="1185" y="1011"/>
                  </a:cubicBezTo>
                  <a:cubicBezTo>
                    <a:pt x="1210" y="698"/>
                    <a:pt x="1217" y="385"/>
                    <a:pt x="1200" y="69"/>
                  </a:cubicBezTo>
                  <a:cubicBezTo>
                    <a:pt x="1198" y="23"/>
                    <a:pt x="116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6335443" y="1066667"/>
              <a:ext cx="56668" cy="140068"/>
            </a:xfrm>
            <a:custGeom>
              <a:avLst/>
              <a:gdLst/>
              <a:ahLst/>
              <a:cxnLst/>
              <a:rect l="l" t="t" r="r" b="b"/>
              <a:pathLst>
                <a:path w="1804" h="4459" extrusionOk="0">
                  <a:moveTo>
                    <a:pt x="89" y="0"/>
                  </a:moveTo>
                  <a:cubicBezTo>
                    <a:pt x="47" y="0"/>
                    <a:pt x="0" y="35"/>
                    <a:pt x="9" y="89"/>
                  </a:cubicBezTo>
                  <a:cubicBezTo>
                    <a:pt x="111" y="718"/>
                    <a:pt x="251" y="1340"/>
                    <a:pt x="441" y="1948"/>
                  </a:cubicBezTo>
                  <a:cubicBezTo>
                    <a:pt x="620" y="2528"/>
                    <a:pt x="828" y="3108"/>
                    <a:pt x="1105" y="3649"/>
                  </a:cubicBezTo>
                  <a:cubicBezTo>
                    <a:pt x="1253" y="3934"/>
                    <a:pt x="1432" y="4204"/>
                    <a:pt x="1657" y="4436"/>
                  </a:cubicBezTo>
                  <a:cubicBezTo>
                    <a:pt x="1672" y="4452"/>
                    <a:pt x="1689" y="4459"/>
                    <a:pt x="1705" y="4459"/>
                  </a:cubicBezTo>
                  <a:cubicBezTo>
                    <a:pt x="1758" y="4459"/>
                    <a:pt x="1804" y="4389"/>
                    <a:pt x="1756" y="4338"/>
                  </a:cubicBezTo>
                  <a:cubicBezTo>
                    <a:pt x="1358" y="3923"/>
                    <a:pt x="1116" y="3389"/>
                    <a:pt x="909" y="2858"/>
                  </a:cubicBezTo>
                  <a:cubicBezTo>
                    <a:pt x="680" y="2282"/>
                    <a:pt x="494" y="1688"/>
                    <a:pt x="350" y="1083"/>
                  </a:cubicBezTo>
                  <a:cubicBezTo>
                    <a:pt x="269" y="742"/>
                    <a:pt x="199" y="398"/>
                    <a:pt x="146" y="50"/>
                  </a:cubicBezTo>
                  <a:cubicBezTo>
                    <a:pt x="140" y="15"/>
                    <a:pt x="116"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6223143" y="1078855"/>
              <a:ext cx="13382" cy="154110"/>
            </a:xfrm>
            <a:custGeom>
              <a:avLst/>
              <a:gdLst/>
              <a:ahLst/>
              <a:cxnLst/>
              <a:rect l="l" t="t" r="r" b="b"/>
              <a:pathLst>
                <a:path w="426" h="4906" extrusionOk="0">
                  <a:moveTo>
                    <a:pt x="69" y="0"/>
                  </a:moveTo>
                  <a:cubicBezTo>
                    <a:pt x="34" y="0"/>
                    <a:pt x="1" y="22"/>
                    <a:pt x="2" y="66"/>
                  </a:cubicBezTo>
                  <a:cubicBezTo>
                    <a:pt x="76" y="1303"/>
                    <a:pt x="146" y="2541"/>
                    <a:pt x="220" y="3778"/>
                  </a:cubicBezTo>
                  <a:cubicBezTo>
                    <a:pt x="241" y="4129"/>
                    <a:pt x="262" y="4484"/>
                    <a:pt x="284" y="4839"/>
                  </a:cubicBezTo>
                  <a:cubicBezTo>
                    <a:pt x="285" y="4883"/>
                    <a:pt x="321" y="4905"/>
                    <a:pt x="356" y="4905"/>
                  </a:cubicBezTo>
                  <a:cubicBezTo>
                    <a:pt x="392" y="4905"/>
                    <a:pt x="426" y="4883"/>
                    <a:pt x="424" y="4839"/>
                  </a:cubicBezTo>
                  <a:cubicBezTo>
                    <a:pt x="350" y="3602"/>
                    <a:pt x="276" y="2365"/>
                    <a:pt x="206" y="1131"/>
                  </a:cubicBezTo>
                  <a:cubicBezTo>
                    <a:pt x="185" y="776"/>
                    <a:pt x="164" y="421"/>
                    <a:pt x="143" y="66"/>
                  </a:cubicBezTo>
                  <a:cubicBezTo>
                    <a:pt x="139" y="22"/>
                    <a:pt x="10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6233918" y="1221185"/>
              <a:ext cx="31601" cy="11843"/>
            </a:xfrm>
            <a:custGeom>
              <a:avLst/>
              <a:gdLst/>
              <a:ahLst/>
              <a:cxnLst/>
              <a:rect l="l" t="t" r="r" b="b"/>
              <a:pathLst>
                <a:path w="1006" h="377" extrusionOk="0">
                  <a:moveTo>
                    <a:pt x="928" y="1"/>
                  </a:moveTo>
                  <a:cubicBezTo>
                    <a:pt x="921" y="1"/>
                    <a:pt x="914" y="2"/>
                    <a:pt x="907" y="6"/>
                  </a:cubicBezTo>
                  <a:cubicBezTo>
                    <a:pt x="636" y="118"/>
                    <a:pt x="352" y="199"/>
                    <a:pt x="60" y="241"/>
                  </a:cubicBezTo>
                  <a:cubicBezTo>
                    <a:pt x="21" y="245"/>
                    <a:pt x="0" y="294"/>
                    <a:pt x="11" y="326"/>
                  </a:cubicBezTo>
                  <a:cubicBezTo>
                    <a:pt x="20" y="361"/>
                    <a:pt x="48" y="377"/>
                    <a:pt x="80" y="377"/>
                  </a:cubicBezTo>
                  <a:cubicBezTo>
                    <a:pt x="86" y="377"/>
                    <a:pt x="92" y="376"/>
                    <a:pt x="99" y="375"/>
                  </a:cubicBezTo>
                  <a:cubicBezTo>
                    <a:pt x="390" y="333"/>
                    <a:pt x="675" y="255"/>
                    <a:pt x="946" y="139"/>
                  </a:cubicBezTo>
                  <a:cubicBezTo>
                    <a:pt x="981" y="125"/>
                    <a:pt x="1005" y="94"/>
                    <a:pt x="995" y="55"/>
                  </a:cubicBezTo>
                  <a:cubicBezTo>
                    <a:pt x="986" y="27"/>
                    <a:pt x="958" y="1"/>
                    <a:pt x="92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6254556" y="1125345"/>
              <a:ext cx="6817" cy="45956"/>
            </a:xfrm>
            <a:custGeom>
              <a:avLst/>
              <a:gdLst/>
              <a:ahLst/>
              <a:cxnLst/>
              <a:rect l="l" t="t" r="r" b="b"/>
              <a:pathLst>
                <a:path w="217" h="1463" extrusionOk="0">
                  <a:moveTo>
                    <a:pt x="69" y="1"/>
                  </a:moveTo>
                  <a:cubicBezTo>
                    <a:pt x="34" y="1"/>
                    <a:pt x="1" y="24"/>
                    <a:pt x="4" y="69"/>
                  </a:cubicBezTo>
                  <a:cubicBezTo>
                    <a:pt x="25" y="512"/>
                    <a:pt x="50" y="955"/>
                    <a:pt x="74" y="1394"/>
                  </a:cubicBezTo>
                  <a:cubicBezTo>
                    <a:pt x="76" y="1440"/>
                    <a:pt x="112" y="1463"/>
                    <a:pt x="147" y="1463"/>
                  </a:cubicBezTo>
                  <a:cubicBezTo>
                    <a:pt x="182" y="1463"/>
                    <a:pt x="217" y="1440"/>
                    <a:pt x="215" y="1394"/>
                  </a:cubicBezTo>
                  <a:cubicBezTo>
                    <a:pt x="190" y="955"/>
                    <a:pt x="166" y="512"/>
                    <a:pt x="141" y="69"/>
                  </a:cubicBezTo>
                  <a:cubicBezTo>
                    <a:pt x="139" y="24"/>
                    <a:pt x="10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6132612" y="1134863"/>
              <a:ext cx="31727" cy="678353"/>
            </a:xfrm>
            <a:custGeom>
              <a:avLst/>
              <a:gdLst/>
              <a:ahLst/>
              <a:cxnLst/>
              <a:rect l="l" t="t" r="r" b="b"/>
              <a:pathLst>
                <a:path w="1010" h="21595" extrusionOk="0">
                  <a:moveTo>
                    <a:pt x="940" y="0"/>
                  </a:moveTo>
                  <a:cubicBezTo>
                    <a:pt x="905" y="0"/>
                    <a:pt x="869" y="23"/>
                    <a:pt x="867" y="69"/>
                  </a:cubicBezTo>
                  <a:cubicBezTo>
                    <a:pt x="860" y="258"/>
                    <a:pt x="853" y="452"/>
                    <a:pt x="842" y="645"/>
                  </a:cubicBezTo>
                  <a:cubicBezTo>
                    <a:pt x="821" y="1165"/>
                    <a:pt x="800" y="1685"/>
                    <a:pt x="783" y="2206"/>
                  </a:cubicBezTo>
                  <a:cubicBezTo>
                    <a:pt x="751" y="2975"/>
                    <a:pt x="719" y="3745"/>
                    <a:pt x="688" y="4515"/>
                  </a:cubicBezTo>
                  <a:cubicBezTo>
                    <a:pt x="649" y="5457"/>
                    <a:pt x="610" y="6395"/>
                    <a:pt x="575" y="7337"/>
                  </a:cubicBezTo>
                  <a:cubicBezTo>
                    <a:pt x="533" y="8363"/>
                    <a:pt x="491" y="9386"/>
                    <a:pt x="449" y="10412"/>
                  </a:cubicBezTo>
                  <a:cubicBezTo>
                    <a:pt x="406" y="11453"/>
                    <a:pt x="364" y="12493"/>
                    <a:pt x="322" y="13533"/>
                  </a:cubicBezTo>
                  <a:cubicBezTo>
                    <a:pt x="283" y="14504"/>
                    <a:pt x="245" y="15470"/>
                    <a:pt x="206" y="16437"/>
                  </a:cubicBezTo>
                  <a:cubicBezTo>
                    <a:pt x="175" y="17256"/>
                    <a:pt x="139" y="18071"/>
                    <a:pt x="108" y="18890"/>
                  </a:cubicBezTo>
                  <a:cubicBezTo>
                    <a:pt x="83" y="19477"/>
                    <a:pt x="59" y="20067"/>
                    <a:pt x="37" y="20658"/>
                  </a:cubicBezTo>
                  <a:cubicBezTo>
                    <a:pt x="23" y="20935"/>
                    <a:pt x="6" y="21213"/>
                    <a:pt x="2" y="21491"/>
                  </a:cubicBezTo>
                  <a:cubicBezTo>
                    <a:pt x="2" y="21501"/>
                    <a:pt x="2" y="21515"/>
                    <a:pt x="2" y="21526"/>
                  </a:cubicBezTo>
                  <a:cubicBezTo>
                    <a:pt x="1" y="21572"/>
                    <a:pt x="34" y="21594"/>
                    <a:pt x="68" y="21594"/>
                  </a:cubicBezTo>
                  <a:cubicBezTo>
                    <a:pt x="102" y="21594"/>
                    <a:pt x="138" y="21572"/>
                    <a:pt x="139" y="21526"/>
                  </a:cubicBezTo>
                  <a:cubicBezTo>
                    <a:pt x="150" y="21336"/>
                    <a:pt x="157" y="21143"/>
                    <a:pt x="164" y="20949"/>
                  </a:cubicBezTo>
                  <a:cubicBezTo>
                    <a:pt x="185" y="20429"/>
                    <a:pt x="206" y="19909"/>
                    <a:pt x="227" y="19389"/>
                  </a:cubicBezTo>
                  <a:cubicBezTo>
                    <a:pt x="259" y="18619"/>
                    <a:pt x="291" y="17850"/>
                    <a:pt x="319" y="17080"/>
                  </a:cubicBezTo>
                  <a:cubicBezTo>
                    <a:pt x="357" y="16138"/>
                    <a:pt x="396" y="15199"/>
                    <a:pt x="435" y="14254"/>
                  </a:cubicBezTo>
                  <a:cubicBezTo>
                    <a:pt x="477" y="13231"/>
                    <a:pt x="515" y="12208"/>
                    <a:pt x="558" y="11182"/>
                  </a:cubicBezTo>
                  <a:cubicBezTo>
                    <a:pt x="600" y="10142"/>
                    <a:pt x="642" y="9101"/>
                    <a:pt x="684" y="8061"/>
                  </a:cubicBezTo>
                  <a:cubicBezTo>
                    <a:pt x="723" y="7091"/>
                    <a:pt x="761" y="6124"/>
                    <a:pt x="800" y="5158"/>
                  </a:cubicBezTo>
                  <a:cubicBezTo>
                    <a:pt x="835" y="4339"/>
                    <a:pt x="867" y="3524"/>
                    <a:pt x="902" y="2705"/>
                  </a:cubicBezTo>
                  <a:cubicBezTo>
                    <a:pt x="923" y="2118"/>
                    <a:pt x="948" y="1527"/>
                    <a:pt x="972" y="937"/>
                  </a:cubicBezTo>
                  <a:cubicBezTo>
                    <a:pt x="983" y="659"/>
                    <a:pt x="1000" y="381"/>
                    <a:pt x="1008" y="104"/>
                  </a:cubicBezTo>
                  <a:cubicBezTo>
                    <a:pt x="1008" y="93"/>
                    <a:pt x="1008" y="79"/>
                    <a:pt x="1008" y="69"/>
                  </a:cubicBezTo>
                  <a:cubicBezTo>
                    <a:pt x="1009" y="23"/>
                    <a:pt x="975"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6309276" y="1128612"/>
              <a:ext cx="123608" cy="666133"/>
            </a:xfrm>
            <a:custGeom>
              <a:avLst/>
              <a:gdLst/>
              <a:ahLst/>
              <a:cxnLst/>
              <a:rect l="l" t="t" r="r" b="b"/>
              <a:pathLst>
                <a:path w="3935" h="21206" extrusionOk="0">
                  <a:moveTo>
                    <a:pt x="87" y="0"/>
                  </a:moveTo>
                  <a:cubicBezTo>
                    <a:pt x="46" y="0"/>
                    <a:pt x="0" y="35"/>
                    <a:pt x="9" y="88"/>
                  </a:cubicBezTo>
                  <a:cubicBezTo>
                    <a:pt x="44" y="278"/>
                    <a:pt x="79" y="464"/>
                    <a:pt x="111" y="654"/>
                  </a:cubicBezTo>
                  <a:cubicBezTo>
                    <a:pt x="202" y="1164"/>
                    <a:pt x="294" y="1677"/>
                    <a:pt x="388" y="2190"/>
                  </a:cubicBezTo>
                  <a:cubicBezTo>
                    <a:pt x="522" y="2946"/>
                    <a:pt x="659" y="3698"/>
                    <a:pt x="793" y="4454"/>
                  </a:cubicBezTo>
                  <a:cubicBezTo>
                    <a:pt x="958" y="5375"/>
                    <a:pt x="1123" y="6295"/>
                    <a:pt x="1288" y="7213"/>
                  </a:cubicBezTo>
                  <a:lnTo>
                    <a:pt x="1833" y="10249"/>
                  </a:lnTo>
                  <a:cubicBezTo>
                    <a:pt x="2016" y="11269"/>
                    <a:pt x="2198" y="12291"/>
                    <a:pt x="2381" y="13311"/>
                  </a:cubicBezTo>
                  <a:cubicBezTo>
                    <a:pt x="2553" y="14260"/>
                    <a:pt x="2722" y="15209"/>
                    <a:pt x="2894" y="16158"/>
                  </a:cubicBezTo>
                  <a:cubicBezTo>
                    <a:pt x="3038" y="16959"/>
                    <a:pt x="3183" y="17760"/>
                    <a:pt x="3327" y="18562"/>
                  </a:cubicBezTo>
                  <a:cubicBezTo>
                    <a:pt x="3429" y="19142"/>
                    <a:pt x="3534" y="19718"/>
                    <a:pt x="3636" y="20298"/>
                  </a:cubicBezTo>
                  <a:cubicBezTo>
                    <a:pt x="3685" y="20572"/>
                    <a:pt x="3727" y="20846"/>
                    <a:pt x="3784" y="21120"/>
                  </a:cubicBezTo>
                  <a:cubicBezTo>
                    <a:pt x="3787" y="21131"/>
                    <a:pt x="3787" y="21141"/>
                    <a:pt x="3791" y="21156"/>
                  </a:cubicBezTo>
                  <a:cubicBezTo>
                    <a:pt x="3796" y="21190"/>
                    <a:pt x="3821" y="21205"/>
                    <a:pt x="3848" y="21205"/>
                  </a:cubicBezTo>
                  <a:cubicBezTo>
                    <a:pt x="3889" y="21205"/>
                    <a:pt x="3935" y="21170"/>
                    <a:pt x="3924" y="21117"/>
                  </a:cubicBezTo>
                  <a:cubicBezTo>
                    <a:pt x="3893" y="20927"/>
                    <a:pt x="3857" y="20741"/>
                    <a:pt x="3822" y="20551"/>
                  </a:cubicBezTo>
                  <a:cubicBezTo>
                    <a:pt x="3731" y="20041"/>
                    <a:pt x="3640" y="19528"/>
                    <a:pt x="3548" y="19015"/>
                  </a:cubicBezTo>
                  <a:cubicBezTo>
                    <a:pt x="3411" y="18259"/>
                    <a:pt x="3277" y="17507"/>
                    <a:pt x="3140" y="16752"/>
                  </a:cubicBezTo>
                  <a:cubicBezTo>
                    <a:pt x="2975" y="15831"/>
                    <a:pt x="2810" y="14910"/>
                    <a:pt x="2645" y="13993"/>
                  </a:cubicBezTo>
                  <a:lnTo>
                    <a:pt x="2100" y="10956"/>
                  </a:lnTo>
                  <a:cubicBezTo>
                    <a:pt x="1917" y="9937"/>
                    <a:pt x="1735" y="8914"/>
                    <a:pt x="1552" y="7895"/>
                  </a:cubicBezTo>
                  <a:cubicBezTo>
                    <a:pt x="1383" y="6946"/>
                    <a:pt x="1211" y="5997"/>
                    <a:pt x="1042" y="5048"/>
                  </a:cubicBezTo>
                  <a:cubicBezTo>
                    <a:pt x="898" y="4246"/>
                    <a:pt x="754" y="3445"/>
                    <a:pt x="610" y="2644"/>
                  </a:cubicBezTo>
                  <a:cubicBezTo>
                    <a:pt x="504" y="2064"/>
                    <a:pt x="402" y="1487"/>
                    <a:pt x="297" y="907"/>
                  </a:cubicBezTo>
                  <a:cubicBezTo>
                    <a:pt x="248" y="633"/>
                    <a:pt x="209" y="359"/>
                    <a:pt x="149" y="85"/>
                  </a:cubicBezTo>
                  <a:cubicBezTo>
                    <a:pt x="149" y="74"/>
                    <a:pt x="146" y="64"/>
                    <a:pt x="146" y="50"/>
                  </a:cubicBezTo>
                  <a:cubicBezTo>
                    <a:pt x="139" y="15"/>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6078112" y="1797479"/>
              <a:ext cx="107556" cy="15424"/>
            </a:xfrm>
            <a:custGeom>
              <a:avLst/>
              <a:gdLst/>
              <a:ahLst/>
              <a:cxnLst/>
              <a:rect l="l" t="t" r="r" b="b"/>
              <a:pathLst>
                <a:path w="3424" h="491" extrusionOk="0">
                  <a:moveTo>
                    <a:pt x="114" y="0"/>
                  </a:moveTo>
                  <a:cubicBezTo>
                    <a:pt x="46" y="0"/>
                    <a:pt x="1" y="96"/>
                    <a:pt x="71" y="130"/>
                  </a:cubicBezTo>
                  <a:cubicBezTo>
                    <a:pt x="630" y="369"/>
                    <a:pt x="1233" y="490"/>
                    <a:pt x="1836" y="490"/>
                  </a:cubicBezTo>
                  <a:cubicBezTo>
                    <a:pt x="2349" y="490"/>
                    <a:pt x="2862" y="402"/>
                    <a:pt x="3347" y="225"/>
                  </a:cubicBezTo>
                  <a:cubicBezTo>
                    <a:pt x="3423" y="196"/>
                    <a:pt x="3402" y="84"/>
                    <a:pt x="3334" y="84"/>
                  </a:cubicBezTo>
                  <a:cubicBezTo>
                    <a:pt x="3327" y="84"/>
                    <a:pt x="3320" y="85"/>
                    <a:pt x="3312" y="87"/>
                  </a:cubicBezTo>
                  <a:cubicBezTo>
                    <a:pt x="2837" y="263"/>
                    <a:pt x="2333" y="350"/>
                    <a:pt x="1830" y="350"/>
                  </a:cubicBezTo>
                  <a:cubicBezTo>
                    <a:pt x="1254" y="350"/>
                    <a:pt x="678" y="236"/>
                    <a:pt x="145" y="7"/>
                  </a:cubicBezTo>
                  <a:cubicBezTo>
                    <a:pt x="135" y="2"/>
                    <a:pt x="124" y="0"/>
                    <a:pt x="114"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6370374" y="1772035"/>
              <a:ext cx="110289" cy="31727"/>
            </a:xfrm>
            <a:custGeom>
              <a:avLst/>
              <a:gdLst/>
              <a:ahLst/>
              <a:cxnLst/>
              <a:rect l="l" t="t" r="r" b="b"/>
              <a:pathLst>
                <a:path w="3511" h="1010" extrusionOk="0">
                  <a:moveTo>
                    <a:pt x="3413" y="0"/>
                  </a:moveTo>
                  <a:cubicBezTo>
                    <a:pt x="3402" y="0"/>
                    <a:pt x="3390" y="4"/>
                    <a:pt x="3378" y="12"/>
                  </a:cubicBezTo>
                  <a:cubicBezTo>
                    <a:pt x="2526" y="571"/>
                    <a:pt x="1525" y="869"/>
                    <a:pt x="510" y="869"/>
                  </a:cubicBezTo>
                  <a:cubicBezTo>
                    <a:pt x="370" y="869"/>
                    <a:pt x="229" y="863"/>
                    <a:pt x="88" y="852"/>
                  </a:cubicBezTo>
                  <a:cubicBezTo>
                    <a:pt x="86" y="852"/>
                    <a:pt x="84" y="852"/>
                    <a:pt x="82" y="852"/>
                  </a:cubicBezTo>
                  <a:cubicBezTo>
                    <a:pt x="0" y="852"/>
                    <a:pt x="3" y="985"/>
                    <a:pt x="88" y="992"/>
                  </a:cubicBezTo>
                  <a:cubicBezTo>
                    <a:pt x="229" y="1004"/>
                    <a:pt x="370" y="1009"/>
                    <a:pt x="511" y="1009"/>
                  </a:cubicBezTo>
                  <a:cubicBezTo>
                    <a:pt x="1548" y="1009"/>
                    <a:pt x="2579" y="704"/>
                    <a:pt x="3448" y="135"/>
                  </a:cubicBezTo>
                  <a:cubicBezTo>
                    <a:pt x="3510" y="94"/>
                    <a:pt x="3471" y="0"/>
                    <a:pt x="341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6089169" y="1979891"/>
              <a:ext cx="24627" cy="44794"/>
            </a:xfrm>
            <a:custGeom>
              <a:avLst/>
              <a:gdLst/>
              <a:ahLst/>
              <a:cxnLst/>
              <a:rect l="l" t="t" r="r" b="b"/>
              <a:pathLst>
                <a:path w="784" h="1426" extrusionOk="0">
                  <a:moveTo>
                    <a:pt x="74" y="1"/>
                  </a:moveTo>
                  <a:cubicBezTo>
                    <a:pt x="39" y="1"/>
                    <a:pt x="4" y="23"/>
                    <a:pt x="4" y="69"/>
                  </a:cubicBezTo>
                  <a:cubicBezTo>
                    <a:pt x="1" y="582"/>
                    <a:pt x="232" y="1085"/>
                    <a:pt x="630" y="1408"/>
                  </a:cubicBezTo>
                  <a:cubicBezTo>
                    <a:pt x="644" y="1420"/>
                    <a:pt x="660" y="1425"/>
                    <a:pt x="676" y="1425"/>
                  </a:cubicBezTo>
                  <a:cubicBezTo>
                    <a:pt x="734" y="1425"/>
                    <a:pt x="784" y="1354"/>
                    <a:pt x="728" y="1310"/>
                  </a:cubicBezTo>
                  <a:cubicBezTo>
                    <a:pt x="359" y="1008"/>
                    <a:pt x="141" y="547"/>
                    <a:pt x="145" y="69"/>
                  </a:cubicBezTo>
                  <a:cubicBezTo>
                    <a:pt x="145" y="23"/>
                    <a:pt x="109"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9"/>
            <p:cNvSpPr/>
            <p:nvPr/>
          </p:nvSpPr>
          <p:spPr>
            <a:xfrm>
              <a:off x="6118854" y="2022015"/>
              <a:ext cx="4461" cy="5120"/>
            </a:xfrm>
            <a:custGeom>
              <a:avLst/>
              <a:gdLst/>
              <a:ahLst/>
              <a:cxnLst/>
              <a:rect l="l" t="t" r="r" b="b"/>
              <a:pathLst>
                <a:path w="142" h="163" extrusionOk="0">
                  <a:moveTo>
                    <a:pt x="71" y="0"/>
                  </a:moveTo>
                  <a:lnTo>
                    <a:pt x="54" y="4"/>
                  </a:lnTo>
                  <a:cubicBezTo>
                    <a:pt x="43" y="8"/>
                    <a:pt x="33" y="11"/>
                    <a:pt x="22" y="22"/>
                  </a:cubicBezTo>
                  <a:cubicBezTo>
                    <a:pt x="19" y="25"/>
                    <a:pt x="15" y="32"/>
                    <a:pt x="12" y="36"/>
                  </a:cubicBezTo>
                  <a:cubicBezTo>
                    <a:pt x="4" y="46"/>
                    <a:pt x="4" y="57"/>
                    <a:pt x="4" y="71"/>
                  </a:cubicBezTo>
                  <a:lnTo>
                    <a:pt x="4" y="92"/>
                  </a:lnTo>
                  <a:cubicBezTo>
                    <a:pt x="1" y="99"/>
                    <a:pt x="4" y="109"/>
                    <a:pt x="8" y="116"/>
                  </a:cubicBezTo>
                  <a:cubicBezTo>
                    <a:pt x="12" y="127"/>
                    <a:pt x="15" y="134"/>
                    <a:pt x="22" y="141"/>
                  </a:cubicBezTo>
                  <a:cubicBezTo>
                    <a:pt x="29" y="148"/>
                    <a:pt x="36" y="152"/>
                    <a:pt x="47" y="155"/>
                  </a:cubicBezTo>
                  <a:cubicBezTo>
                    <a:pt x="54" y="159"/>
                    <a:pt x="64" y="162"/>
                    <a:pt x="71" y="162"/>
                  </a:cubicBezTo>
                  <a:lnTo>
                    <a:pt x="92" y="159"/>
                  </a:lnTo>
                  <a:cubicBezTo>
                    <a:pt x="103" y="155"/>
                    <a:pt x="113" y="148"/>
                    <a:pt x="120" y="141"/>
                  </a:cubicBezTo>
                  <a:cubicBezTo>
                    <a:pt x="124" y="134"/>
                    <a:pt x="131" y="131"/>
                    <a:pt x="135" y="127"/>
                  </a:cubicBezTo>
                  <a:cubicBezTo>
                    <a:pt x="138" y="116"/>
                    <a:pt x="142" y="102"/>
                    <a:pt x="142" y="92"/>
                  </a:cubicBezTo>
                  <a:lnTo>
                    <a:pt x="142" y="71"/>
                  </a:lnTo>
                  <a:cubicBezTo>
                    <a:pt x="142" y="60"/>
                    <a:pt x="142" y="53"/>
                    <a:pt x="138" y="43"/>
                  </a:cubicBezTo>
                  <a:cubicBezTo>
                    <a:pt x="135" y="36"/>
                    <a:pt x="127" y="29"/>
                    <a:pt x="120" y="22"/>
                  </a:cubicBezTo>
                  <a:cubicBezTo>
                    <a:pt x="117" y="15"/>
                    <a:pt x="106" y="8"/>
                    <a:pt x="99" y="8"/>
                  </a:cubicBezTo>
                  <a:cubicBezTo>
                    <a:pt x="92" y="0"/>
                    <a:pt x="82"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9"/>
            <p:cNvSpPr/>
            <p:nvPr/>
          </p:nvSpPr>
          <p:spPr>
            <a:xfrm>
              <a:off x="6576440" y="1963180"/>
              <a:ext cx="33109" cy="34742"/>
            </a:xfrm>
            <a:custGeom>
              <a:avLst/>
              <a:gdLst/>
              <a:ahLst/>
              <a:cxnLst/>
              <a:rect l="l" t="t" r="r" b="b"/>
              <a:pathLst>
                <a:path w="1054" h="1106" extrusionOk="0">
                  <a:moveTo>
                    <a:pt x="104" y="1"/>
                  </a:moveTo>
                  <a:cubicBezTo>
                    <a:pt x="41" y="1"/>
                    <a:pt x="1" y="94"/>
                    <a:pt x="69" y="130"/>
                  </a:cubicBezTo>
                  <a:cubicBezTo>
                    <a:pt x="449" y="341"/>
                    <a:pt x="747" y="675"/>
                    <a:pt x="920" y="1072"/>
                  </a:cubicBezTo>
                  <a:cubicBezTo>
                    <a:pt x="929" y="1095"/>
                    <a:pt x="954" y="1106"/>
                    <a:pt x="979" y="1106"/>
                  </a:cubicBezTo>
                  <a:cubicBezTo>
                    <a:pt x="992" y="1106"/>
                    <a:pt x="1005" y="1103"/>
                    <a:pt x="1015" y="1097"/>
                  </a:cubicBezTo>
                  <a:cubicBezTo>
                    <a:pt x="1050" y="1076"/>
                    <a:pt x="1053" y="1033"/>
                    <a:pt x="1039" y="1002"/>
                  </a:cubicBezTo>
                  <a:cubicBezTo>
                    <a:pt x="860" y="584"/>
                    <a:pt x="537" y="232"/>
                    <a:pt x="139" y="11"/>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6610931" y="2003199"/>
              <a:ext cx="4461" cy="5057"/>
            </a:xfrm>
            <a:custGeom>
              <a:avLst/>
              <a:gdLst/>
              <a:ahLst/>
              <a:cxnLst/>
              <a:rect l="l" t="t" r="r" b="b"/>
              <a:pathLst>
                <a:path w="142" h="161" extrusionOk="0">
                  <a:moveTo>
                    <a:pt x="80" y="1"/>
                  </a:moveTo>
                  <a:cubicBezTo>
                    <a:pt x="77" y="1"/>
                    <a:pt x="74" y="1"/>
                    <a:pt x="71" y="2"/>
                  </a:cubicBezTo>
                  <a:lnTo>
                    <a:pt x="54" y="2"/>
                  </a:lnTo>
                  <a:cubicBezTo>
                    <a:pt x="43" y="6"/>
                    <a:pt x="33" y="13"/>
                    <a:pt x="22" y="20"/>
                  </a:cubicBezTo>
                  <a:cubicBezTo>
                    <a:pt x="18" y="27"/>
                    <a:pt x="15" y="30"/>
                    <a:pt x="11" y="34"/>
                  </a:cubicBezTo>
                  <a:cubicBezTo>
                    <a:pt x="4" y="44"/>
                    <a:pt x="4" y="58"/>
                    <a:pt x="1" y="69"/>
                  </a:cubicBezTo>
                  <a:lnTo>
                    <a:pt x="1" y="90"/>
                  </a:lnTo>
                  <a:cubicBezTo>
                    <a:pt x="1" y="100"/>
                    <a:pt x="4" y="111"/>
                    <a:pt x="8" y="118"/>
                  </a:cubicBezTo>
                  <a:cubicBezTo>
                    <a:pt x="11" y="125"/>
                    <a:pt x="15" y="132"/>
                    <a:pt x="22" y="139"/>
                  </a:cubicBezTo>
                  <a:cubicBezTo>
                    <a:pt x="29" y="146"/>
                    <a:pt x="36" y="153"/>
                    <a:pt x="47" y="153"/>
                  </a:cubicBezTo>
                  <a:cubicBezTo>
                    <a:pt x="54" y="160"/>
                    <a:pt x="64" y="160"/>
                    <a:pt x="71" y="160"/>
                  </a:cubicBezTo>
                  <a:lnTo>
                    <a:pt x="92" y="157"/>
                  </a:lnTo>
                  <a:cubicBezTo>
                    <a:pt x="103" y="153"/>
                    <a:pt x="113" y="150"/>
                    <a:pt x="120" y="139"/>
                  </a:cubicBezTo>
                  <a:cubicBezTo>
                    <a:pt x="124" y="136"/>
                    <a:pt x="127" y="132"/>
                    <a:pt x="131" y="125"/>
                  </a:cubicBezTo>
                  <a:cubicBezTo>
                    <a:pt x="138" y="114"/>
                    <a:pt x="142" y="104"/>
                    <a:pt x="142" y="90"/>
                  </a:cubicBezTo>
                  <a:lnTo>
                    <a:pt x="142" y="69"/>
                  </a:lnTo>
                  <a:cubicBezTo>
                    <a:pt x="142" y="62"/>
                    <a:pt x="142" y="51"/>
                    <a:pt x="134" y="44"/>
                  </a:cubicBezTo>
                  <a:cubicBezTo>
                    <a:pt x="134" y="34"/>
                    <a:pt x="127" y="27"/>
                    <a:pt x="120" y="20"/>
                  </a:cubicBezTo>
                  <a:cubicBezTo>
                    <a:pt x="117" y="13"/>
                    <a:pt x="106" y="9"/>
                    <a:pt x="99" y="6"/>
                  </a:cubicBezTo>
                  <a:cubicBezTo>
                    <a:pt x="92" y="3"/>
                    <a:pt x="86"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467" y="927133"/>
              <a:ext cx="45517" cy="39768"/>
            </a:xfrm>
            <a:custGeom>
              <a:avLst/>
              <a:gdLst/>
              <a:ahLst/>
              <a:cxnLst/>
              <a:rect l="l" t="t" r="r" b="b"/>
              <a:pathLst>
                <a:path w="1449" h="1266" extrusionOk="0">
                  <a:moveTo>
                    <a:pt x="1336" y="0"/>
                  </a:moveTo>
                  <a:cubicBezTo>
                    <a:pt x="995" y="485"/>
                    <a:pt x="535" y="879"/>
                    <a:pt x="1" y="1139"/>
                  </a:cubicBezTo>
                  <a:lnTo>
                    <a:pt x="64" y="1265"/>
                  </a:lnTo>
                  <a:cubicBezTo>
                    <a:pt x="616" y="995"/>
                    <a:pt x="1097" y="584"/>
                    <a:pt x="1449" y="81"/>
                  </a:cubicBezTo>
                  <a:lnTo>
                    <a:pt x="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6406372" y="973278"/>
              <a:ext cx="8513" cy="10743"/>
            </a:xfrm>
            <a:custGeom>
              <a:avLst/>
              <a:gdLst/>
              <a:ahLst/>
              <a:cxnLst/>
              <a:rect l="l" t="t" r="r" b="b"/>
              <a:pathLst>
                <a:path w="271" h="342" extrusionOk="0">
                  <a:moveTo>
                    <a:pt x="134" y="0"/>
                  </a:moveTo>
                  <a:cubicBezTo>
                    <a:pt x="60" y="0"/>
                    <a:pt x="0" y="78"/>
                    <a:pt x="0" y="169"/>
                  </a:cubicBezTo>
                  <a:cubicBezTo>
                    <a:pt x="0"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6414100" y="989267"/>
              <a:ext cx="8513" cy="10743"/>
            </a:xfrm>
            <a:custGeom>
              <a:avLst/>
              <a:gdLst/>
              <a:ahLst/>
              <a:cxnLst/>
              <a:rect l="l" t="t" r="r" b="b"/>
              <a:pathLst>
                <a:path w="271" h="342" extrusionOk="0">
                  <a:moveTo>
                    <a:pt x="137" y="1"/>
                  </a:moveTo>
                  <a:cubicBezTo>
                    <a:pt x="60" y="1"/>
                    <a:pt x="0" y="78"/>
                    <a:pt x="0" y="173"/>
                  </a:cubicBezTo>
                  <a:cubicBezTo>
                    <a:pt x="0" y="265"/>
                    <a:pt x="60" y="342"/>
                    <a:pt x="137" y="342"/>
                  </a:cubicBezTo>
                  <a:cubicBezTo>
                    <a:pt x="211" y="342"/>
                    <a:pt x="271" y="265"/>
                    <a:pt x="271" y="173"/>
                  </a:cubicBezTo>
                  <a:cubicBezTo>
                    <a:pt x="271" y="78"/>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6399619" y="982576"/>
              <a:ext cx="58270" cy="23402"/>
            </a:xfrm>
            <a:custGeom>
              <a:avLst/>
              <a:gdLst/>
              <a:ahLst/>
              <a:cxnLst/>
              <a:rect l="l" t="t" r="r" b="b"/>
              <a:pathLst>
                <a:path w="1855" h="745" extrusionOk="0">
                  <a:moveTo>
                    <a:pt x="1764" y="1"/>
                  </a:moveTo>
                  <a:cubicBezTo>
                    <a:pt x="1752" y="1"/>
                    <a:pt x="1739" y="4"/>
                    <a:pt x="1727" y="14"/>
                  </a:cubicBezTo>
                  <a:cubicBezTo>
                    <a:pt x="1252" y="369"/>
                    <a:pt x="683" y="576"/>
                    <a:pt x="92" y="608"/>
                  </a:cubicBezTo>
                  <a:cubicBezTo>
                    <a:pt x="3" y="611"/>
                    <a:pt x="1" y="745"/>
                    <a:pt x="86" y="745"/>
                  </a:cubicBezTo>
                  <a:cubicBezTo>
                    <a:pt x="88" y="745"/>
                    <a:pt x="90" y="745"/>
                    <a:pt x="92" y="745"/>
                  </a:cubicBezTo>
                  <a:cubicBezTo>
                    <a:pt x="707" y="717"/>
                    <a:pt x="1305" y="506"/>
                    <a:pt x="1797" y="137"/>
                  </a:cubicBezTo>
                  <a:cubicBezTo>
                    <a:pt x="1855" y="90"/>
                    <a:pt x="1819"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6432759" y="994512"/>
              <a:ext cx="5057" cy="27109"/>
            </a:xfrm>
            <a:custGeom>
              <a:avLst/>
              <a:gdLst/>
              <a:ahLst/>
              <a:cxnLst/>
              <a:rect l="l" t="t" r="r" b="b"/>
              <a:pathLst>
                <a:path w="161" h="863" extrusionOk="0">
                  <a:moveTo>
                    <a:pt x="80" y="1"/>
                  </a:moveTo>
                  <a:cubicBezTo>
                    <a:pt x="45" y="1"/>
                    <a:pt x="9" y="24"/>
                    <a:pt x="7" y="69"/>
                  </a:cubicBezTo>
                  <a:cubicBezTo>
                    <a:pt x="0" y="312"/>
                    <a:pt x="4" y="554"/>
                    <a:pt x="18" y="797"/>
                  </a:cubicBezTo>
                  <a:cubicBezTo>
                    <a:pt x="20" y="841"/>
                    <a:pt x="56" y="863"/>
                    <a:pt x="91" y="863"/>
                  </a:cubicBezTo>
                  <a:cubicBezTo>
                    <a:pt x="126" y="863"/>
                    <a:pt x="160" y="841"/>
                    <a:pt x="158" y="797"/>
                  </a:cubicBezTo>
                  <a:cubicBezTo>
                    <a:pt x="144" y="554"/>
                    <a:pt x="141" y="312"/>
                    <a:pt x="148" y="69"/>
                  </a:cubicBezTo>
                  <a:cubicBezTo>
                    <a:pt x="150" y="24"/>
                    <a:pt x="115"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6437942" y="993696"/>
              <a:ext cx="8858" cy="15486"/>
            </a:xfrm>
            <a:custGeom>
              <a:avLst/>
              <a:gdLst/>
              <a:ahLst/>
              <a:cxnLst/>
              <a:rect l="l" t="t" r="r" b="b"/>
              <a:pathLst>
                <a:path w="282" h="493" extrusionOk="0">
                  <a:moveTo>
                    <a:pt x="80" y="0"/>
                  </a:moveTo>
                  <a:cubicBezTo>
                    <a:pt x="78" y="0"/>
                    <a:pt x="76" y="0"/>
                    <a:pt x="74" y="1"/>
                  </a:cubicBezTo>
                  <a:cubicBezTo>
                    <a:pt x="39" y="1"/>
                    <a:pt x="0" y="29"/>
                    <a:pt x="4" y="67"/>
                  </a:cubicBezTo>
                  <a:cubicBezTo>
                    <a:pt x="21" y="208"/>
                    <a:pt x="64" y="338"/>
                    <a:pt x="137" y="457"/>
                  </a:cubicBezTo>
                  <a:cubicBezTo>
                    <a:pt x="152" y="479"/>
                    <a:pt x="175" y="492"/>
                    <a:pt x="199" y="492"/>
                  </a:cubicBezTo>
                  <a:cubicBezTo>
                    <a:pt x="211" y="492"/>
                    <a:pt x="222" y="489"/>
                    <a:pt x="232" y="482"/>
                  </a:cubicBezTo>
                  <a:cubicBezTo>
                    <a:pt x="264" y="461"/>
                    <a:pt x="282" y="419"/>
                    <a:pt x="260" y="387"/>
                  </a:cubicBezTo>
                  <a:cubicBezTo>
                    <a:pt x="243" y="359"/>
                    <a:pt x="225" y="331"/>
                    <a:pt x="215" y="306"/>
                  </a:cubicBezTo>
                  <a:lnTo>
                    <a:pt x="204" y="282"/>
                  </a:lnTo>
                  <a:cubicBezTo>
                    <a:pt x="202" y="279"/>
                    <a:pt x="197" y="271"/>
                    <a:pt x="198" y="271"/>
                  </a:cubicBezTo>
                  <a:lnTo>
                    <a:pt x="198" y="271"/>
                  </a:lnTo>
                  <a:cubicBezTo>
                    <a:pt x="198" y="271"/>
                    <a:pt x="199" y="272"/>
                    <a:pt x="201" y="275"/>
                  </a:cubicBezTo>
                  <a:cubicBezTo>
                    <a:pt x="194" y="264"/>
                    <a:pt x="190" y="247"/>
                    <a:pt x="183" y="233"/>
                  </a:cubicBezTo>
                  <a:cubicBezTo>
                    <a:pt x="173" y="204"/>
                    <a:pt x="166" y="176"/>
                    <a:pt x="159" y="148"/>
                  </a:cubicBezTo>
                  <a:cubicBezTo>
                    <a:pt x="155" y="134"/>
                    <a:pt x="152" y="120"/>
                    <a:pt x="152" y="106"/>
                  </a:cubicBezTo>
                  <a:cubicBezTo>
                    <a:pt x="149" y="97"/>
                    <a:pt x="148" y="91"/>
                    <a:pt x="146" y="85"/>
                  </a:cubicBezTo>
                  <a:lnTo>
                    <a:pt x="146" y="85"/>
                  </a:lnTo>
                  <a:cubicBezTo>
                    <a:pt x="146" y="80"/>
                    <a:pt x="145" y="69"/>
                    <a:pt x="145" y="67"/>
                  </a:cubicBezTo>
                  <a:cubicBezTo>
                    <a:pt x="141" y="34"/>
                    <a:pt x="11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6208693" y="617374"/>
              <a:ext cx="64082" cy="16146"/>
            </a:xfrm>
            <a:custGeom>
              <a:avLst/>
              <a:gdLst/>
              <a:ahLst/>
              <a:cxnLst/>
              <a:rect l="l" t="t" r="r" b="b"/>
              <a:pathLst>
                <a:path w="2040" h="514" extrusionOk="0">
                  <a:moveTo>
                    <a:pt x="95" y="0"/>
                  </a:moveTo>
                  <a:cubicBezTo>
                    <a:pt x="38" y="0"/>
                    <a:pt x="0" y="92"/>
                    <a:pt x="62" y="136"/>
                  </a:cubicBezTo>
                  <a:cubicBezTo>
                    <a:pt x="418" y="385"/>
                    <a:pt x="848" y="514"/>
                    <a:pt x="1278" y="514"/>
                  </a:cubicBezTo>
                  <a:cubicBezTo>
                    <a:pt x="1510" y="514"/>
                    <a:pt x="1743" y="476"/>
                    <a:pt x="1963" y="400"/>
                  </a:cubicBezTo>
                  <a:cubicBezTo>
                    <a:pt x="2040" y="371"/>
                    <a:pt x="2018" y="259"/>
                    <a:pt x="1948" y="259"/>
                  </a:cubicBezTo>
                  <a:cubicBezTo>
                    <a:pt x="1941" y="259"/>
                    <a:pt x="1933" y="260"/>
                    <a:pt x="1924" y="263"/>
                  </a:cubicBezTo>
                  <a:cubicBezTo>
                    <a:pt x="1714" y="337"/>
                    <a:pt x="1494" y="373"/>
                    <a:pt x="1275" y="373"/>
                  </a:cubicBezTo>
                  <a:cubicBezTo>
                    <a:pt x="871" y="373"/>
                    <a:pt x="469" y="250"/>
                    <a:pt x="132" y="13"/>
                  </a:cubicBezTo>
                  <a:cubicBezTo>
                    <a:pt x="119" y="4"/>
                    <a:pt x="10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a:off x="6163365" y="595919"/>
              <a:ext cx="16586" cy="16586"/>
            </a:xfrm>
            <a:custGeom>
              <a:avLst/>
              <a:gdLst/>
              <a:ahLst/>
              <a:cxnLst/>
              <a:rect l="l" t="t" r="r" b="b"/>
              <a:pathLst>
                <a:path w="528" h="528" extrusionOk="0">
                  <a:moveTo>
                    <a:pt x="264" y="0"/>
                  </a:moveTo>
                  <a:cubicBezTo>
                    <a:pt x="120" y="0"/>
                    <a:pt x="0" y="116"/>
                    <a:pt x="0" y="264"/>
                  </a:cubicBezTo>
                  <a:cubicBezTo>
                    <a:pt x="0" y="411"/>
                    <a:pt x="120" y="527"/>
                    <a:pt x="264" y="527"/>
                  </a:cubicBezTo>
                  <a:cubicBezTo>
                    <a:pt x="412" y="527"/>
                    <a:pt x="528" y="411"/>
                    <a:pt x="528" y="264"/>
                  </a:cubicBezTo>
                  <a:cubicBezTo>
                    <a:pt x="528" y="116"/>
                    <a:pt x="412" y="0"/>
                    <a:pt x="264"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9"/>
            <p:cNvSpPr/>
            <p:nvPr/>
          </p:nvSpPr>
          <p:spPr>
            <a:xfrm>
              <a:off x="6167009" y="579836"/>
              <a:ext cx="10743" cy="30533"/>
            </a:xfrm>
            <a:custGeom>
              <a:avLst/>
              <a:gdLst/>
              <a:ahLst/>
              <a:cxnLst/>
              <a:rect l="l" t="t" r="r" b="b"/>
              <a:pathLst>
                <a:path w="342" h="972" extrusionOk="0">
                  <a:moveTo>
                    <a:pt x="80" y="0"/>
                  </a:moveTo>
                  <a:cubicBezTo>
                    <a:pt x="60" y="0"/>
                    <a:pt x="41" y="7"/>
                    <a:pt x="28" y="20"/>
                  </a:cubicBezTo>
                  <a:cubicBezTo>
                    <a:pt x="0" y="48"/>
                    <a:pt x="4" y="90"/>
                    <a:pt x="28" y="122"/>
                  </a:cubicBezTo>
                  <a:cubicBezTo>
                    <a:pt x="208" y="336"/>
                    <a:pt x="162" y="639"/>
                    <a:pt x="71" y="881"/>
                  </a:cubicBezTo>
                  <a:cubicBezTo>
                    <a:pt x="60" y="916"/>
                    <a:pt x="88" y="958"/>
                    <a:pt x="120" y="969"/>
                  </a:cubicBezTo>
                  <a:cubicBezTo>
                    <a:pt x="126" y="971"/>
                    <a:pt x="132" y="971"/>
                    <a:pt x="138" y="971"/>
                  </a:cubicBezTo>
                  <a:cubicBezTo>
                    <a:pt x="169" y="971"/>
                    <a:pt x="196" y="949"/>
                    <a:pt x="208" y="920"/>
                  </a:cubicBezTo>
                  <a:cubicBezTo>
                    <a:pt x="317" y="625"/>
                    <a:pt x="341" y="277"/>
                    <a:pt x="127" y="20"/>
                  </a:cubicBezTo>
                  <a:cubicBezTo>
                    <a:pt x="115" y="6"/>
                    <a:pt x="97" y="0"/>
                    <a:pt x="80"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6130351" y="429778"/>
              <a:ext cx="36847" cy="88677"/>
            </a:xfrm>
            <a:custGeom>
              <a:avLst/>
              <a:gdLst/>
              <a:ahLst/>
              <a:cxnLst/>
              <a:rect l="l" t="t" r="r" b="b"/>
              <a:pathLst>
                <a:path w="1173" h="2823" extrusionOk="0">
                  <a:moveTo>
                    <a:pt x="1081" y="1"/>
                  </a:moveTo>
                  <a:cubicBezTo>
                    <a:pt x="1069" y="1"/>
                    <a:pt x="1057" y="5"/>
                    <a:pt x="1044" y="14"/>
                  </a:cubicBezTo>
                  <a:cubicBezTo>
                    <a:pt x="651" y="305"/>
                    <a:pt x="355" y="706"/>
                    <a:pt x="201" y="1170"/>
                  </a:cubicBezTo>
                  <a:cubicBezTo>
                    <a:pt x="22" y="1704"/>
                    <a:pt x="50" y="2270"/>
                    <a:pt x="268" y="2787"/>
                  </a:cubicBezTo>
                  <a:cubicBezTo>
                    <a:pt x="279" y="2812"/>
                    <a:pt x="298" y="2822"/>
                    <a:pt x="319" y="2822"/>
                  </a:cubicBezTo>
                  <a:cubicBezTo>
                    <a:pt x="364" y="2822"/>
                    <a:pt x="415" y="2772"/>
                    <a:pt x="391" y="2716"/>
                  </a:cubicBezTo>
                  <a:cubicBezTo>
                    <a:pt x="0" y="1803"/>
                    <a:pt x="324" y="723"/>
                    <a:pt x="1115" y="137"/>
                  </a:cubicBezTo>
                  <a:cubicBezTo>
                    <a:pt x="1173" y="93"/>
                    <a:pt x="1137" y="1"/>
                    <a:pt x="1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6046448" y="457484"/>
              <a:ext cx="50166" cy="206914"/>
            </a:xfrm>
            <a:custGeom>
              <a:avLst/>
              <a:gdLst/>
              <a:ahLst/>
              <a:cxnLst/>
              <a:rect l="l" t="t" r="r" b="b"/>
              <a:pathLst>
                <a:path w="1597" h="6587" extrusionOk="0">
                  <a:moveTo>
                    <a:pt x="1326" y="1"/>
                  </a:moveTo>
                  <a:cubicBezTo>
                    <a:pt x="1315" y="1"/>
                    <a:pt x="1302" y="5"/>
                    <a:pt x="1290" y="14"/>
                  </a:cubicBezTo>
                  <a:cubicBezTo>
                    <a:pt x="605" y="520"/>
                    <a:pt x="236" y="1321"/>
                    <a:pt x="127" y="2147"/>
                  </a:cubicBezTo>
                  <a:cubicBezTo>
                    <a:pt x="0" y="3117"/>
                    <a:pt x="253" y="4073"/>
                    <a:pt x="633" y="4955"/>
                  </a:cubicBezTo>
                  <a:cubicBezTo>
                    <a:pt x="872" y="5504"/>
                    <a:pt x="1157" y="6031"/>
                    <a:pt x="1445" y="6551"/>
                  </a:cubicBezTo>
                  <a:cubicBezTo>
                    <a:pt x="1459" y="6576"/>
                    <a:pt x="1481" y="6587"/>
                    <a:pt x="1502" y="6587"/>
                  </a:cubicBezTo>
                  <a:cubicBezTo>
                    <a:pt x="1550" y="6587"/>
                    <a:pt x="1597" y="6536"/>
                    <a:pt x="1568" y="6481"/>
                  </a:cubicBezTo>
                  <a:cubicBezTo>
                    <a:pt x="1079" y="5595"/>
                    <a:pt x="584" y="4688"/>
                    <a:pt x="355" y="3697"/>
                  </a:cubicBezTo>
                  <a:cubicBezTo>
                    <a:pt x="166" y="2871"/>
                    <a:pt x="183" y="1982"/>
                    <a:pt x="528" y="1202"/>
                  </a:cubicBezTo>
                  <a:cubicBezTo>
                    <a:pt x="714" y="783"/>
                    <a:pt x="991" y="407"/>
                    <a:pt x="1361" y="133"/>
                  </a:cubicBezTo>
                  <a:cubicBezTo>
                    <a:pt x="1419" y="90"/>
                    <a:pt x="1381" y="1"/>
                    <a:pt x="1326"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6040637" y="630159"/>
              <a:ext cx="41056" cy="70992"/>
            </a:xfrm>
            <a:custGeom>
              <a:avLst/>
              <a:gdLst/>
              <a:ahLst/>
              <a:cxnLst/>
              <a:rect l="l" t="t" r="r" b="b"/>
              <a:pathLst>
                <a:path w="1307" h="2260" extrusionOk="0">
                  <a:moveTo>
                    <a:pt x="1233" y="1"/>
                  </a:moveTo>
                  <a:cubicBezTo>
                    <a:pt x="1198" y="1"/>
                    <a:pt x="1162" y="22"/>
                    <a:pt x="1162" y="66"/>
                  </a:cubicBezTo>
                  <a:cubicBezTo>
                    <a:pt x="1166" y="509"/>
                    <a:pt x="1166" y="959"/>
                    <a:pt x="1032" y="1384"/>
                  </a:cubicBezTo>
                  <a:cubicBezTo>
                    <a:pt x="966" y="1588"/>
                    <a:pt x="871" y="1796"/>
                    <a:pt x="723" y="1950"/>
                  </a:cubicBezTo>
                  <a:cubicBezTo>
                    <a:pt x="630" y="2046"/>
                    <a:pt x="494" y="2122"/>
                    <a:pt x="361" y="2122"/>
                  </a:cubicBezTo>
                  <a:cubicBezTo>
                    <a:pt x="288" y="2122"/>
                    <a:pt x="217" y="2100"/>
                    <a:pt x="154" y="2045"/>
                  </a:cubicBezTo>
                  <a:cubicBezTo>
                    <a:pt x="139" y="2032"/>
                    <a:pt x="123" y="2027"/>
                    <a:pt x="107" y="2027"/>
                  </a:cubicBezTo>
                  <a:cubicBezTo>
                    <a:pt x="51" y="2027"/>
                    <a:pt x="0" y="2097"/>
                    <a:pt x="55" y="2144"/>
                  </a:cubicBezTo>
                  <a:cubicBezTo>
                    <a:pt x="145" y="2223"/>
                    <a:pt x="257" y="2259"/>
                    <a:pt x="371" y="2259"/>
                  </a:cubicBezTo>
                  <a:cubicBezTo>
                    <a:pt x="475" y="2259"/>
                    <a:pt x="580" y="2229"/>
                    <a:pt x="670" y="2172"/>
                  </a:cubicBezTo>
                  <a:cubicBezTo>
                    <a:pt x="874" y="2042"/>
                    <a:pt x="1004" y="1824"/>
                    <a:pt x="1096" y="1609"/>
                  </a:cubicBezTo>
                  <a:cubicBezTo>
                    <a:pt x="1303" y="1124"/>
                    <a:pt x="1307" y="583"/>
                    <a:pt x="1303" y="66"/>
                  </a:cubicBezTo>
                  <a:cubicBezTo>
                    <a:pt x="1303" y="22"/>
                    <a:pt x="1268" y="1"/>
                    <a:pt x="123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9"/>
            <p:cNvSpPr/>
            <p:nvPr/>
          </p:nvSpPr>
          <p:spPr>
            <a:xfrm>
              <a:off x="6067651" y="651268"/>
              <a:ext cx="17465" cy="51988"/>
            </a:xfrm>
            <a:custGeom>
              <a:avLst/>
              <a:gdLst/>
              <a:ahLst/>
              <a:cxnLst/>
              <a:rect l="l" t="t" r="r" b="b"/>
              <a:pathLst>
                <a:path w="556" h="1655" extrusionOk="0">
                  <a:moveTo>
                    <a:pt x="485" y="1"/>
                  </a:moveTo>
                  <a:cubicBezTo>
                    <a:pt x="450" y="1"/>
                    <a:pt x="415" y="24"/>
                    <a:pt x="415" y="69"/>
                  </a:cubicBezTo>
                  <a:cubicBezTo>
                    <a:pt x="411" y="586"/>
                    <a:pt x="281" y="1096"/>
                    <a:pt x="32" y="1549"/>
                  </a:cubicBezTo>
                  <a:cubicBezTo>
                    <a:pt x="0" y="1602"/>
                    <a:pt x="49" y="1654"/>
                    <a:pt x="97" y="1654"/>
                  </a:cubicBezTo>
                  <a:cubicBezTo>
                    <a:pt x="118" y="1654"/>
                    <a:pt x="138" y="1644"/>
                    <a:pt x="151" y="1619"/>
                  </a:cubicBezTo>
                  <a:cubicBezTo>
                    <a:pt x="415" y="1145"/>
                    <a:pt x="552" y="611"/>
                    <a:pt x="555" y="69"/>
                  </a:cubicBezTo>
                  <a:cubicBezTo>
                    <a:pt x="555" y="24"/>
                    <a:pt x="520" y="1"/>
                    <a:pt x="4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9"/>
            <p:cNvSpPr/>
            <p:nvPr/>
          </p:nvSpPr>
          <p:spPr>
            <a:xfrm>
              <a:off x="6088855" y="418658"/>
              <a:ext cx="65809" cy="52899"/>
            </a:xfrm>
            <a:custGeom>
              <a:avLst/>
              <a:gdLst/>
              <a:ahLst/>
              <a:cxnLst/>
              <a:rect l="l" t="t" r="r" b="b"/>
              <a:pathLst>
                <a:path w="2095" h="1684" extrusionOk="0">
                  <a:moveTo>
                    <a:pt x="1387" y="1"/>
                  </a:moveTo>
                  <a:cubicBezTo>
                    <a:pt x="1163" y="1"/>
                    <a:pt x="936" y="72"/>
                    <a:pt x="749" y="202"/>
                  </a:cubicBezTo>
                  <a:cubicBezTo>
                    <a:pt x="292" y="522"/>
                    <a:pt x="98" y="1067"/>
                    <a:pt x="11" y="1598"/>
                  </a:cubicBezTo>
                  <a:cubicBezTo>
                    <a:pt x="0" y="1650"/>
                    <a:pt x="45" y="1684"/>
                    <a:pt x="85" y="1684"/>
                  </a:cubicBezTo>
                  <a:cubicBezTo>
                    <a:pt x="113" y="1684"/>
                    <a:pt x="138" y="1668"/>
                    <a:pt x="144" y="1633"/>
                  </a:cubicBezTo>
                  <a:cubicBezTo>
                    <a:pt x="225" y="1158"/>
                    <a:pt x="380" y="666"/>
                    <a:pt x="773" y="357"/>
                  </a:cubicBezTo>
                  <a:cubicBezTo>
                    <a:pt x="950" y="220"/>
                    <a:pt x="1174" y="139"/>
                    <a:pt x="1392" y="139"/>
                  </a:cubicBezTo>
                  <a:cubicBezTo>
                    <a:pt x="1595" y="139"/>
                    <a:pt x="1793" y="209"/>
                    <a:pt x="1947" y="368"/>
                  </a:cubicBezTo>
                  <a:cubicBezTo>
                    <a:pt x="1962" y="383"/>
                    <a:pt x="1978" y="389"/>
                    <a:pt x="1994" y="389"/>
                  </a:cubicBezTo>
                  <a:cubicBezTo>
                    <a:pt x="2047" y="389"/>
                    <a:pt x="2094" y="318"/>
                    <a:pt x="2046" y="269"/>
                  </a:cubicBezTo>
                  <a:cubicBezTo>
                    <a:pt x="1866" y="85"/>
                    <a:pt x="1629" y="1"/>
                    <a:pt x="138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6281665" y="422114"/>
              <a:ext cx="43129" cy="63862"/>
            </a:xfrm>
            <a:custGeom>
              <a:avLst/>
              <a:gdLst/>
              <a:ahLst/>
              <a:cxnLst/>
              <a:rect l="l" t="t" r="r" b="b"/>
              <a:pathLst>
                <a:path w="1373" h="2033" extrusionOk="0">
                  <a:moveTo>
                    <a:pt x="99" y="0"/>
                  </a:moveTo>
                  <a:cubicBezTo>
                    <a:pt x="39" y="0"/>
                    <a:pt x="1" y="93"/>
                    <a:pt x="65" y="131"/>
                  </a:cubicBezTo>
                  <a:cubicBezTo>
                    <a:pt x="396" y="335"/>
                    <a:pt x="691" y="591"/>
                    <a:pt x="937" y="894"/>
                  </a:cubicBezTo>
                  <a:cubicBezTo>
                    <a:pt x="1057" y="1038"/>
                    <a:pt x="1197" y="1210"/>
                    <a:pt x="1222" y="1400"/>
                  </a:cubicBezTo>
                  <a:cubicBezTo>
                    <a:pt x="1253" y="1600"/>
                    <a:pt x="1127" y="1776"/>
                    <a:pt x="1014" y="1931"/>
                  </a:cubicBezTo>
                  <a:cubicBezTo>
                    <a:pt x="980" y="1982"/>
                    <a:pt x="1028" y="2032"/>
                    <a:pt x="1078" y="2032"/>
                  </a:cubicBezTo>
                  <a:cubicBezTo>
                    <a:pt x="1100" y="2032"/>
                    <a:pt x="1122" y="2023"/>
                    <a:pt x="1137" y="2001"/>
                  </a:cubicBezTo>
                  <a:cubicBezTo>
                    <a:pt x="1253" y="1839"/>
                    <a:pt x="1373" y="1656"/>
                    <a:pt x="1366" y="1449"/>
                  </a:cubicBezTo>
                  <a:cubicBezTo>
                    <a:pt x="1362" y="1235"/>
                    <a:pt x="1236" y="1048"/>
                    <a:pt x="1109" y="883"/>
                  </a:cubicBezTo>
                  <a:cubicBezTo>
                    <a:pt x="839" y="535"/>
                    <a:pt x="508" y="240"/>
                    <a:pt x="136" y="11"/>
                  </a:cubicBezTo>
                  <a:cubicBezTo>
                    <a:pt x="123" y="4"/>
                    <a:pt x="111" y="0"/>
                    <a:pt x="99"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812;p32">
            <a:extLst>
              <a:ext uri="{FF2B5EF4-FFF2-40B4-BE49-F238E27FC236}">
                <a16:creationId xmlns:a16="http://schemas.microsoft.com/office/drawing/2014/main" id="{512A85B6-C74A-E426-4304-E07D34213B70}"/>
              </a:ext>
            </a:extLst>
          </p:cNvPr>
          <p:cNvSpPr txBox="1">
            <a:spLocks/>
          </p:cNvSpPr>
          <p:nvPr/>
        </p:nvSpPr>
        <p:spPr>
          <a:xfrm>
            <a:off x="2617806" y="2126729"/>
            <a:ext cx="5436113" cy="6604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pPr rtl="0">
              <a:spcBef>
                <a:spcPts val="0"/>
              </a:spcBef>
              <a:spcAft>
                <a:spcPts val="0"/>
              </a:spcAft>
            </a:pPr>
            <a:r>
              <a:rPr lang="en-SG" sz="3200" b="1" i="0" u="none" strike="noStrike" dirty="0">
                <a:solidFill>
                  <a:schemeClr val="tx2"/>
                </a:solidFill>
                <a:effectLst/>
                <a:latin typeface="Inconsolata ExtraBold" pitchFamily="1" charset="0"/>
                <a:ea typeface="Inconsolata ExtraBold" pitchFamily="1" charset="0"/>
              </a:rPr>
              <a:t>Why Explore Fake Jobs?</a:t>
            </a:r>
            <a:endParaRPr lang="en-SG" sz="1800" b="0" dirty="0">
              <a:solidFill>
                <a:schemeClr val="tx2"/>
              </a:solidFill>
              <a:effectLst/>
              <a:latin typeface="Inconsolata ExtraBold" pitchFamily="1" charset="0"/>
              <a:ea typeface="Inconsolata ExtraBold" pitchFamily="1" charset="0"/>
            </a:endParaRPr>
          </a:p>
        </p:txBody>
      </p:sp>
      <p:sp>
        <p:nvSpPr>
          <p:cNvPr id="6" name="TextBox 5">
            <a:extLst>
              <a:ext uri="{FF2B5EF4-FFF2-40B4-BE49-F238E27FC236}">
                <a16:creationId xmlns:a16="http://schemas.microsoft.com/office/drawing/2014/main" id="{362B70CD-50DD-36E5-5A52-839FEA84122A}"/>
              </a:ext>
            </a:extLst>
          </p:cNvPr>
          <p:cNvSpPr txBox="1"/>
          <p:nvPr/>
        </p:nvSpPr>
        <p:spPr>
          <a:xfrm>
            <a:off x="2617805" y="5399545"/>
            <a:ext cx="5263271" cy="2031325"/>
          </a:xfrm>
          <a:prstGeom prst="rect">
            <a:avLst/>
          </a:prstGeom>
          <a:noFill/>
        </p:spPr>
        <p:txBody>
          <a:bodyPr wrap="square" rtlCol="0">
            <a:spAutoFit/>
          </a:bodyPr>
          <a:lstStyle/>
          <a:p>
            <a:pPr marL="228600" indent="-228600">
              <a:buAutoNum type="arabicPeriod"/>
            </a:pPr>
            <a:r>
              <a:rPr lang="en-GB" b="0" i="0" dirty="0">
                <a:solidFill>
                  <a:schemeClr val="tx2"/>
                </a:solidFill>
                <a:effectLst/>
                <a:latin typeface="Advent Pro"/>
              </a:rPr>
              <a:t>Fake job postings lead job seekers to being scammed or exploited. </a:t>
            </a:r>
          </a:p>
          <a:p>
            <a:pPr marL="228600" indent="-228600">
              <a:buAutoNum type="arabicPeriod"/>
            </a:pPr>
            <a:r>
              <a:rPr lang="en-SG" dirty="0">
                <a:solidFill>
                  <a:schemeClr val="tx2"/>
                </a:solidFill>
                <a:latin typeface="Advent Pro"/>
              </a:rPr>
              <a:t>Fake jobs is ever prevalent and </a:t>
            </a:r>
            <a:r>
              <a:rPr lang="en-GB" b="0" i="0" u="none" strike="noStrike" dirty="0">
                <a:solidFill>
                  <a:schemeClr val="tx2"/>
                </a:solidFill>
                <a:effectLst/>
                <a:latin typeface="Advent Pro"/>
              </a:rPr>
              <a:t>scams are on the rise. </a:t>
            </a:r>
            <a:endParaRPr lang="en-GB" dirty="0">
              <a:solidFill>
                <a:schemeClr val="tx2"/>
              </a:solidFill>
              <a:latin typeface="Advent Pro"/>
            </a:endParaRPr>
          </a:p>
          <a:p>
            <a:pPr marL="228600" indent="-228600">
              <a:buAutoNum type="arabicPeriod"/>
            </a:pPr>
            <a:r>
              <a:rPr lang="en-GB" b="0" i="0" u="none" strike="noStrike" dirty="0">
                <a:solidFill>
                  <a:schemeClr val="tx2"/>
                </a:solidFill>
                <a:effectLst/>
                <a:latin typeface="Advent Pro"/>
              </a:rPr>
              <a:t>According to CNBC, the number of employment scams doubled in 2018 as compared to 2017. </a:t>
            </a:r>
            <a:endParaRPr lang="en-GB" dirty="0">
              <a:solidFill>
                <a:schemeClr val="tx2"/>
              </a:solidFill>
              <a:latin typeface="Advent Pro"/>
            </a:endParaRPr>
          </a:p>
          <a:p>
            <a:pPr marL="228600" indent="-228600">
              <a:buAutoNum type="arabicPeriod"/>
            </a:pPr>
            <a:r>
              <a:rPr lang="en-GB" b="0" i="0" u="none" strike="noStrike" dirty="0">
                <a:solidFill>
                  <a:schemeClr val="tx2"/>
                </a:solidFill>
                <a:effectLst/>
                <a:latin typeface="Advent Pro"/>
              </a:rPr>
              <a:t>Economic stress and the coronavirus have significantly increased loss of jobs for many </a:t>
            </a:r>
          </a:p>
          <a:p>
            <a:pPr marL="228600" indent="-228600">
              <a:buAutoNum type="arabicPeriod"/>
            </a:pPr>
            <a:r>
              <a:rPr lang="en-GB" b="0" i="0" u="none" strike="noStrike" dirty="0">
                <a:solidFill>
                  <a:schemeClr val="tx2"/>
                </a:solidFill>
                <a:effectLst/>
                <a:latin typeface="Advent Pro"/>
              </a:rPr>
              <a:t>Scams on job postings allow scammers to gain access to personal information, such as bank account details</a:t>
            </a:r>
          </a:p>
          <a:p>
            <a:pPr marL="228600" indent="-228600">
              <a:buAutoNum type="arabicPeriod"/>
            </a:pPr>
            <a:endParaRPr lang="en-SG" dirty="0">
              <a:solidFill>
                <a:schemeClr val="tx2"/>
              </a:solidFill>
              <a:latin typeface="Advent Pro"/>
            </a:endParaRPr>
          </a:p>
        </p:txBody>
      </p:sp>
    </p:spTree>
    <p:extLst>
      <p:ext uri="{BB962C8B-B14F-4D97-AF65-F5344CB8AC3E}">
        <p14:creationId xmlns:p14="http://schemas.microsoft.com/office/powerpoint/2010/main" val="224370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BE199-A2A9-E322-4D8A-303A4EE8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4FA3A20-6258-B343-96A3-A44FD506C41E}"/>
              </a:ext>
            </a:extLst>
          </p:cNvPr>
          <p:cNvGrpSpPr/>
          <p:nvPr/>
        </p:nvGrpSpPr>
        <p:grpSpPr>
          <a:xfrm>
            <a:off x="3305175" y="1624783"/>
            <a:ext cx="2533650" cy="1893933"/>
            <a:chOff x="139583" y="2452875"/>
            <a:chExt cx="2530325" cy="2016619"/>
          </a:xfrm>
          <a:solidFill>
            <a:schemeClr val="accent6"/>
          </a:solidFill>
        </p:grpSpPr>
        <p:pic>
          <p:nvPicPr>
            <p:cNvPr id="4098" name="Picture 2">
              <a:extLst>
                <a:ext uri="{FF2B5EF4-FFF2-40B4-BE49-F238E27FC236}">
                  <a16:creationId xmlns:a16="http://schemas.microsoft.com/office/drawing/2014/main" id="{7C155F38-B9DF-9C60-026A-8DDD43065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6" name="TextBox 15">
              <a:extLst>
                <a:ext uri="{FF2B5EF4-FFF2-40B4-BE49-F238E27FC236}">
                  <a16:creationId xmlns:a16="http://schemas.microsoft.com/office/drawing/2014/main" id="{2FBCDA68-59BB-03DB-1C89-368CB97E9512}"/>
                </a:ext>
              </a:extLst>
            </p:cNvPr>
            <p:cNvSpPr txBox="1"/>
            <p:nvPr/>
          </p:nvSpPr>
          <p:spPr>
            <a:xfrm>
              <a:off x="139583" y="2452875"/>
              <a:ext cx="2530323" cy="416909"/>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grpSp>
        <p:nvGrpSpPr>
          <p:cNvPr id="28" name="Group 27">
            <a:extLst>
              <a:ext uri="{FF2B5EF4-FFF2-40B4-BE49-F238E27FC236}">
                <a16:creationId xmlns:a16="http://schemas.microsoft.com/office/drawing/2014/main" id="{9DA8C7F9-4078-F260-BF24-176BCA75D05E}"/>
              </a:ext>
            </a:extLst>
          </p:cNvPr>
          <p:cNvGrpSpPr/>
          <p:nvPr/>
        </p:nvGrpSpPr>
        <p:grpSpPr>
          <a:xfrm>
            <a:off x="10653126" y="2187871"/>
            <a:ext cx="1500207" cy="1027301"/>
            <a:chOff x="2907418" y="2452873"/>
            <a:chExt cx="3014226" cy="2016621"/>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907419" y="2452873"/>
              <a:ext cx="3014225"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sz="1050" b="0" i="0" u="sng"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12232253" y="2187871"/>
            <a:ext cx="1317995" cy="1027301"/>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94324"/>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05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13607851" y="2187872"/>
            <a:ext cx="1713567" cy="1031578"/>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8777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4" name="Group 3">
            <a:extLst>
              <a:ext uri="{FF2B5EF4-FFF2-40B4-BE49-F238E27FC236}">
                <a16:creationId xmlns:a16="http://schemas.microsoft.com/office/drawing/2014/main" id="{3FF0F1D9-51EE-AA49-7995-CC136F88BDA3}"/>
              </a:ext>
            </a:extLst>
          </p:cNvPr>
          <p:cNvGrpSpPr/>
          <p:nvPr/>
        </p:nvGrpSpPr>
        <p:grpSpPr>
          <a:xfrm>
            <a:off x="-1509130" y="2187874"/>
            <a:ext cx="1375570" cy="1027300"/>
            <a:chOff x="6159154" y="2452874"/>
            <a:chExt cx="2844585" cy="2016620"/>
          </a:xfrm>
          <a:solidFill>
            <a:schemeClr val="accent6"/>
          </a:solidFill>
        </p:grpSpPr>
        <p:pic>
          <p:nvPicPr>
            <p:cNvPr id="5" name="Picture 4">
              <a:extLst>
                <a:ext uri="{FF2B5EF4-FFF2-40B4-BE49-F238E27FC236}">
                  <a16:creationId xmlns:a16="http://schemas.microsoft.com/office/drawing/2014/main" id="{2B54F26A-24F6-E296-E42A-817117814B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6" name="TextBox 5">
              <a:extLst>
                <a:ext uri="{FF2B5EF4-FFF2-40B4-BE49-F238E27FC236}">
                  <a16:creationId xmlns:a16="http://schemas.microsoft.com/office/drawing/2014/main" id="{4B5AB59F-1485-5C69-DB7D-CDC34217CCFB}"/>
                </a:ext>
              </a:extLst>
            </p:cNvPr>
            <p:cNvSpPr txBox="1"/>
            <p:nvPr/>
          </p:nvSpPr>
          <p:spPr>
            <a:xfrm>
              <a:off x="6159154" y="2452874"/>
              <a:ext cx="2844583"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7" name="TextBox 6">
            <a:extLst>
              <a:ext uri="{FF2B5EF4-FFF2-40B4-BE49-F238E27FC236}">
                <a16:creationId xmlns:a16="http://schemas.microsoft.com/office/drawing/2014/main" id="{6A317F0D-C1A7-EF98-2360-E22FFDEB9442}"/>
              </a:ext>
            </a:extLst>
          </p:cNvPr>
          <p:cNvSpPr txBox="1"/>
          <p:nvPr/>
        </p:nvSpPr>
        <p:spPr>
          <a:xfrm>
            <a:off x="1066800" y="1879252"/>
            <a:ext cx="2157030" cy="1384995"/>
          </a:xfrm>
          <a:prstGeom prst="rect">
            <a:avLst/>
          </a:prstGeom>
          <a:solidFill>
            <a:schemeClr val="accent6"/>
          </a:solidFill>
        </p:spPr>
        <p:txBody>
          <a:bodyPr wrap="square" rtlCol="0" anchor="ctr">
            <a:spAutoFit/>
          </a:bodyPr>
          <a:lstStyle/>
          <a:p>
            <a:r>
              <a:rPr lang="en-GB" i="0" dirty="0">
                <a:solidFill>
                  <a:srgbClr val="333333"/>
                </a:solidFill>
                <a:effectLst/>
                <a:latin typeface="Söhne"/>
              </a:rPr>
              <a:t>Combines multiple decision trees to make predictions, which helps in capturing complex patterns and interactions between features.</a:t>
            </a:r>
            <a:endParaRPr lang="en-GB" b="0" i="0" dirty="0">
              <a:solidFill>
                <a:srgbClr val="333333"/>
              </a:solidFill>
              <a:effectLst/>
              <a:latin typeface="Söhne"/>
            </a:endParaRPr>
          </a:p>
        </p:txBody>
      </p:sp>
      <p:sp>
        <p:nvSpPr>
          <p:cNvPr id="8" name="TextBox 7">
            <a:extLst>
              <a:ext uri="{FF2B5EF4-FFF2-40B4-BE49-F238E27FC236}">
                <a16:creationId xmlns:a16="http://schemas.microsoft.com/office/drawing/2014/main" id="{81FF89E2-AB90-08E9-A50E-2386EE250958}"/>
              </a:ext>
            </a:extLst>
          </p:cNvPr>
          <p:cNvSpPr txBox="1"/>
          <p:nvPr/>
        </p:nvSpPr>
        <p:spPr>
          <a:xfrm>
            <a:off x="5905585" y="1986973"/>
            <a:ext cx="2354658" cy="1169551"/>
          </a:xfrm>
          <a:prstGeom prst="rect">
            <a:avLst/>
          </a:prstGeom>
          <a:solidFill>
            <a:schemeClr val="accent6"/>
          </a:solidFill>
        </p:spPr>
        <p:txBody>
          <a:bodyPr wrap="square" anchor="ctr">
            <a:spAutoFit/>
          </a:bodyPr>
          <a:lstStyle/>
          <a:p>
            <a:r>
              <a:rPr lang="en-GB" dirty="0">
                <a:solidFill>
                  <a:srgbClr val="333333"/>
                </a:solidFill>
                <a:latin typeface="Söhne"/>
              </a:rPr>
              <a:t>L</a:t>
            </a:r>
            <a:r>
              <a:rPr lang="en-GB" i="0" dirty="0">
                <a:solidFill>
                  <a:srgbClr val="333333"/>
                </a:solidFill>
                <a:effectLst/>
                <a:latin typeface="Söhne"/>
              </a:rPr>
              <a:t>ess prone to overfitting compared to individual decision trees, making it suitable for handling noisy or high-dimensional data.</a:t>
            </a:r>
          </a:p>
        </p:txBody>
      </p:sp>
    </p:spTree>
    <p:extLst>
      <p:ext uri="{BB962C8B-B14F-4D97-AF65-F5344CB8AC3E}">
        <p14:creationId xmlns:p14="http://schemas.microsoft.com/office/powerpoint/2010/main" val="201398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BE199-A2A9-E322-4D8A-303A4EE8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DA8C7F9-4078-F260-BF24-176BCA75D05E}"/>
              </a:ext>
            </a:extLst>
          </p:cNvPr>
          <p:cNvGrpSpPr/>
          <p:nvPr/>
        </p:nvGrpSpPr>
        <p:grpSpPr>
          <a:xfrm>
            <a:off x="3286801" y="1692499"/>
            <a:ext cx="2570390" cy="1760133"/>
            <a:chOff x="2907418" y="2452873"/>
            <a:chExt cx="3014226" cy="2016621"/>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907419" y="2452873"/>
              <a:ext cx="3014225" cy="387888"/>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sz="1600" b="0" i="0" u="sng"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12232253" y="2187871"/>
            <a:ext cx="1317995" cy="1027301"/>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94324"/>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05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13607851" y="2187872"/>
            <a:ext cx="1713567" cy="1031578"/>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8777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4" name="Group 3">
            <a:extLst>
              <a:ext uri="{FF2B5EF4-FFF2-40B4-BE49-F238E27FC236}">
                <a16:creationId xmlns:a16="http://schemas.microsoft.com/office/drawing/2014/main" id="{3FF0F1D9-51EE-AA49-7995-CC136F88BDA3}"/>
              </a:ext>
            </a:extLst>
          </p:cNvPr>
          <p:cNvGrpSpPr/>
          <p:nvPr/>
        </p:nvGrpSpPr>
        <p:grpSpPr>
          <a:xfrm>
            <a:off x="-1509130" y="2187874"/>
            <a:ext cx="1375570" cy="1027300"/>
            <a:chOff x="6159154" y="2452874"/>
            <a:chExt cx="2844585" cy="2016620"/>
          </a:xfrm>
          <a:solidFill>
            <a:schemeClr val="accent6"/>
          </a:solidFill>
        </p:grpSpPr>
        <p:pic>
          <p:nvPicPr>
            <p:cNvPr id="5" name="Picture 4">
              <a:extLst>
                <a:ext uri="{FF2B5EF4-FFF2-40B4-BE49-F238E27FC236}">
                  <a16:creationId xmlns:a16="http://schemas.microsoft.com/office/drawing/2014/main" id="{2B54F26A-24F6-E296-E42A-817117814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6" name="TextBox 5">
              <a:extLst>
                <a:ext uri="{FF2B5EF4-FFF2-40B4-BE49-F238E27FC236}">
                  <a16:creationId xmlns:a16="http://schemas.microsoft.com/office/drawing/2014/main" id="{4B5AB59F-1485-5C69-DB7D-CDC34217CCFB}"/>
                </a:ext>
              </a:extLst>
            </p:cNvPr>
            <p:cNvSpPr txBox="1"/>
            <p:nvPr/>
          </p:nvSpPr>
          <p:spPr>
            <a:xfrm>
              <a:off x="6159154" y="2452874"/>
              <a:ext cx="2844583"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8" name="Group 7">
            <a:extLst>
              <a:ext uri="{FF2B5EF4-FFF2-40B4-BE49-F238E27FC236}">
                <a16:creationId xmlns:a16="http://schemas.microsoft.com/office/drawing/2014/main" id="{BA7F0C37-6175-BA97-893B-2654FA3CDAEE}"/>
              </a:ext>
            </a:extLst>
          </p:cNvPr>
          <p:cNvGrpSpPr/>
          <p:nvPr/>
        </p:nvGrpSpPr>
        <p:grpSpPr>
          <a:xfrm>
            <a:off x="-1384245" y="2187873"/>
            <a:ext cx="1259364" cy="1027299"/>
            <a:chOff x="139583" y="2452875"/>
            <a:chExt cx="2530325" cy="2016619"/>
          </a:xfrm>
          <a:solidFill>
            <a:schemeClr val="accent6"/>
          </a:solidFill>
        </p:grpSpPr>
        <p:pic>
          <p:nvPicPr>
            <p:cNvPr id="9" name="Picture 2">
              <a:extLst>
                <a:ext uri="{FF2B5EF4-FFF2-40B4-BE49-F238E27FC236}">
                  <a16:creationId xmlns:a16="http://schemas.microsoft.com/office/drawing/2014/main" id="{9D926ADB-7B12-A7C1-0C51-D6495E6090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0" name="TextBox 9">
              <a:extLst>
                <a:ext uri="{FF2B5EF4-FFF2-40B4-BE49-F238E27FC236}">
                  <a16:creationId xmlns:a16="http://schemas.microsoft.com/office/drawing/2014/main" id="{E2BF3FDE-A088-CD77-54A8-06F2EF30F870}"/>
                </a:ext>
              </a:extLst>
            </p:cNvPr>
            <p:cNvSpPr txBox="1"/>
            <p:nvPr/>
          </p:nvSpPr>
          <p:spPr>
            <a:xfrm>
              <a:off x="139583" y="2452875"/>
              <a:ext cx="2530323" cy="434286"/>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11" name="TextBox 10">
            <a:extLst>
              <a:ext uri="{FF2B5EF4-FFF2-40B4-BE49-F238E27FC236}">
                <a16:creationId xmlns:a16="http://schemas.microsoft.com/office/drawing/2014/main" id="{AF7C77CA-9C85-1FC0-F046-09A4DAF01193}"/>
              </a:ext>
            </a:extLst>
          </p:cNvPr>
          <p:cNvSpPr txBox="1"/>
          <p:nvPr/>
        </p:nvSpPr>
        <p:spPr>
          <a:xfrm>
            <a:off x="1066800" y="1879252"/>
            <a:ext cx="2157030" cy="1384995"/>
          </a:xfrm>
          <a:prstGeom prst="rect">
            <a:avLst/>
          </a:prstGeom>
          <a:solidFill>
            <a:schemeClr val="accent6"/>
          </a:solidFill>
        </p:spPr>
        <p:txBody>
          <a:bodyPr wrap="square" rtlCol="0" anchor="ctr">
            <a:spAutoFit/>
          </a:bodyPr>
          <a:lstStyle/>
          <a:p>
            <a:r>
              <a:rPr lang="en-GB" dirty="0">
                <a:solidFill>
                  <a:srgbClr val="333333"/>
                </a:solidFill>
                <a:latin typeface="Söhne"/>
              </a:rPr>
              <a:t>C</a:t>
            </a:r>
            <a:r>
              <a:rPr lang="en-GB" i="0" dirty="0">
                <a:solidFill>
                  <a:srgbClr val="333333"/>
                </a:solidFill>
                <a:effectLst/>
                <a:latin typeface="Söhne"/>
              </a:rPr>
              <a:t>apture complex decision boundaries and patterns in the data without making strong assumptions about the underlying distribution.</a:t>
            </a:r>
            <a:endParaRPr lang="en-GB" b="0" i="0" dirty="0">
              <a:solidFill>
                <a:srgbClr val="333333"/>
              </a:solidFill>
              <a:effectLst/>
              <a:latin typeface="Söhne"/>
            </a:endParaRPr>
          </a:p>
        </p:txBody>
      </p:sp>
      <p:sp>
        <p:nvSpPr>
          <p:cNvPr id="12" name="TextBox 11">
            <a:extLst>
              <a:ext uri="{FF2B5EF4-FFF2-40B4-BE49-F238E27FC236}">
                <a16:creationId xmlns:a16="http://schemas.microsoft.com/office/drawing/2014/main" id="{D3765902-3B91-1ED0-CFD7-A5455E4F69A4}"/>
              </a:ext>
            </a:extLst>
          </p:cNvPr>
          <p:cNvSpPr txBox="1"/>
          <p:nvPr/>
        </p:nvSpPr>
        <p:spPr>
          <a:xfrm>
            <a:off x="5905585" y="1879251"/>
            <a:ext cx="2354658" cy="1384995"/>
          </a:xfrm>
          <a:prstGeom prst="rect">
            <a:avLst/>
          </a:prstGeom>
          <a:solidFill>
            <a:schemeClr val="accent6"/>
          </a:solidFill>
        </p:spPr>
        <p:txBody>
          <a:bodyPr wrap="square" anchor="ctr">
            <a:spAutoFit/>
          </a:bodyPr>
          <a:lstStyle/>
          <a:p>
            <a:r>
              <a:rPr lang="en-GB" dirty="0">
                <a:solidFill>
                  <a:srgbClr val="333333"/>
                </a:solidFill>
                <a:latin typeface="Söhne"/>
              </a:rPr>
              <a:t>KNN considers local patterns in the feature space, which might be useful for identifying clusters or regions in the data where fake job postings are prevalent.</a:t>
            </a:r>
            <a:endParaRPr lang="en-GB" i="0" dirty="0">
              <a:solidFill>
                <a:srgbClr val="333333"/>
              </a:solidFill>
              <a:effectLst/>
              <a:latin typeface="Söhne"/>
            </a:endParaRPr>
          </a:p>
        </p:txBody>
      </p:sp>
    </p:spTree>
    <p:extLst>
      <p:ext uri="{BB962C8B-B14F-4D97-AF65-F5344CB8AC3E}">
        <p14:creationId xmlns:p14="http://schemas.microsoft.com/office/powerpoint/2010/main" val="348506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BE199-A2A9-E322-4D8A-303A4EE8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DA8C7F9-4078-F260-BF24-176BCA75D05E}"/>
              </a:ext>
            </a:extLst>
          </p:cNvPr>
          <p:cNvGrpSpPr/>
          <p:nvPr/>
        </p:nvGrpSpPr>
        <p:grpSpPr>
          <a:xfrm>
            <a:off x="-1615684" y="2181010"/>
            <a:ext cx="1548904" cy="1060647"/>
            <a:chOff x="2907418" y="2452873"/>
            <a:chExt cx="3014226" cy="2016621"/>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907419" y="2452873"/>
              <a:ext cx="3014225" cy="352627"/>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b="0" i="0" u="sng"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3442902" y="1851734"/>
            <a:ext cx="2258195" cy="1760133"/>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41513"/>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600" b="0" i="0" u="sng" strike="noStrike" cap="none" normalizeH="0" baseline="0" dirty="0">
                <a:ln>
                  <a:noFill/>
                </a:ln>
                <a:solidFill>
                  <a:srgbClr val="333333"/>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9721651" y="2187872"/>
            <a:ext cx="1713567" cy="1031578"/>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8777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4" name="Group 3">
            <a:extLst>
              <a:ext uri="{FF2B5EF4-FFF2-40B4-BE49-F238E27FC236}">
                <a16:creationId xmlns:a16="http://schemas.microsoft.com/office/drawing/2014/main" id="{3FF0F1D9-51EE-AA49-7995-CC136F88BDA3}"/>
              </a:ext>
            </a:extLst>
          </p:cNvPr>
          <p:cNvGrpSpPr/>
          <p:nvPr/>
        </p:nvGrpSpPr>
        <p:grpSpPr>
          <a:xfrm>
            <a:off x="-1509130" y="2187874"/>
            <a:ext cx="1375570" cy="1027300"/>
            <a:chOff x="6159154" y="2452874"/>
            <a:chExt cx="2844585" cy="2016620"/>
          </a:xfrm>
          <a:solidFill>
            <a:schemeClr val="accent6"/>
          </a:solidFill>
        </p:grpSpPr>
        <p:pic>
          <p:nvPicPr>
            <p:cNvPr id="5" name="Picture 4">
              <a:extLst>
                <a:ext uri="{FF2B5EF4-FFF2-40B4-BE49-F238E27FC236}">
                  <a16:creationId xmlns:a16="http://schemas.microsoft.com/office/drawing/2014/main" id="{2B54F26A-24F6-E296-E42A-817117814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6" name="TextBox 5">
              <a:extLst>
                <a:ext uri="{FF2B5EF4-FFF2-40B4-BE49-F238E27FC236}">
                  <a16:creationId xmlns:a16="http://schemas.microsoft.com/office/drawing/2014/main" id="{4B5AB59F-1485-5C69-DB7D-CDC34217CCFB}"/>
                </a:ext>
              </a:extLst>
            </p:cNvPr>
            <p:cNvSpPr txBox="1"/>
            <p:nvPr/>
          </p:nvSpPr>
          <p:spPr>
            <a:xfrm>
              <a:off x="6159154" y="2452874"/>
              <a:ext cx="2844583"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8" name="Group 7">
            <a:extLst>
              <a:ext uri="{FF2B5EF4-FFF2-40B4-BE49-F238E27FC236}">
                <a16:creationId xmlns:a16="http://schemas.microsoft.com/office/drawing/2014/main" id="{BA7F0C37-6175-BA97-893B-2654FA3CDAEE}"/>
              </a:ext>
            </a:extLst>
          </p:cNvPr>
          <p:cNvGrpSpPr/>
          <p:nvPr/>
        </p:nvGrpSpPr>
        <p:grpSpPr>
          <a:xfrm>
            <a:off x="-1384245" y="2187873"/>
            <a:ext cx="1259364" cy="1027299"/>
            <a:chOff x="139583" y="2452875"/>
            <a:chExt cx="2530325" cy="2016619"/>
          </a:xfrm>
          <a:solidFill>
            <a:schemeClr val="accent6"/>
          </a:solidFill>
        </p:grpSpPr>
        <p:pic>
          <p:nvPicPr>
            <p:cNvPr id="9" name="Picture 2">
              <a:extLst>
                <a:ext uri="{FF2B5EF4-FFF2-40B4-BE49-F238E27FC236}">
                  <a16:creationId xmlns:a16="http://schemas.microsoft.com/office/drawing/2014/main" id="{9D926ADB-7B12-A7C1-0C51-D6495E6090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0" name="TextBox 9">
              <a:extLst>
                <a:ext uri="{FF2B5EF4-FFF2-40B4-BE49-F238E27FC236}">
                  <a16:creationId xmlns:a16="http://schemas.microsoft.com/office/drawing/2014/main" id="{E2BF3FDE-A088-CD77-54A8-06F2EF30F870}"/>
                </a:ext>
              </a:extLst>
            </p:cNvPr>
            <p:cNvSpPr txBox="1"/>
            <p:nvPr/>
          </p:nvSpPr>
          <p:spPr>
            <a:xfrm>
              <a:off x="139583" y="2452875"/>
              <a:ext cx="2530323" cy="434286"/>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7" name="TextBox 6">
            <a:extLst>
              <a:ext uri="{FF2B5EF4-FFF2-40B4-BE49-F238E27FC236}">
                <a16:creationId xmlns:a16="http://schemas.microsoft.com/office/drawing/2014/main" id="{91C5D001-2090-F98B-F9B8-B4512E4E920D}"/>
              </a:ext>
            </a:extLst>
          </p:cNvPr>
          <p:cNvSpPr txBox="1"/>
          <p:nvPr/>
        </p:nvSpPr>
        <p:spPr>
          <a:xfrm>
            <a:off x="1066800" y="1879252"/>
            <a:ext cx="2157030" cy="1384995"/>
          </a:xfrm>
          <a:prstGeom prst="rect">
            <a:avLst/>
          </a:prstGeom>
          <a:solidFill>
            <a:schemeClr val="accent6"/>
          </a:solidFill>
        </p:spPr>
        <p:txBody>
          <a:bodyPr wrap="square" rtlCol="0" anchor="ctr">
            <a:spAutoFit/>
          </a:bodyPr>
          <a:lstStyle/>
          <a:p>
            <a:r>
              <a:rPr lang="en-GB" dirty="0">
                <a:solidFill>
                  <a:srgbClr val="333333"/>
                </a:solidFill>
                <a:latin typeface="Söhne"/>
              </a:rPr>
              <a:t>Decision Trees provide interpretable results in the form of hierarchical tree-like structures, making it easy to understand the decision-making process.</a:t>
            </a:r>
            <a:endParaRPr lang="en-GB" b="0" i="0" dirty="0">
              <a:solidFill>
                <a:srgbClr val="333333"/>
              </a:solidFill>
              <a:effectLst/>
              <a:latin typeface="Söhne"/>
            </a:endParaRPr>
          </a:p>
        </p:txBody>
      </p:sp>
      <p:sp>
        <p:nvSpPr>
          <p:cNvPr id="11" name="TextBox 10">
            <a:extLst>
              <a:ext uri="{FF2B5EF4-FFF2-40B4-BE49-F238E27FC236}">
                <a16:creationId xmlns:a16="http://schemas.microsoft.com/office/drawing/2014/main" id="{4F8BE5EF-AEC5-7277-BB4B-3E99E914F945}"/>
              </a:ext>
            </a:extLst>
          </p:cNvPr>
          <p:cNvSpPr txBox="1"/>
          <p:nvPr/>
        </p:nvSpPr>
        <p:spPr>
          <a:xfrm>
            <a:off x="5905585" y="1771530"/>
            <a:ext cx="2354658" cy="1600438"/>
          </a:xfrm>
          <a:prstGeom prst="rect">
            <a:avLst/>
          </a:prstGeom>
          <a:solidFill>
            <a:schemeClr val="accent6"/>
          </a:solidFill>
        </p:spPr>
        <p:txBody>
          <a:bodyPr wrap="square" anchor="ctr">
            <a:spAutoFit/>
          </a:bodyPr>
          <a:lstStyle/>
          <a:p>
            <a:r>
              <a:rPr lang="en-GB" dirty="0">
                <a:solidFill>
                  <a:srgbClr val="333333"/>
                </a:solidFill>
                <a:latin typeface="Söhne"/>
              </a:rPr>
              <a:t>Can capture non-linear relationships and interactions between features, which might be beneficial if the relationship between features and fake job postings is non-linear.</a:t>
            </a:r>
            <a:endParaRPr lang="en-GB" b="0" i="0" dirty="0">
              <a:solidFill>
                <a:srgbClr val="333333"/>
              </a:solidFill>
              <a:effectLst/>
              <a:latin typeface="Söhne"/>
            </a:endParaRPr>
          </a:p>
        </p:txBody>
      </p:sp>
    </p:spTree>
    <p:extLst>
      <p:ext uri="{BB962C8B-B14F-4D97-AF65-F5344CB8AC3E}">
        <p14:creationId xmlns:p14="http://schemas.microsoft.com/office/powerpoint/2010/main" val="24669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BE199-A2A9-E322-4D8A-303A4EE8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DA8C7F9-4078-F260-BF24-176BCA75D05E}"/>
              </a:ext>
            </a:extLst>
          </p:cNvPr>
          <p:cNvGrpSpPr/>
          <p:nvPr/>
        </p:nvGrpSpPr>
        <p:grpSpPr>
          <a:xfrm>
            <a:off x="-1630219" y="2181168"/>
            <a:ext cx="1548904" cy="1060647"/>
            <a:chOff x="2907418" y="2452873"/>
            <a:chExt cx="3014226" cy="2016621"/>
          </a:xfrm>
          <a:solidFill>
            <a:schemeClr val="accent6"/>
          </a:solidFill>
        </p:grpSpPr>
        <p:pic>
          <p:nvPicPr>
            <p:cNvPr id="4099" name="Picture 3">
              <a:extLst>
                <a:ext uri="{FF2B5EF4-FFF2-40B4-BE49-F238E27FC236}">
                  <a16:creationId xmlns:a16="http://schemas.microsoft.com/office/drawing/2014/main" id="{2A9EB4C2-29E2-7B3D-2472-C50BCB76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418" y="2577188"/>
              <a:ext cx="3014226" cy="1892306"/>
            </a:xfrm>
            <a:prstGeom prst="rect">
              <a:avLst/>
            </a:prstGeom>
            <a:grpFill/>
          </p:spPr>
        </p:pic>
        <p:sp>
          <p:nvSpPr>
            <p:cNvPr id="18" name="TextBox 17">
              <a:extLst>
                <a:ext uri="{FF2B5EF4-FFF2-40B4-BE49-F238E27FC236}">
                  <a16:creationId xmlns:a16="http://schemas.microsoft.com/office/drawing/2014/main" id="{D829603C-C17C-D7D0-F825-359B72211964}"/>
                </a:ext>
              </a:extLst>
            </p:cNvPr>
            <p:cNvSpPr txBox="1"/>
            <p:nvPr/>
          </p:nvSpPr>
          <p:spPr>
            <a:xfrm>
              <a:off x="2907419" y="2452873"/>
              <a:ext cx="3014225" cy="352627"/>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sng" strike="noStrike" cap="none" normalizeH="0" baseline="0" dirty="0">
                  <a:ln>
                    <a:noFill/>
                  </a:ln>
                  <a:solidFill>
                    <a:srgbClr val="00CFCC"/>
                  </a:solidFill>
                  <a:effectLst/>
                  <a:latin typeface="Arial" panose="020B0604020202020204" pitchFamily="34" charset="0"/>
                  <a:ea typeface="Maven Pro"/>
                </a:rPr>
                <a:t>K Neighbors</a:t>
              </a:r>
              <a:endParaRPr kumimoji="0" lang="en-US" altLang="en-US" b="0" i="0" u="sng" strike="noStrike" cap="none" normalizeH="0" baseline="0" dirty="0">
                <a:ln>
                  <a:noFill/>
                </a:ln>
                <a:solidFill>
                  <a:schemeClr val="tx1"/>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A759C13C-5D67-43DB-A10B-4610ECFF0931}"/>
              </a:ext>
            </a:extLst>
          </p:cNvPr>
          <p:cNvGrpSpPr/>
          <p:nvPr/>
        </p:nvGrpSpPr>
        <p:grpSpPr>
          <a:xfrm>
            <a:off x="3132240" y="1852774"/>
            <a:ext cx="2879520" cy="1733489"/>
            <a:chOff x="5798213" y="1116316"/>
            <a:chExt cx="2902263" cy="1808127"/>
          </a:xfrm>
          <a:solidFill>
            <a:schemeClr val="accent6"/>
          </a:solidFill>
        </p:grpSpPr>
        <p:pic>
          <p:nvPicPr>
            <p:cNvPr id="1026" name="Picture 2" descr="XGBoost Algorithm Explained in Less Than 5 Minutes | by Nilesh Verma |  Medium">
              <a:extLst>
                <a:ext uri="{FF2B5EF4-FFF2-40B4-BE49-F238E27FC236}">
                  <a16:creationId xmlns:a16="http://schemas.microsoft.com/office/drawing/2014/main" id="{96A0A1D1-25B1-9000-8E42-D2B1FE993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214" y="1296455"/>
              <a:ext cx="2902262" cy="1627988"/>
            </a:xfrm>
            <a:prstGeom prst="rect">
              <a:avLst/>
            </a:prstGeom>
            <a:grpFill/>
          </p:spPr>
        </p:pic>
        <p:sp>
          <p:nvSpPr>
            <p:cNvPr id="2" name="TextBox 1">
              <a:extLst>
                <a:ext uri="{FF2B5EF4-FFF2-40B4-BE49-F238E27FC236}">
                  <a16:creationId xmlns:a16="http://schemas.microsoft.com/office/drawing/2014/main" id="{D59F296A-4695-4A88-6B09-4A6E2F933D71}"/>
                </a:ext>
              </a:extLst>
            </p:cNvPr>
            <p:cNvSpPr txBox="1"/>
            <p:nvPr/>
          </p:nvSpPr>
          <p:spPr>
            <a:xfrm>
              <a:off x="5798213" y="1116316"/>
              <a:ext cx="2902262" cy="353131"/>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FF9973"/>
                  </a:solidFill>
                  <a:effectLst/>
                  <a:latin typeface="Arial" panose="020B0604020202020204" pitchFamily="34" charset="0"/>
                  <a:ea typeface="Maven Pro"/>
                </a:rPr>
                <a:t>XG boost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grpSp>
        <p:nvGrpSpPr>
          <p:cNvPr id="27" name="Group 26">
            <a:extLst>
              <a:ext uri="{FF2B5EF4-FFF2-40B4-BE49-F238E27FC236}">
                <a16:creationId xmlns:a16="http://schemas.microsoft.com/office/drawing/2014/main" id="{4124087A-CAD7-436B-24D3-2FE116D856ED}"/>
              </a:ext>
            </a:extLst>
          </p:cNvPr>
          <p:cNvGrpSpPr/>
          <p:nvPr/>
        </p:nvGrpSpPr>
        <p:grpSpPr>
          <a:xfrm>
            <a:off x="-1536154" y="2181168"/>
            <a:ext cx="1360777" cy="1060647"/>
            <a:chOff x="2907418" y="3001347"/>
            <a:chExt cx="3014226" cy="2295415"/>
          </a:xfrm>
          <a:solidFill>
            <a:schemeClr val="accent6"/>
          </a:solidFill>
        </p:grpSpPr>
        <p:pic>
          <p:nvPicPr>
            <p:cNvPr id="4102" name="Picture 6" descr="1.10. Decision Trees — scikit-learn 1.4.2 documentation">
              <a:extLst>
                <a:ext uri="{FF2B5EF4-FFF2-40B4-BE49-F238E27FC236}">
                  <a16:creationId xmlns:a16="http://schemas.microsoft.com/office/drawing/2014/main" id="{EAD5E29E-96B3-C6DD-B843-6C9234CD6A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418" y="3036093"/>
              <a:ext cx="3014226" cy="2260669"/>
            </a:xfrm>
            <a:prstGeom prst="rect">
              <a:avLst/>
            </a:prstGeom>
            <a:grpFill/>
          </p:spPr>
        </p:pic>
        <p:sp>
          <p:nvSpPr>
            <p:cNvPr id="26" name="TextBox 25">
              <a:extLst>
                <a:ext uri="{FF2B5EF4-FFF2-40B4-BE49-F238E27FC236}">
                  <a16:creationId xmlns:a16="http://schemas.microsoft.com/office/drawing/2014/main" id="{7C06AD9C-A8D6-82B1-A87C-01CC1D4CFCDC}"/>
                </a:ext>
              </a:extLst>
            </p:cNvPr>
            <p:cNvSpPr txBox="1"/>
            <p:nvPr/>
          </p:nvSpPr>
          <p:spPr>
            <a:xfrm>
              <a:off x="2907418" y="3001347"/>
              <a:ext cx="3014226" cy="441513"/>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333333"/>
                  </a:solidFill>
                  <a:effectLst/>
                  <a:latin typeface="Arial" panose="020B0604020202020204" pitchFamily="34" charset="0"/>
                  <a:ea typeface="Maven Pro"/>
                </a:rPr>
                <a:t>Decision Tree</a:t>
              </a:r>
              <a:endParaRPr kumimoji="0" lang="en-US" altLang="en-US" sz="1600" b="0" i="0" u="sng" strike="noStrike" cap="none" normalizeH="0" baseline="0" dirty="0">
                <a:ln>
                  <a:noFill/>
                </a:ln>
                <a:solidFill>
                  <a:srgbClr val="333333"/>
                </a:solidFill>
                <a:effectLst/>
                <a:latin typeface="Arial" panose="020B0604020202020204" pitchFamily="34" charset="0"/>
              </a:endParaRPr>
            </a:p>
          </p:txBody>
        </p:sp>
      </p:grpSp>
      <p:grpSp>
        <p:nvGrpSpPr>
          <p:cNvPr id="4" name="Group 3">
            <a:extLst>
              <a:ext uri="{FF2B5EF4-FFF2-40B4-BE49-F238E27FC236}">
                <a16:creationId xmlns:a16="http://schemas.microsoft.com/office/drawing/2014/main" id="{3FF0F1D9-51EE-AA49-7995-CC136F88BDA3}"/>
              </a:ext>
            </a:extLst>
          </p:cNvPr>
          <p:cNvGrpSpPr/>
          <p:nvPr/>
        </p:nvGrpSpPr>
        <p:grpSpPr>
          <a:xfrm>
            <a:off x="-1509130" y="2187874"/>
            <a:ext cx="1375570" cy="1027300"/>
            <a:chOff x="6159154" y="2452874"/>
            <a:chExt cx="2844585" cy="2016620"/>
          </a:xfrm>
          <a:solidFill>
            <a:schemeClr val="accent6"/>
          </a:solidFill>
        </p:grpSpPr>
        <p:pic>
          <p:nvPicPr>
            <p:cNvPr id="5" name="Picture 4">
              <a:extLst>
                <a:ext uri="{FF2B5EF4-FFF2-40B4-BE49-F238E27FC236}">
                  <a16:creationId xmlns:a16="http://schemas.microsoft.com/office/drawing/2014/main" id="{2B54F26A-24F6-E296-E42A-817117814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155" y="2571750"/>
              <a:ext cx="2844584" cy="1897744"/>
            </a:xfrm>
            <a:prstGeom prst="rect">
              <a:avLst/>
            </a:prstGeom>
            <a:grpFill/>
          </p:spPr>
        </p:pic>
        <p:sp>
          <p:nvSpPr>
            <p:cNvPr id="6" name="TextBox 5">
              <a:extLst>
                <a:ext uri="{FF2B5EF4-FFF2-40B4-BE49-F238E27FC236}">
                  <a16:creationId xmlns:a16="http://schemas.microsoft.com/office/drawing/2014/main" id="{4B5AB59F-1485-5C69-DB7D-CDC34217CCFB}"/>
                </a:ext>
              </a:extLst>
            </p:cNvPr>
            <p:cNvSpPr txBox="1"/>
            <p:nvPr/>
          </p:nvSpPr>
          <p:spPr>
            <a:xfrm>
              <a:off x="6159154" y="2452874"/>
              <a:ext cx="2844583" cy="447445"/>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FF9973"/>
                  </a:solidFill>
                  <a:effectLst/>
                  <a:latin typeface="Arial" panose="020B0604020202020204" pitchFamily="34" charset="0"/>
                  <a:ea typeface="Maven Pro"/>
                </a:rPr>
                <a:t>Logistic Regression</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grpSp>
        <p:nvGrpSpPr>
          <p:cNvPr id="8" name="Group 7">
            <a:extLst>
              <a:ext uri="{FF2B5EF4-FFF2-40B4-BE49-F238E27FC236}">
                <a16:creationId xmlns:a16="http://schemas.microsoft.com/office/drawing/2014/main" id="{BA7F0C37-6175-BA97-893B-2654FA3CDAEE}"/>
              </a:ext>
            </a:extLst>
          </p:cNvPr>
          <p:cNvGrpSpPr/>
          <p:nvPr/>
        </p:nvGrpSpPr>
        <p:grpSpPr>
          <a:xfrm>
            <a:off x="-1485448" y="2187874"/>
            <a:ext cx="1259364" cy="1027299"/>
            <a:chOff x="139583" y="2452875"/>
            <a:chExt cx="2530325" cy="2016619"/>
          </a:xfrm>
          <a:solidFill>
            <a:schemeClr val="accent6"/>
          </a:solidFill>
        </p:grpSpPr>
        <p:pic>
          <p:nvPicPr>
            <p:cNvPr id="9" name="Picture 2">
              <a:extLst>
                <a:ext uri="{FF2B5EF4-FFF2-40B4-BE49-F238E27FC236}">
                  <a16:creationId xmlns:a16="http://schemas.microsoft.com/office/drawing/2014/main" id="{9D926ADB-7B12-A7C1-0C51-D6495E6090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83" y="2571750"/>
              <a:ext cx="2530325" cy="1897744"/>
            </a:xfrm>
            <a:prstGeom prst="rect">
              <a:avLst/>
            </a:prstGeom>
            <a:grpFill/>
          </p:spPr>
        </p:pic>
        <p:sp>
          <p:nvSpPr>
            <p:cNvPr id="10" name="TextBox 9">
              <a:extLst>
                <a:ext uri="{FF2B5EF4-FFF2-40B4-BE49-F238E27FC236}">
                  <a16:creationId xmlns:a16="http://schemas.microsoft.com/office/drawing/2014/main" id="{E2BF3FDE-A088-CD77-54A8-06F2EF30F870}"/>
                </a:ext>
              </a:extLst>
            </p:cNvPr>
            <p:cNvSpPr txBox="1"/>
            <p:nvPr/>
          </p:nvSpPr>
          <p:spPr>
            <a:xfrm>
              <a:off x="139583" y="2452875"/>
              <a:ext cx="2530323" cy="434286"/>
            </a:xfrm>
            <a:prstGeom prst="rect">
              <a:avLst/>
            </a:prstGeom>
            <a:grp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sng" strike="noStrike" cap="none" normalizeH="0" baseline="0" dirty="0">
                  <a:ln>
                    <a:noFill/>
                  </a:ln>
                  <a:solidFill>
                    <a:srgbClr val="E898AC"/>
                  </a:solidFill>
                  <a:effectLst/>
                  <a:latin typeface="Arial" panose="020B0604020202020204" pitchFamily="34" charset="0"/>
                  <a:ea typeface="Maven Pro"/>
                </a:rPr>
                <a:t>Random Forest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grpSp>
      <p:sp>
        <p:nvSpPr>
          <p:cNvPr id="7" name="TextBox 6">
            <a:extLst>
              <a:ext uri="{FF2B5EF4-FFF2-40B4-BE49-F238E27FC236}">
                <a16:creationId xmlns:a16="http://schemas.microsoft.com/office/drawing/2014/main" id="{322CE4DA-AE6A-2855-3BAA-A9ED3BCD6190}"/>
              </a:ext>
            </a:extLst>
          </p:cNvPr>
          <p:cNvSpPr txBox="1"/>
          <p:nvPr/>
        </p:nvSpPr>
        <p:spPr>
          <a:xfrm>
            <a:off x="841649" y="1790207"/>
            <a:ext cx="2157030" cy="2031325"/>
          </a:xfrm>
          <a:prstGeom prst="rect">
            <a:avLst/>
          </a:prstGeom>
          <a:solidFill>
            <a:schemeClr val="accent6"/>
          </a:solidFill>
        </p:spPr>
        <p:txBody>
          <a:bodyPr wrap="square" rtlCol="0" anchor="ctr">
            <a:spAutoFit/>
          </a:bodyPr>
          <a:lstStyle/>
          <a:p>
            <a:r>
              <a:rPr lang="en-GB" dirty="0">
                <a:solidFill>
                  <a:srgbClr val="333333"/>
                </a:solidFill>
                <a:latin typeface="Söhne"/>
              </a:rPr>
              <a:t>Combines multiple weak learners (usually decision trees) sequentially. It optimizes an objective function to minimize errors, making it effective in capturing complex patterns and improving prediction accuracy.</a:t>
            </a:r>
            <a:endParaRPr lang="en-GB" b="0" i="0" dirty="0">
              <a:solidFill>
                <a:srgbClr val="333333"/>
              </a:solidFill>
              <a:effectLst/>
              <a:latin typeface="Söhne"/>
            </a:endParaRPr>
          </a:p>
        </p:txBody>
      </p:sp>
      <p:sp>
        <p:nvSpPr>
          <p:cNvPr id="11" name="TextBox 10">
            <a:extLst>
              <a:ext uri="{FF2B5EF4-FFF2-40B4-BE49-F238E27FC236}">
                <a16:creationId xmlns:a16="http://schemas.microsoft.com/office/drawing/2014/main" id="{B4C74D5D-4EFA-4F82-2700-910482A16A36}"/>
              </a:ext>
            </a:extLst>
          </p:cNvPr>
          <p:cNvSpPr txBox="1"/>
          <p:nvPr/>
        </p:nvSpPr>
        <p:spPr>
          <a:xfrm>
            <a:off x="6136640" y="2039303"/>
            <a:ext cx="2354658" cy="1384995"/>
          </a:xfrm>
          <a:prstGeom prst="rect">
            <a:avLst/>
          </a:prstGeom>
          <a:solidFill>
            <a:schemeClr val="accent6"/>
          </a:solidFill>
        </p:spPr>
        <p:txBody>
          <a:bodyPr wrap="square" anchor="ctr">
            <a:spAutoFit/>
          </a:bodyPr>
          <a:lstStyle/>
          <a:p>
            <a:r>
              <a:rPr lang="en-GB" dirty="0">
                <a:solidFill>
                  <a:srgbClr val="333333"/>
                </a:solidFill>
                <a:latin typeface="Söhne"/>
              </a:rPr>
              <a:t>Highly scalable and efficient, making it suitable for processing large volumes of job postings and handling high-dimensional data efficiently.</a:t>
            </a:r>
            <a:endParaRPr lang="en-GB" b="0" i="0" dirty="0">
              <a:solidFill>
                <a:srgbClr val="333333"/>
              </a:solidFill>
              <a:effectLst/>
              <a:latin typeface="Söhne"/>
            </a:endParaRPr>
          </a:p>
        </p:txBody>
      </p:sp>
    </p:spTree>
    <p:extLst>
      <p:ext uri="{BB962C8B-B14F-4D97-AF65-F5344CB8AC3E}">
        <p14:creationId xmlns:p14="http://schemas.microsoft.com/office/powerpoint/2010/main" val="2783474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119912E-A3B0-97E7-6F08-EB090B6CF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
            <a:extLst>
              <a:ext uri="{FF2B5EF4-FFF2-40B4-BE49-F238E27FC236}">
                <a16:creationId xmlns:a16="http://schemas.microsoft.com/office/drawing/2014/main" id="{A9877F73-BD39-0B11-61B8-7E5729A4E099}"/>
              </a:ext>
            </a:extLst>
          </p:cNvPr>
          <p:cNvSpPr>
            <a:spLocks noChangeArrowheads="1"/>
          </p:cNvSpPr>
          <p:nvPr/>
        </p:nvSpPr>
        <p:spPr bwMode="auto">
          <a:xfrm>
            <a:off x="1115840" y="1322017"/>
            <a:ext cx="4747627" cy="2962349"/>
          </a:xfrm>
          <a:prstGeom prst="rect">
            <a:avLst/>
          </a:prstGeom>
          <a:solidFill>
            <a:schemeClr val="accent6"/>
          </a:solidFill>
          <a:ln>
            <a:noFill/>
          </a:ln>
          <a:effectLst/>
        </p:spPr>
        <p:txBody>
          <a:bodyPr vert="horz" wrap="square" lIns="91440" tIns="0" rIns="91440" bIns="0" numCol="1" anchor="ctr" anchorCtr="0" compatLnSpc="1">
            <a:prstTxWarp prst="textNoShape">
              <a:avLst/>
            </a:prstTxWarp>
            <a:spAutoFit/>
          </a:bodyPr>
          <a:lstStyle/>
          <a:p>
            <a:pPr rtl="0">
              <a:spcBef>
                <a:spcPts val="0"/>
              </a:spcBef>
              <a:spcAft>
                <a:spcPts val="0"/>
              </a:spcAft>
            </a:pPr>
            <a:r>
              <a:rPr lang="en-GB" sz="1200" b="0" i="0" u="none" strike="noStrike" dirty="0">
                <a:solidFill>
                  <a:srgbClr val="333333"/>
                </a:solidFill>
                <a:effectLst/>
                <a:latin typeface="+mj-lt"/>
              </a:rPr>
              <a:t>We divide the data into train set and test set with the ratio 70:30.</a:t>
            </a:r>
            <a:endParaRPr lang="en-GB" sz="1200" b="0" dirty="0">
              <a:solidFill>
                <a:srgbClr val="333333"/>
              </a:solidFill>
              <a:effectLst/>
              <a:latin typeface="+mj-lt"/>
            </a:endParaRPr>
          </a:p>
          <a:p>
            <a:endParaRPr kumimoji="0" lang="en-GB" altLang="en-US" sz="1200" b="0" i="0" u="none" strike="noStrike" cap="none" normalizeH="0" baseline="0" dirty="0">
              <a:ln>
                <a:noFill/>
              </a:ln>
              <a:solidFill>
                <a:srgbClr val="333333"/>
              </a:solidFill>
              <a:effectLst/>
              <a:latin typeface="+mj-lt"/>
            </a:endParaRPr>
          </a:p>
          <a:p>
            <a:pPr rtl="0">
              <a:spcBef>
                <a:spcPts val="0"/>
              </a:spcBef>
              <a:spcAft>
                <a:spcPts val="0"/>
              </a:spcAft>
            </a:pPr>
            <a:r>
              <a:rPr lang="en-GB" sz="1200" b="0" i="0" u="none" strike="noStrike" dirty="0">
                <a:solidFill>
                  <a:srgbClr val="333333"/>
                </a:solidFill>
                <a:effectLst/>
                <a:latin typeface="+mj-lt"/>
              </a:rPr>
              <a:t>We train each model and apply them to the test set to find out:</a:t>
            </a:r>
            <a:endParaRPr lang="en-GB" sz="1200" b="0" dirty="0">
              <a:solidFill>
                <a:srgbClr val="333333"/>
              </a:solidFill>
              <a:effectLst/>
              <a:latin typeface="+mj-lt"/>
            </a:endParaRPr>
          </a:p>
          <a:p>
            <a:pPr marL="342900" indent="-342900" rtl="0" fontAlgn="base">
              <a:spcBef>
                <a:spcPts val="300"/>
              </a:spcBef>
              <a:spcAft>
                <a:spcPts val="0"/>
              </a:spcAft>
              <a:buFont typeface="+mj-lt"/>
              <a:buAutoNum type="arabicPeriod"/>
            </a:pPr>
            <a:r>
              <a:rPr lang="en-GB" sz="1200" b="1" i="0" u="none" strike="noStrike" dirty="0">
                <a:solidFill>
                  <a:srgbClr val="333333"/>
                </a:solidFill>
                <a:effectLst/>
                <a:latin typeface="+mj-lt"/>
              </a:rPr>
              <a:t>Accuracy</a:t>
            </a:r>
          </a:p>
          <a:p>
            <a:pPr marL="342900" indent="-342900" rtl="0" fontAlgn="base">
              <a:spcBef>
                <a:spcPts val="300"/>
              </a:spcBef>
              <a:spcAft>
                <a:spcPts val="0"/>
              </a:spcAft>
              <a:buFont typeface="+mj-lt"/>
              <a:buAutoNum type="arabicPeriod"/>
            </a:pPr>
            <a:r>
              <a:rPr lang="en-GB" sz="1200" b="1" i="0" strike="noStrike" dirty="0">
                <a:solidFill>
                  <a:srgbClr val="333333"/>
                </a:solidFill>
                <a:effectLst/>
                <a:latin typeface="+mj-lt"/>
              </a:rPr>
              <a:t>Precision</a:t>
            </a:r>
          </a:p>
          <a:p>
            <a:pPr marL="342900" indent="-342900" rtl="0" fontAlgn="base">
              <a:spcBef>
                <a:spcPts val="300"/>
              </a:spcBef>
              <a:spcAft>
                <a:spcPts val="0"/>
              </a:spcAft>
              <a:buFont typeface="+mj-lt"/>
              <a:buAutoNum type="arabicPeriod"/>
            </a:pPr>
            <a:r>
              <a:rPr lang="en-GB" sz="1200" b="1" i="0" strike="noStrike" dirty="0">
                <a:solidFill>
                  <a:srgbClr val="333333"/>
                </a:solidFill>
                <a:effectLst/>
                <a:latin typeface="+mj-lt"/>
              </a:rPr>
              <a:t>Recall</a:t>
            </a:r>
            <a:r>
              <a:rPr lang="en-GB" sz="1200" b="0" i="0" strike="noStrike" dirty="0">
                <a:solidFill>
                  <a:srgbClr val="333333"/>
                </a:solidFill>
                <a:effectLst/>
                <a:latin typeface="+mj-lt"/>
              </a:rPr>
              <a:t> </a:t>
            </a:r>
            <a:r>
              <a:rPr lang="en-GB" sz="1200" b="1" i="0" strike="noStrike" dirty="0">
                <a:solidFill>
                  <a:srgbClr val="333333"/>
                </a:solidFill>
                <a:effectLst/>
                <a:latin typeface="+mj-lt"/>
              </a:rPr>
              <a:t>F2-score</a:t>
            </a:r>
            <a:r>
              <a:rPr lang="en-GB" sz="1200" b="0" i="0" strike="noStrike" dirty="0">
                <a:solidFill>
                  <a:srgbClr val="333333"/>
                </a:solidFill>
                <a:effectLst/>
                <a:latin typeface="+mj-lt"/>
              </a:rPr>
              <a:t> (F2 score gives more importance to correctly classifying positive instances (minimizing false negatives), which can be critical in certain applications like medical diagnosis or fraud detection.)</a:t>
            </a:r>
          </a:p>
          <a:p>
            <a:pPr marL="342900" indent="-342900" rtl="0" fontAlgn="base">
              <a:spcBef>
                <a:spcPts val="300"/>
              </a:spcBef>
              <a:spcAft>
                <a:spcPts val="0"/>
              </a:spcAft>
              <a:buFont typeface="+mj-lt"/>
              <a:buAutoNum type="arabicPeriod"/>
            </a:pPr>
            <a:r>
              <a:rPr lang="en-GB" sz="1200" b="1" i="0" strike="noStrike" dirty="0">
                <a:solidFill>
                  <a:srgbClr val="333333"/>
                </a:solidFill>
                <a:effectLst/>
                <a:latin typeface="+mj-lt"/>
              </a:rPr>
              <a:t>Confusion</a:t>
            </a:r>
            <a:r>
              <a:rPr lang="en-GB" sz="1200" b="0" i="0" strike="noStrike" dirty="0">
                <a:solidFill>
                  <a:srgbClr val="333333"/>
                </a:solidFill>
                <a:effectLst/>
                <a:latin typeface="+mj-lt"/>
              </a:rPr>
              <a:t> </a:t>
            </a:r>
            <a:r>
              <a:rPr lang="en-GB" sz="1200" b="1" i="0" strike="noStrike" dirty="0">
                <a:solidFill>
                  <a:srgbClr val="333333"/>
                </a:solidFill>
                <a:effectLst/>
                <a:latin typeface="+mj-lt"/>
              </a:rPr>
              <a:t>matrix</a:t>
            </a:r>
          </a:p>
          <a:p>
            <a:pPr marL="342900" indent="-342900" rtl="0" fontAlgn="base">
              <a:spcBef>
                <a:spcPts val="300"/>
              </a:spcBef>
              <a:spcAft>
                <a:spcPts val="0"/>
              </a:spcAft>
              <a:buFont typeface="+mj-lt"/>
              <a:buAutoNum type="arabicPeriod"/>
            </a:pPr>
            <a:r>
              <a:rPr lang="en-GB" sz="1200" b="1" i="0" strike="noStrike" dirty="0">
                <a:solidFill>
                  <a:srgbClr val="333333"/>
                </a:solidFill>
                <a:effectLst/>
                <a:latin typeface="+mj-lt"/>
              </a:rPr>
              <a:t>ROC</a:t>
            </a:r>
            <a:r>
              <a:rPr lang="en-GB" sz="1200" b="0" i="0" strike="noStrike" dirty="0">
                <a:solidFill>
                  <a:srgbClr val="333333"/>
                </a:solidFill>
                <a:effectLst/>
                <a:latin typeface="+mj-lt"/>
              </a:rPr>
              <a:t> </a:t>
            </a:r>
            <a:r>
              <a:rPr lang="en-GB" sz="1200" b="1" i="0" strike="noStrike" dirty="0">
                <a:solidFill>
                  <a:srgbClr val="333333"/>
                </a:solidFill>
                <a:effectLst/>
                <a:latin typeface="+mj-lt"/>
              </a:rPr>
              <a:t>AUC</a:t>
            </a:r>
            <a:r>
              <a:rPr lang="en-GB" sz="1200" b="0" i="0" strike="noStrike" dirty="0">
                <a:solidFill>
                  <a:srgbClr val="333333"/>
                </a:solidFill>
                <a:effectLst/>
                <a:latin typeface="+mj-lt"/>
              </a:rPr>
              <a:t> </a:t>
            </a:r>
            <a:r>
              <a:rPr lang="en-GB" sz="1200" b="1" i="0" strike="noStrike" dirty="0">
                <a:solidFill>
                  <a:srgbClr val="333333"/>
                </a:solidFill>
                <a:effectLst/>
                <a:latin typeface="+mj-lt"/>
              </a:rPr>
              <a:t>score </a:t>
            </a:r>
            <a:r>
              <a:rPr lang="en-GB" sz="1200" b="0" i="0" strike="noStrike" dirty="0">
                <a:solidFill>
                  <a:srgbClr val="333333"/>
                </a:solidFill>
                <a:effectLst/>
                <a:latin typeface="+mj-lt"/>
              </a:rPr>
              <a:t>(Higher ROC AUC scores indicate better overall performance of the model in distinguishing between positive and negative instances.)</a:t>
            </a:r>
          </a:p>
          <a:p>
            <a:br>
              <a:rPr lang="en-GB" sz="1200" b="0" dirty="0">
                <a:effectLst/>
                <a:latin typeface="+mj-lt"/>
              </a:rPr>
            </a:br>
            <a:endParaRPr kumimoji="0" lang="en-US" altLang="en-US" sz="1200" b="0" i="0" u="none" strike="noStrike" cap="none" normalizeH="0" baseline="0" dirty="0">
              <a:ln>
                <a:noFill/>
              </a:ln>
              <a:solidFill>
                <a:srgbClr val="333333"/>
              </a:solidFill>
              <a:effectLst/>
              <a:latin typeface="+mj-lt"/>
            </a:endParaRPr>
          </a:p>
        </p:txBody>
      </p:sp>
      <p:sp>
        <p:nvSpPr>
          <p:cNvPr id="23" name="TextBox 22">
            <a:extLst>
              <a:ext uri="{FF2B5EF4-FFF2-40B4-BE49-F238E27FC236}">
                <a16:creationId xmlns:a16="http://schemas.microsoft.com/office/drawing/2014/main" id="{38A6610D-1958-5404-26F3-F77E625CFA45}"/>
              </a:ext>
            </a:extLst>
          </p:cNvPr>
          <p:cNvSpPr txBox="1"/>
          <p:nvPr/>
        </p:nvSpPr>
        <p:spPr>
          <a:xfrm>
            <a:off x="1115840" y="551183"/>
            <a:ext cx="5132107" cy="523220"/>
          </a:xfrm>
          <a:prstGeom prst="rect">
            <a:avLst/>
          </a:prstGeom>
          <a:solidFill>
            <a:schemeClr val="accent6"/>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Training the model: Overview</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309D754A-328A-0F9F-C5F9-0031DB9C3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916" y="1430634"/>
            <a:ext cx="2933012" cy="14532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s F1 the appropriate criterion to use? What about F2, F3,…, F beta? | by  Dr Barak Or | Towards Data Science">
            <a:extLst>
              <a:ext uri="{FF2B5EF4-FFF2-40B4-BE49-F238E27FC236}">
                <a16:creationId xmlns:a16="http://schemas.microsoft.com/office/drawing/2014/main" id="{C3ACC086-77B9-1226-AE64-B91B8B134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916" y="2886282"/>
            <a:ext cx="2933012" cy="74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99480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A6EE800-4FC0-BD60-FB9A-EC0B7085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
            <a:extLst>
              <a:ext uri="{FF2B5EF4-FFF2-40B4-BE49-F238E27FC236}">
                <a16:creationId xmlns:a16="http://schemas.microsoft.com/office/drawing/2014/main" id="{A9877F73-BD39-0B11-61B8-7E5729A4E099}"/>
              </a:ext>
            </a:extLst>
          </p:cNvPr>
          <p:cNvSpPr>
            <a:spLocks noChangeArrowheads="1"/>
          </p:cNvSpPr>
          <p:nvPr/>
        </p:nvSpPr>
        <p:spPr bwMode="auto">
          <a:xfrm>
            <a:off x="1115840" y="1293943"/>
            <a:ext cx="4747627" cy="3012812"/>
          </a:xfrm>
          <a:prstGeom prst="rect">
            <a:avLst/>
          </a:prstGeom>
          <a:solidFill>
            <a:schemeClr val="accent6"/>
          </a:solidFill>
          <a:ln>
            <a:noFill/>
          </a:ln>
          <a:effectLst/>
        </p:spPr>
        <p:txBody>
          <a:bodyPr vert="horz" wrap="square" lIns="91440" tIns="0" rIns="91440" bIns="0" numCol="1" anchor="ctr" anchorCtr="0" compatLnSpc="1">
            <a:prstTxWarp prst="textNoShape">
              <a:avLst/>
            </a:prstTxWarp>
            <a:spAutoFit/>
          </a:bodyPr>
          <a:lstStyle/>
          <a:p>
            <a:pPr marL="228600" indent="-228600" algn="l">
              <a:lnSpc>
                <a:spcPct val="150000"/>
              </a:lnSpc>
              <a:buFont typeface="+mj-lt"/>
              <a:buAutoNum type="arabicPeriod"/>
            </a:pPr>
            <a:r>
              <a:rPr lang="en-GB" sz="1200" b="0" i="0" dirty="0">
                <a:solidFill>
                  <a:srgbClr val="FF0000"/>
                </a:solidFill>
                <a:effectLst/>
                <a:latin typeface="+mj-lt"/>
              </a:rPr>
              <a:t>Prioritizing recall </a:t>
            </a:r>
            <a:r>
              <a:rPr lang="en-GB" sz="1200" b="0" i="0" dirty="0">
                <a:solidFill>
                  <a:srgbClr val="333333"/>
                </a:solidFill>
                <a:effectLst/>
                <a:latin typeface="+mj-lt"/>
              </a:rPr>
              <a:t>with the F2 score is crucial in identifying fake job postings.</a:t>
            </a:r>
          </a:p>
          <a:p>
            <a:pPr marL="228600" indent="-228600" algn="l">
              <a:lnSpc>
                <a:spcPct val="150000"/>
              </a:lnSpc>
              <a:buFont typeface="+mj-lt"/>
              <a:buAutoNum type="arabicPeriod"/>
            </a:pPr>
            <a:r>
              <a:rPr lang="en-GB" sz="1200" b="0" i="0" dirty="0">
                <a:solidFill>
                  <a:srgbClr val="FF0000"/>
                </a:solidFill>
                <a:effectLst/>
                <a:latin typeface="+mj-lt"/>
              </a:rPr>
              <a:t>False negatives (missed fake job postings) can harm job seekers</a:t>
            </a:r>
            <a:r>
              <a:rPr lang="en-GB" sz="1200" b="0" i="0" dirty="0">
                <a:solidFill>
                  <a:srgbClr val="333333"/>
                </a:solidFill>
                <a:effectLst/>
                <a:latin typeface="+mj-lt"/>
              </a:rPr>
              <a:t> by wasting time and leading to financial loss or identity theft.</a:t>
            </a:r>
          </a:p>
          <a:p>
            <a:pPr marL="228600" indent="-228600" algn="l">
              <a:lnSpc>
                <a:spcPct val="150000"/>
              </a:lnSpc>
              <a:buFont typeface="+mj-lt"/>
              <a:buAutoNum type="arabicPeriod"/>
            </a:pPr>
            <a:r>
              <a:rPr lang="en-GB" sz="1200" b="0" i="0" dirty="0">
                <a:solidFill>
                  <a:srgbClr val="333333"/>
                </a:solidFill>
                <a:effectLst/>
                <a:latin typeface="+mj-lt"/>
              </a:rPr>
              <a:t>Placing more weight on </a:t>
            </a:r>
            <a:r>
              <a:rPr lang="en-GB" sz="1200" b="0" i="0" dirty="0">
                <a:solidFill>
                  <a:srgbClr val="FF0000"/>
                </a:solidFill>
                <a:effectLst/>
                <a:latin typeface="+mj-lt"/>
              </a:rPr>
              <a:t>recall</a:t>
            </a:r>
            <a:r>
              <a:rPr lang="en-GB" sz="1200" b="0" i="0" dirty="0">
                <a:solidFill>
                  <a:srgbClr val="333333"/>
                </a:solidFill>
                <a:effectLst/>
                <a:latin typeface="+mj-lt"/>
              </a:rPr>
              <a:t> ensures the model </a:t>
            </a:r>
            <a:r>
              <a:rPr lang="en-GB" sz="1200" b="0" i="0" dirty="0">
                <a:solidFill>
                  <a:srgbClr val="FF0000"/>
                </a:solidFill>
                <a:effectLst/>
                <a:latin typeface="+mj-lt"/>
              </a:rPr>
              <a:t>focuses on correctly identifying fake job postings</a:t>
            </a:r>
            <a:r>
              <a:rPr lang="en-GB" sz="1200" b="0" i="0" dirty="0">
                <a:solidFill>
                  <a:srgbClr val="333333"/>
                </a:solidFill>
                <a:effectLst/>
                <a:latin typeface="+mj-lt"/>
              </a:rPr>
              <a:t>, safeguarding job seekers from fraudulent activities.</a:t>
            </a:r>
          </a:p>
          <a:p>
            <a:pPr marL="228600" indent="-228600" algn="l">
              <a:lnSpc>
                <a:spcPct val="150000"/>
              </a:lnSpc>
              <a:buFont typeface="+mj-lt"/>
              <a:buAutoNum type="arabicPeriod"/>
            </a:pPr>
            <a:r>
              <a:rPr lang="en-GB" sz="1200" b="0" i="0" dirty="0">
                <a:solidFill>
                  <a:srgbClr val="333333"/>
                </a:solidFill>
                <a:effectLst/>
                <a:latin typeface="+mj-lt"/>
              </a:rPr>
              <a:t>While false positives may cause inconvenience, </a:t>
            </a:r>
            <a:r>
              <a:rPr lang="en-GB" sz="1200" b="0" i="0" dirty="0">
                <a:solidFill>
                  <a:srgbClr val="FF0000"/>
                </a:solidFill>
                <a:effectLst/>
                <a:latin typeface="+mj-lt"/>
              </a:rPr>
              <a:t>minimizing the risk to job seekers is paramount</a:t>
            </a:r>
            <a:r>
              <a:rPr lang="en-GB" sz="1200" b="0" i="0" dirty="0">
                <a:solidFill>
                  <a:srgbClr val="333333"/>
                </a:solidFill>
                <a:effectLst/>
                <a:latin typeface="+mj-lt"/>
              </a:rPr>
              <a:t>, making the F2 score an effective metric for maintaining trust in online job platforms.</a:t>
            </a:r>
          </a:p>
        </p:txBody>
      </p:sp>
      <p:sp>
        <p:nvSpPr>
          <p:cNvPr id="23" name="TextBox 22">
            <a:extLst>
              <a:ext uri="{FF2B5EF4-FFF2-40B4-BE49-F238E27FC236}">
                <a16:creationId xmlns:a16="http://schemas.microsoft.com/office/drawing/2014/main" id="{38A6610D-1958-5404-26F3-F77E625CFA45}"/>
              </a:ext>
            </a:extLst>
          </p:cNvPr>
          <p:cNvSpPr txBox="1"/>
          <p:nvPr/>
        </p:nvSpPr>
        <p:spPr>
          <a:xfrm>
            <a:off x="1115840" y="551183"/>
            <a:ext cx="5132107" cy="523220"/>
          </a:xfrm>
          <a:prstGeom prst="rect">
            <a:avLst/>
          </a:prstGeom>
          <a:solidFill>
            <a:schemeClr val="accent6"/>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Training the model: Overview</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309D754A-328A-0F9F-C5F9-0031DB9C3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916" y="1430634"/>
            <a:ext cx="2933012" cy="14532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s F1 the appropriate criterion to use? What about F2, F3,…, F beta? | by  Dr Barak Or | Towards Data Science">
            <a:extLst>
              <a:ext uri="{FF2B5EF4-FFF2-40B4-BE49-F238E27FC236}">
                <a16:creationId xmlns:a16="http://schemas.microsoft.com/office/drawing/2014/main" id="{C3ACC086-77B9-1226-AE64-B91B8B13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1916" y="2886282"/>
            <a:ext cx="2933012" cy="74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485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8A671E4-AD1A-E1C7-10AA-53331C3C3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D2738D-9E6E-9BA5-F697-80C987083E21}"/>
              </a:ext>
            </a:extLst>
          </p:cNvPr>
          <p:cNvPicPr>
            <a:picLocks noChangeAspect="1"/>
          </p:cNvPicPr>
          <p:nvPr/>
        </p:nvPicPr>
        <p:blipFill>
          <a:blip r:embed="rId3"/>
          <a:stretch>
            <a:fillRect/>
          </a:stretch>
        </p:blipFill>
        <p:spPr>
          <a:xfrm>
            <a:off x="1115840" y="1172750"/>
            <a:ext cx="4932535" cy="3634677"/>
          </a:xfrm>
          <a:prstGeom prst="rect">
            <a:avLst/>
          </a:prstGeom>
        </p:spPr>
      </p:pic>
      <p:sp>
        <p:nvSpPr>
          <p:cNvPr id="16" name="TextBox 15">
            <a:extLst>
              <a:ext uri="{FF2B5EF4-FFF2-40B4-BE49-F238E27FC236}">
                <a16:creationId xmlns:a16="http://schemas.microsoft.com/office/drawing/2014/main" id="{0ADDCAD0-19F3-52CF-DD89-6753B2E8A979}"/>
              </a:ext>
            </a:extLst>
          </p:cNvPr>
          <p:cNvSpPr txBox="1"/>
          <p:nvPr/>
        </p:nvSpPr>
        <p:spPr>
          <a:xfrm>
            <a:off x="1115840" y="551183"/>
            <a:ext cx="5132107" cy="523220"/>
          </a:xfrm>
          <a:prstGeom prst="rect">
            <a:avLst/>
          </a:prstGeom>
          <a:solidFill>
            <a:schemeClr val="accent6"/>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Logistic Regression</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E86A066-9C83-E5F3-D0A8-3FDE9B870AA8}"/>
              </a:ext>
            </a:extLst>
          </p:cNvPr>
          <p:cNvSpPr/>
          <p:nvPr/>
        </p:nvSpPr>
        <p:spPr>
          <a:xfrm>
            <a:off x="3105151" y="2763488"/>
            <a:ext cx="1895474"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Fake.</a:t>
            </a:r>
          </a:p>
        </p:txBody>
      </p:sp>
      <p:sp>
        <p:nvSpPr>
          <p:cNvPr id="21" name="Rectangle 20">
            <a:extLst>
              <a:ext uri="{FF2B5EF4-FFF2-40B4-BE49-F238E27FC236}">
                <a16:creationId xmlns:a16="http://schemas.microsoft.com/office/drawing/2014/main" id="{02F58880-1060-0668-7AF7-D195F1608F24}"/>
              </a:ext>
            </a:extLst>
          </p:cNvPr>
          <p:cNvSpPr/>
          <p:nvPr/>
        </p:nvSpPr>
        <p:spPr>
          <a:xfrm>
            <a:off x="1305090" y="1072481"/>
            <a:ext cx="1884370"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Real.</a:t>
            </a:r>
          </a:p>
        </p:txBody>
      </p:sp>
      <p:sp>
        <p:nvSpPr>
          <p:cNvPr id="22" name="Rectangle 21">
            <a:extLst>
              <a:ext uri="{FF2B5EF4-FFF2-40B4-BE49-F238E27FC236}">
                <a16:creationId xmlns:a16="http://schemas.microsoft.com/office/drawing/2014/main" id="{6845251B-FC89-7881-3DAE-6A72000E2236}"/>
              </a:ext>
            </a:extLst>
          </p:cNvPr>
          <p:cNvSpPr/>
          <p:nvPr/>
        </p:nvSpPr>
        <p:spPr>
          <a:xfrm>
            <a:off x="3105151" y="1682310"/>
            <a:ext cx="1638299"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Fake when they were Real.</a:t>
            </a:r>
          </a:p>
        </p:txBody>
      </p:sp>
      <p:sp>
        <p:nvSpPr>
          <p:cNvPr id="23" name="Rectangle 22">
            <a:extLst>
              <a:ext uri="{FF2B5EF4-FFF2-40B4-BE49-F238E27FC236}">
                <a16:creationId xmlns:a16="http://schemas.microsoft.com/office/drawing/2014/main" id="{0C4891D5-5F6B-E6A4-6F0F-B0D8BA7EAEE1}"/>
              </a:ext>
            </a:extLst>
          </p:cNvPr>
          <p:cNvSpPr/>
          <p:nvPr/>
        </p:nvSpPr>
        <p:spPr>
          <a:xfrm>
            <a:off x="1408286" y="3635968"/>
            <a:ext cx="1781174"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Real when they were actually Fake.</a:t>
            </a:r>
          </a:p>
        </p:txBody>
      </p:sp>
    </p:spTree>
    <p:extLst>
      <p:ext uri="{BB962C8B-B14F-4D97-AF65-F5344CB8AC3E}">
        <p14:creationId xmlns:p14="http://schemas.microsoft.com/office/powerpoint/2010/main" val="1283324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CAE872F-1742-4494-00FC-68DC8782D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B03AF1A-4371-E36C-4997-6492849C3A93}"/>
              </a:ext>
            </a:extLst>
          </p:cNvPr>
          <p:cNvSpPr txBox="1"/>
          <p:nvPr/>
        </p:nvSpPr>
        <p:spPr>
          <a:xfrm>
            <a:off x="1238250" y="2437954"/>
            <a:ext cx="6667500" cy="2354491"/>
          </a:xfrm>
          <a:prstGeom prst="rect">
            <a:avLst/>
          </a:prstGeom>
          <a:solidFill>
            <a:schemeClr val="accent6"/>
          </a:solidFill>
        </p:spPr>
        <p:txBody>
          <a:bodyPr wrap="square" rtlCol="0">
            <a:spAutoFit/>
          </a:bodyPr>
          <a:lstStyle/>
          <a:p>
            <a:r>
              <a:rPr lang="en-GB" sz="1050" dirty="0"/>
              <a:t>- **Accuracy:** 0.96</a:t>
            </a:r>
          </a:p>
          <a:p>
            <a:r>
              <a:rPr lang="en-GB" sz="1050" dirty="0"/>
              <a:t>  - overall correctness of the model's predictions is High.</a:t>
            </a:r>
          </a:p>
          <a:p>
            <a:endParaRPr lang="en-GB" sz="1050" dirty="0"/>
          </a:p>
          <a:p>
            <a:r>
              <a:rPr lang="en-GB" sz="1050" b="1" dirty="0"/>
              <a:t>- **Recall:** 0.36</a:t>
            </a:r>
          </a:p>
          <a:p>
            <a:r>
              <a:rPr lang="en-GB" sz="1050" b="1" dirty="0"/>
              <a:t>Model misses a significant portion of actual fake job postings.</a:t>
            </a:r>
          </a:p>
          <a:p>
            <a:endParaRPr lang="en-GB" sz="1050" dirty="0"/>
          </a:p>
          <a:p>
            <a:r>
              <a:rPr lang="en-GB" sz="1050" dirty="0"/>
              <a:t>- **Precision:** 1.0</a:t>
            </a:r>
          </a:p>
          <a:p>
            <a:r>
              <a:rPr lang="en-GB" sz="1050" dirty="0"/>
              <a:t>  - When the model predicts a job posting as fake, it is almost always correct.</a:t>
            </a:r>
          </a:p>
          <a:p>
            <a:endParaRPr lang="en-GB" sz="1050" dirty="0"/>
          </a:p>
          <a:p>
            <a:r>
              <a:rPr lang="en-GB" sz="1050" b="1" dirty="0"/>
              <a:t>- **F2 Score:** 0.41</a:t>
            </a:r>
          </a:p>
          <a:p>
            <a:r>
              <a:rPr lang="en-GB" sz="1050" b="1" dirty="0"/>
              <a:t>  - Need to prioritise recall more</a:t>
            </a:r>
          </a:p>
          <a:p>
            <a:endParaRPr lang="en-GB" sz="1050" dirty="0"/>
          </a:p>
          <a:p>
            <a:r>
              <a:rPr lang="en-GB" sz="1050" dirty="0"/>
              <a:t>- **ROC AUC Score:** 0.68</a:t>
            </a:r>
          </a:p>
          <a:p>
            <a:r>
              <a:rPr lang="en-GB" sz="1050" dirty="0"/>
              <a:t>  - Above 0.5, indicating better-than-random performance, but there is still room for improvement.</a:t>
            </a:r>
          </a:p>
        </p:txBody>
      </p:sp>
      <p:pic>
        <p:nvPicPr>
          <p:cNvPr id="15" name="Picture 14">
            <a:extLst>
              <a:ext uri="{FF2B5EF4-FFF2-40B4-BE49-F238E27FC236}">
                <a16:creationId xmlns:a16="http://schemas.microsoft.com/office/drawing/2014/main" id="{FE52EB39-5B74-FA5E-7636-1B5D4BA85747}"/>
              </a:ext>
            </a:extLst>
          </p:cNvPr>
          <p:cNvPicPr>
            <a:picLocks noChangeAspect="1"/>
          </p:cNvPicPr>
          <p:nvPr/>
        </p:nvPicPr>
        <p:blipFill>
          <a:blip r:embed="rId3"/>
          <a:stretch>
            <a:fillRect/>
          </a:stretch>
        </p:blipFill>
        <p:spPr>
          <a:xfrm>
            <a:off x="1238250" y="505800"/>
            <a:ext cx="7166180" cy="1804393"/>
          </a:xfrm>
          <a:prstGeom prst="rect">
            <a:avLst/>
          </a:prstGeom>
        </p:spPr>
      </p:pic>
    </p:spTree>
    <p:extLst>
      <p:ext uri="{BB962C8B-B14F-4D97-AF65-F5344CB8AC3E}">
        <p14:creationId xmlns:p14="http://schemas.microsoft.com/office/powerpoint/2010/main" val="39266682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8961362F-9100-BE73-352B-25918E3BA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70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C75AFF5-24A9-A7AF-B24F-5284B56EF519}"/>
              </a:ext>
            </a:extLst>
          </p:cNvPr>
          <p:cNvGraphicFramePr>
            <a:graphicFrameLocks noGrp="1"/>
          </p:cNvGraphicFramePr>
          <p:nvPr>
            <p:extLst>
              <p:ext uri="{D42A27DB-BD31-4B8C-83A1-F6EECF244321}">
                <p14:modId xmlns:p14="http://schemas.microsoft.com/office/powerpoint/2010/main" val="3644865606"/>
              </p:ext>
            </p:extLst>
          </p:nvPr>
        </p:nvGraphicFramePr>
        <p:xfrm>
          <a:off x="1249338" y="1130836"/>
          <a:ext cx="6645324" cy="3486948"/>
        </p:xfrm>
        <a:graphic>
          <a:graphicData uri="http://schemas.openxmlformats.org/drawingml/2006/table">
            <a:tbl>
              <a:tblPr firstRow="1" bandRow="1">
                <a:tableStyleId>{866E90A8-E238-49F7-A710-B0E56C3F1CC8}</a:tableStyleId>
              </a:tblPr>
              <a:tblGrid>
                <a:gridCol w="1107554">
                  <a:extLst>
                    <a:ext uri="{9D8B030D-6E8A-4147-A177-3AD203B41FA5}">
                      <a16:colId xmlns:a16="http://schemas.microsoft.com/office/drawing/2014/main" val="3791662072"/>
                    </a:ext>
                  </a:extLst>
                </a:gridCol>
                <a:gridCol w="1107554">
                  <a:extLst>
                    <a:ext uri="{9D8B030D-6E8A-4147-A177-3AD203B41FA5}">
                      <a16:colId xmlns:a16="http://schemas.microsoft.com/office/drawing/2014/main" val="3423001346"/>
                    </a:ext>
                  </a:extLst>
                </a:gridCol>
                <a:gridCol w="1107554">
                  <a:extLst>
                    <a:ext uri="{9D8B030D-6E8A-4147-A177-3AD203B41FA5}">
                      <a16:colId xmlns:a16="http://schemas.microsoft.com/office/drawing/2014/main" val="3357071998"/>
                    </a:ext>
                  </a:extLst>
                </a:gridCol>
                <a:gridCol w="1107554">
                  <a:extLst>
                    <a:ext uri="{9D8B030D-6E8A-4147-A177-3AD203B41FA5}">
                      <a16:colId xmlns:a16="http://schemas.microsoft.com/office/drawing/2014/main" val="915212538"/>
                    </a:ext>
                  </a:extLst>
                </a:gridCol>
                <a:gridCol w="1107554">
                  <a:extLst>
                    <a:ext uri="{9D8B030D-6E8A-4147-A177-3AD203B41FA5}">
                      <a16:colId xmlns:a16="http://schemas.microsoft.com/office/drawing/2014/main" val="1686436146"/>
                    </a:ext>
                  </a:extLst>
                </a:gridCol>
                <a:gridCol w="1107554">
                  <a:extLst>
                    <a:ext uri="{9D8B030D-6E8A-4147-A177-3AD203B41FA5}">
                      <a16:colId xmlns:a16="http://schemas.microsoft.com/office/drawing/2014/main" val="2963292228"/>
                    </a:ext>
                  </a:extLst>
                </a:gridCol>
              </a:tblGrid>
              <a:tr h="549502">
                <a:tc>
                  <a:txBody>
                    <a:bodyPr/>
                    <a:lstStyle/>
                    <a:p>
                      <a:pPr algn="ctr"/>
                      <a:endParaRPr lang="en-SG" sz="1200" b="1" dirty="0"/>
                    </a:p>
                  </a:txBody>
                  <a:tcPr anchor="ctr">
                    <a:solidFill>
                      <a:schemeClr val="accent6"/>
                    </a:solidFill>
                  </a:tcPr>
                </a:tc>
                <a:tc>
                  <a:txBody>
                    <a:bodyPr/>
                    <a:lstStyle/>
                    <a:p>
                      <a:pPr algn="ctr"/>
                      <a:r>
                        <a:rPr lang="en-SG" sz="1200" b="1" dirty="0"/>
                        <a:t>Logistic Regression</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b="1" dirty="0"/>
                        <a:t>Random Forest</a:t>
                      </a:r>
                    </a:p>
                  </a:txBody>
                  <a:tcPr anchor="c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b="1" dirty="0"/>
                        <a:t>K-</a:t>
                      </a:r>
                      <a:r>
                        <a:rPr lang="en-SG" sz="1200" b="1" dirty="0" err="1"/>
                        <a:t>Neighbors</a:t>
                      </a:r>
                      <a:endParaRPr lang="en-SG" sz="1200" b="1" dirty="0"/>
                    </a:p>
                  </a:txBody>
                  <a:tcPr anchor="ctr">
                    <a:solidFill>
                      <a:schemeClr val="accent6"/>
                    </a:solidFill>
                  </a:tcPr>
                </a:tc>
                <a:tc>
                  <a:txBody>
                    <a:bodyPr/>
                    <a:lstStyle/>
                    <a:p>
                      <a:pPr algn="ctr"/>
                      <a:r>
                        <a:rPr lang="en-SG" sz="1200" b="1" i="0" u="none" strike="noStrike" cap="none" dirty="0">
                          <a:solidFill>
                            <a:srgbClr val="3A3737"/>
                          </a:solidFill>
                          <a:effectLst/>
                          <a:latin typeface="Arial"/>
                          <a:ea typeface="Arial"/>
                          <a:cs typeface="Arial"/>
                          <a:sym typeface="Arial"/>
                        </a:rPr>
                        <a:t>Decision Tree</a:t>
                      </a:r>
                      <a:endParaRPr lang="en-SG" sz="1200" b="1" dirty="0"/>
                    </a:p>
                  </a:txBody>
                  <a:tcPr anchor="ctr">
                    <a:solidFill>
                      <a:schemeClr val="accent6"/>
                    </a:solidFill>
                  </a:tcPr>
                </a:tc>
                <a:tc>
                  <a:txBody>
                    <a:bodyPr/>
                    <a:lstStyle/>
                    <a:p>
                      <a:pPr algn="ctr"/>
                      <a:r>
                        <a:rPr lang="en-SG" sz="1200" b="1" dirty="0" err="1"/>
                        <a:t>XGBoost</a:t>
                      </a:r>
                      <a:endParaRPr lang="en-SG" sz="1200" b="1" dirty="0"/>
                    </a:p>
                  </a:txBody>
                  <a:tcPr anchor="ctr">
                    <a:solidFill>
                      <a:schemeClr val="accent6"/>
                    </a:solidFill>
                  </a:tcPr>
                </a:tc>
                <a:extLst>
                  <a:ext uri="{0D108BD9-81ED-4DB2-BD59-A6C34878D82A}">
                    <a16:rowId xmlns:a16="http://schemas.microsoft.com/office/drawing/2014/main" val="1898707791"/>
                  </a:ext>
                </a:extLst>
              </a:tr>
              <a:tr h="445706">
                <a:tc>
                  <a:txBody>
                    <a:bodyPr/>
                    <a:lstStyle/>
                    <a:p>
                      <a:pPr algn="ctr"/>
                      <a:r>
                        <a:rPr lang="en-SG" sz="1200" b="1" i="0" u="none" strike="noStrike" cap="none" dirty="0">
                          <a:solidFill>
                            <a:srgbClr val="3A3737"/>
                          </a:solidFill>
                          <a:effectLst/>
                          <a:latin typeface="Arial"/>
                          <a:ea typeface="Arial"/>
                          <a:cs typeface="Arial"/>
                          <a:sym typeface="Arial"/>
                        </a:rPr>
                        <a:t>Accuracy</a:t>
                      </a:r>
                    </a:p>
                    <a:p>
                      <a:pPr algn="ctr"/>
                      <a:r>
                        <a:rPr lang="en-GB" sz="800" dirty="0"/>
                        <a:t>correctness</a:t>
                      </a:r>
                      <a:r>
                        <a:rPr lang="en-SG" sz="1200" b="1" i="0" u="none" strike="noStrike" cap="none" dirty="0">
                          <a:solidFill>
                            <a:srgbClr val="3A3737"/>
                          </a:solidFill>
                          <a:effectLst/>
                          <a:latin typeface="Arial"/>
                          <a:ea typeface="Arial"/>
                          <a:cs typeface="Arial"/>
                          <a:sym typeface="Arial"/>
                        </a:rPr>
                        <a:t> </a:t>
                      </a:r>
                      <a:endParaRPr lang="en-SG" sz="1200" dirty="0"/>
                    </a:p>
                  </a:txBody>
                  <a:tcPr anchor="ctr">
                    <a:solidFill>
                      <a:schemeClr val="accent6"/>
                    </a:solidFill>
                  </a:tcPr>
                </a:tc>
                <a:tc>
                  <a:txBody>
                    <a:bodyPr/>
                    <a:lstStyle/>
                    <a:p>
                      <a:pPr algn="ctr"/>
                      <a:r>
                        <a:rPr lang="en-SG" sz="1200" b="0" dirty="0"/>
                        <a:t>0.9691</a:t>
                      </a: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0.9843</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0.9843</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0.9808</a:t>
                      </a:r>
                      <a:endParaRPr lang="en-SG" sz="1200" b="0" dirty="0"/>
                    </a:p>
                  </a:txBody>
                  <a:tcPr anchor="ctr">
                    <a:solidFill>
                      <a:schemeClr val="accent6"/>
                    </a:solidFill>
                  </a:tcPr>
                </a:tc>
                <a:tc>
                  <a:txBody>
                    <a:bodyPr/>
                    <a:lstStyle/>
                    <a:p>
                      <a:pPr algn="ctr"/>
                      <a:r>
                        <a:rPr lang="en-SG" sz="1200" b="0" i="0" u="none" strike="noStrike" cap="none" dirty="0">
                          <a:solidFill>
                            <a:srgbClr val="FF0000"/>
                          </a:solidFill>
                          <a:effectLst/>
                          <a:latin typeface="Arial"/>
                          <a:ea typeface="Arial"/>
                          <a:cs typeface="Arial"/>
                          <a:sym typeface="Arial"/>
                        </a:rPr>
                        <a:t>0.9864</a:t>
                      </a:r>
                      <a:endParaRPr lang="en-SG" sz="1200" b="0" dirty="0">
                        <a:solidFill>
                          <a:srgbClr val="FF0000"/>
                        </a:solidFill>
                      </a:endParaRPr>
                    </a:p>
                  </a:txBody>
                  <a:tcPr anchor="ctr">
                    <a:solidFill>
                      <a:schemeClr val="accent6"/>
                    </a:solidFill>
                  </a:tcPr>
                </a:tc>
                <a:extLst>
                  <a:ext uri="{0D108BD9-81ED-4DB2-BD59-A6C34878D82A}">
                    <a16:rowId xmlns:a16="http://schemas.microsoft.com/office/drawing/2014/main" val="2056566315"/>
                  </a:ext>
                </a:extLst>
              </a:tr>
              <a:tr h="445706">
                <a:tc>
                  <a:txBody>
                    <a:bodyPr/>
                    <a:lstStyle/>
                    <a:p>
                      <a:pPr algn="ctr"/>
                      <a:r>
                        <a:rPr lang="en-SG" sz="1200" b="1" i="0" u="none" strike="noStrike" cap="none" dirty="0">
                          <a:solidFill>
                            <a:srgbClr val="3A3737"/>
                          </a:solidFill>
                          <a:effectLst/>
                          <a:latin typeface="Arial"/>
                          <a:ea typeface="Arial"/>
                          <a:cs typeface="Arial"/>
                          <a:sym typeface="Arial"/>
                        </a:rPr>
                        <a:t>Recall </a:t>
                      </a:r>
                    </a:p>
                    <a:p>
                      <a:pPr algn="ctr"/>
                      <a:r>
                        <a:rPr lang="en-GB" sz="800" dirty="0"/>
                        <a:t>ability of the model to avoid missing positive cases</a:t>
                      </a:r>
                      <a:endParaRPr lang="en-SG" sz="800" dirty="0"/>
                    </a:p>
                  </a:txBody>
                  <a:tcPr anchor="ctr">
                    <a:solidFill>
                      <a:schemeClr val="accent6"/>
                    </a:solidFill>
                  </a:tcPr>
                </a:tc>
                <a:tc>
                  <a:txBody>
                    <a:bodyPr/>
                    <a:lstStyle/>
                    <a:p>
                      <a:pPr algn="ctr"/>
                      <a:r>
                        <a:rPr lang="en-SG" sz="1200" b="0" dirty="0"/>
                        <a:t>0.3615</a:t>
                      </a: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0.6808</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0.7615</a:t>
                      </a:r>
                      <a:endParaRPr lang="en-SG" sz="1200" b="0" dirty="0"/>
                    </a:p>
                  </a:txBody>
                  <a:tcPr anchor="ctr">
                    <a:solidFill>
                      <a:schemeClr val="accent6"/>
                    </a:solidFill>
                  </a:tcPr>
                </a:tc>
                <a:tc>
                  <a:txBody>
                    <a:bodyPr/>
                    <a:lstStyle/>
                    <a:p>
                      <a:pPr algn="ctr"/>
                      <a:r>
                        <a:rPr lang="en-SG" sz="1200" b="0" i="0" u="none" strike="noStrike" cap="none" dirty="0">
                          <a:solidFill>
                            <a:srgbClr val="FF0000"/>
                          </a:solidFill>
                          <a:effectLst/>
                          <a:latin typeface="Arial"/>
                          <a:ea typeface="Arial"/>
                          <a:cs typeface="Arial"/>
                          <a:sym typeface="Arial"/>
                        </a:rPr>
                        <a:t>0.8231</a:t>
                      </a:r>
                      <a:endParaRPr lang="en-SG" sz="1200" b="0" dirty="0">
                        <a:solidFill>
                          <a:srgbClr val="FF0000"/>
                        </a:solidFill>
                      </a:endParaRP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0.7615</a:t>
                      </a:r>
                      <a:endParaRPr lang="en-SG" sz="1200" b="0" dirty="0"/>
                    </a:p>
                  </a:txBody>
                  <a:tcPr anchor="ctr">
                    <a:solidFill>
                      <a:schemeClr val="accent6"/>
                    </a:solidFill>
                  </a:tcPr>
                </a:tc>
                <a:extLst>
                  <a:ext uri="{0D108BD9-81ED-4DB2-BD59-A6C34878D82A}">
                    <a16:rowId xmlns:a16="http://schemas.microsoft.com/office/drawing/2014/main" val="2821781417"/>
                  </a:ext>
                </a:extLst>
              </a:tr>
              <a:tr h="445706">
                <a:tc>
                  <a:txBody>
                    <a:bodyPr/>
                    <a:lstStyle/>
                    <a:p>
                      <a:pPr algn="ctr"/>
                      <a:r>
                        <a:rPr lang="en-SG" sz="1200" b="1" i="0" u="none" strike="noStrike" cap="none" dirty="0">
                          <a:solidFill>
                            <a:srgbClr val="3A3737"/>
                          </a:solidFill>
                          <a:effectLst/>
                          <a:latin typeface="Arial"/>
                          <a:ea typeface="Arial"/>
                          <a:cs typeface="Arial"/>
                          <a:sym typeface="Arial"/>
                        </a:rPr>
                        <a:t>Precision </a:t>
                      </a:r>
                    </a:p>
                    <a:p>
                      <a:pPr algn="ctr"/>
                      <a:r>
                        <a:rPr lang="en-GB" sz="800" dirty="0"/>
                        <a:t>avoid incorrectly </a:t>
                      </a:r>
                      <a:r>
                        <a:rPr lang="en-GB" sz="800" dirty="0" err="1"/>
                        <a:t>labeling</a:t>
                      </a:r>
                      <a:r>
                        <a:rPr lang="en-GB" sz="800" dirty="0"/>
                        <a:t> -</a:t>
                      </a:r>
                      <a:r>
                        <a:rPr lang="en-GB" sz="800" dirty="0" err="1"/>
                        <a:t>ve</a:t>
                      </a:r>
                      <a:r>
                        <a:rPr lang="en-GB" sz="800" dirty="0"/>
                        <a:t> instances as +</a:t>
                      </a:r>
                      <a:r>
                        <a:rPr lang="en-GB" sz="800" dirty="0" err="1"/>
                        <a:t>ve</a:t>
                      </a:r>
                      <a:endParaRPr lang="en-SG" sz="800" dirty="0"/>
                    </a:p>
                  </a:txBody>
                  <a:tcPr anchor="ctr">
                    <a:solidFill>
                      <a:schemeClr val="accent6"/>
                    </a:solidFill>
                  </a:tcPr>
                </a:tc>
                <a:tc>
                  <a:txBody>
                    <a:bodyPr/>
                    <a:lstStyle/>
                    <a:p>
                      <a:pPr algn="ctr"/>
                      <a:r>
                        <a:rPr lang="en-SG" sz="1200" b="0" dirty="0"/>
                        <a:t>1.0</a:t>
                      </a: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0.9944</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0.9</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0.7897</a:t>
                      </a:r>
                      <a:endParaRPr lang="en-SG" sz="1200" b="0" dirty="0"/>
                    </a:p>
                  </a:txBody>
                  <a:tcPr anchor="ctr">
                    <a:solidFill>
                      <a:schemeClr val="accent6"/>
                    </a:solidFill>
                  </a:tcPr>
                </a:tc>
                <a:tc>
                  <a:txBody>
                    <a:bodyPr/>
                    <a:lstStyle/>
                    <a:p>
                      <a:pPr algn="ctr"/>
                      <a:r>
                        <a:rPr lang="en-SG" sz="1200" b="0" i="0" u="none" strike="noStrike" cap="none" dirty="0">
                          <a:solidFill>
                            <a:srgbClr val="FF0000"/>
                          </a:solidFill>
                          <a:effectLst/>
                          <a:latin typeface="Arial"/>
                          <a:ea typeface="Arial"/>
                          <a:cs typeface="Arial"/>
                          <a:sym typeface="Arial"/>
                        </a:rPr>
                        <a:t>0.9474</a:t>
                      </a:r>
                      <a:endParaRPr lang="en-SG" sz="1200" b="0" dirty="0">
                        <a:solidFill>
                          <a:srgbClr val="FF0000"/>
                        </a:solidFill>
                      </a:endParaRPr>
                    </a:p>
                  </a:txBody>
                  <a:tcPr anchor="ctr">
                    <a:solidFill>
                      <a:schemeClr val="accent6"/>
                    </a:solidFill>
                  </a:tcPr>
                </a:tc>
                <a:extLst>
                  <a:ext uri="{0D108BD9-81ED-4DB2-BD59-A6C34878D82A}">
                    <a16:rowId xmlns:a16="http://schemas.microsoft.com/office/drawing/2014/main" val="3110706343"/>
                  </a:ext>
                </a:extLst>
              </a:tr>
              <a:tr h="445706">
                <a:tc>
                  <a:txBody>
                    <a:bodyPr/>
                    <a:lstStyle/>
                    <a:p>
                      <a:pPr algn="ctr"/>
                      <a:r>
                        <a:rPr lang="en-SG" sz="1200" b="1" i="0" u="none" strike="noStrike" cap="none" dirty="0">
                          <a:solidFill>
                            <a:srgbClr val="3A3737"/>
                          </a:solidFill>
                          <a:effectLst/>
                          <a:latin typeface="Arial"/>
                          <a:ea typeface="Arial"/>
                          <a:cs typeface="Arial"/>
                          <a:sym typeface="Arial"/>
                        </a:rPr>
                        <a:t>F2 Score </a:t>
                      </a:r>
                      <a:endParaRPr lang="en-SG" sz="1200" dirty="0"/>
                    </a:p>
                  </a:txBody>
                  <a:tcPr anchor="ctr">
                    <a:solidFill>
                      <a:schemeClr val="accent6"/>
                    </a:solidFill>
                  </a:tcPr>
                </a:tc>
                <a:tc>
                  <a:txBody>
                    <a:bodyPr/>
                    <a:lstStyle/>
                    <a:p>
                      <a:pPr algn="ctr"/>
                      <a:r>
                        <a:rPr lang="en-SG" sz="1200" b="0" dirty="0"/>
                        <a:t>0.4145</a:t>
                      </a: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0.7266</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0.7857</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0.8162</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0.7926</a:t>
                      </a:r>
                      <a:endParaRPr lang="en-SG" sz="1200" b="0" dirty="0"/>
                    </a:p>
                  </a:txBody>
                  <a:tcPr anchor="ctr">
                    <a:solidFill>
                      <a:schemeClr val="accent6"/>
                    </a:solidFill>
                  </a:tcPr>
                </a:tc>
                <a:extLst>
                  <a:ext uri="{0D108BD9-81ED-4DB2-BD59-A6C34878D82A}">
                    <a16:rowId xmlns:a16="http://schemas.microsoft.com/office/drawing/2014/main" val="2934478630"/>
                  </a:ext>
                </a:extLst>
              </a:tr>
              <a:tr h="549502">
                <a:tc>
                  <a:txBody>
                    <a:bodyPr/>
                    <a:lstStyle/>
                    <a:p>
                      <a:pPr algn="ctr"/>
                      <a:r>
                        <a:rPr lang="en-SG" sz="1200" b="1" i="0" u="none" strike="noStrike" cap="none" dirty="0">
                          <a:solidFill>
                            <a:srgbClr val="3A3737"/>
                          </a:solidFill>
                          <a:effectLst/>
                          <a:latin typeface="Arial"/>
                          <a:ea typeface="Arial"/>
                          <a:cs typeface="Arial"/>
                          <a:sym typeface="Arial"/>
                        </a:rPr>
                        <a:t>ROC AUC </a:t>
                      </a:r>
                      <a:r>
                        <a:rPr lang="en-GB" sz="1050" dirty="0"/>
                        <a:t>&gt;0.5, better-than-random performance</a:t>
                      </a:r>
                      <a:endParaRPr lang="en-SG" sz="1200" dirty="0"/>
                    </a:p>
                  </a:txBody>
                  <a:tcPr anchor="ctr">
                    <a:solidFill>
                      <a:schemeClr val="accent6"/>
                    </a:solidFill>
                  </a:tcPr>
                </a:tc>
                <a:tc>
                  <a:txBody>
                    <a:bodyPr/>
                    <a:lstStyle/>
                    <a:p>
                      <a:pPr algn="ctr"/>
                      <a:r>
                        <a:rPr lang="en-SG" sz="1200" b="0" dirty="0"/>
                        <a:t>0.6807</a:t>
                      </a: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0.8403</a:t>
                      </a:r>
                      <a:endParaRPr lang="en-SG" sz="1200" b="0" dirty="0"/>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0.8786</a:t>
                      </a:r>
                      <a:endParaRPr lang="en-SG" sz="1200" b="0" dirty="0"/>
                    </a:p>
                  </a:txBody>
                  <a:tcPr anchor="ctr">
                    <a:solidFill>
                      <a:schemeClr val="accent6"/>
                    </a:solidFill>
                  </a:tcPr>
                </a:tc>
                <a:tc>
                  <a:txBody>
                    <a:bodyPr/>
                    <a:lstStyle/>
                    <a:p>
                      <a:pPr algn="ctr"/>
                      <a:r>
                        <a:rPr lang="en-SG" sz="1200" b="0" i="0" u="none" strike="noStrike" cap="none" dirty="0">
                          <a:solidFill>
                            <a:srgbClr val="FF0000"/>
                          </a:solidFill>
                          <a:effectLst/>
                          <a:latin typeface="Arial"/>
                          <a:ea typeface="Arial"/>
                          <a:cs typeface="Arial"/>
                          <a:sym typeface="Arial"/>
                        </a:rPr>
                        <a:t>0.9060</a:t>
                      </a:r>
                      <a:endParaRPr lang="en-SG" sz="1200" b="0" dirty="0">
                        <a:solidFill>
                          <a:srgbClr val="FF0000"/>
                        </a:solidFill>
                      </a:endParaRPr>
                    </a:p>
                  </a:txBody>
                  <a:tcPr anchor="ctr">
                    <a:solidFill>
                      <a:schemeClr val="accent6"/>
                    </a:solidFill>
                  </a:tcPr>
                </a:tc>
                <a:tc>
                  <a:txBody>
                    <a:bodyPr/>
                    <a:lstStyle/>
                    <a:p>
                      <a:pPr algn="ctr"/>
                      <a:r>
                        <a:rPr lang="en-SG" sz="1200" b="0" i="0" u="none" strike="noStrike" cap="none" dirty="0">
                          <a:solidFill>
                            <a:srgbClr val="3A3737"/>
                          </a:solidFill>
                          <a:effectLst/>
                          <a:latin typeface="Arial"/>
                          <a:ea typeface="Arial"/>
                          <a:cs typeface="Arial"/>
                          <a:sym typeface="Arial"/>
                        </a:rPr>
                        <a:t>0.8797</a:t>
                      </a:r>
                      <a:endParaRPr lang="en-SG" sz="1200" b="0" dirty="0"/>
                    </a:p>
                  </a:txBody>
                  <a:tcPr anchor="ctr">
                    <a:solidFill>
                      <a:schemeClr val="accent6"/>
                    </a:solidFill>
                  </a:tcPr>
                </a:tc>
                <a:extLst>
                  <a:ext uri="{0D108BD9-81ED-4DB2-BD59-A6C34878D82A}">
                    <a16:rowId xmlns:a16="http://schemas.microsoft.com/office/drawing/2014/main" val="995889794"/>
                  </a:ext>
                </a:extLst>
              </a:tr>
            </a:tbl>
          </a:graphicData>
        </a:graphic>
      </p:graphicFrame>
      <p:pic>
        <p:nvPicPr>
          <p:cNvPr id="6" name="Picture 2">
            <a:extLst>
              <a:ext uri="{FF2B5EF4-FFF2-40B4-BE49-F238E27FC236}">
                <a16:creationId xmlns:a16="http://schemas.microsoft.com/office/drawing/2014/main" id="{8D2BE864-E929-7238-6FC2-7B8386C96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38" y="133342"/>
            <a:ext cx="1857476" cy="920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308669-4734-1F08-007E-133B4861D4D5}"/>
              </a:ext>
            </a:extLst>
          </p:cNvPr>
          <p:cNvSpPr txBox="1"/>
          <p:nvPr/>
        </p:nvSpPr>
        <p:spPr>
          <a:xfrm>
            <a:off x="3301378" y="133342"/>
            <a:ext cx="1673231" cy="215444"/>
          </a:xfrm>
          <a:prstGeom prst="rect">
            <a:avLst/>
          </a:prstGeom>
          <a:solidFill>
            <a:schemeClr val="accent6"/>
          </a:solidFill>
          <a:ln w="38100">
            <a:solidFill>
              <a:srgbClr val="FF0000"/>
            </a:solidFill>
          </a:ln>
        </p:spPr>
        <p:txBody>
          <a:bodyPr wrap="square" rtlCol="0">
            <a:spAutoFit/>
          </a:bodyPr>
          <a:lstStyle/>
          <a:p>
            <a:r>
              <a:rPr lang="en-SG" sz="800" dirty="0"/>
              <a:t>True positive = Actually fake job</a:t>
            </a:r>
          </a:p>
        </p:txBody>
      </p:sp>
      <p:sp>
        <p:nvSpPr>
          <p:cNvPr id="9" name="TextBox 8">
            <a:extLst>
              <a:ext uri="{FF2B5EF4-FFF2-40B4-BE49-F238E27FC236}">
                <a16:creationId xmlns:a16="http://schemas.microsoft.com/office/drawing/2014/main" id="{3ED936D7-7A61-08EE-F276-9E60287CEA64}"/>
              </a:ext>
            </a:extLst>
          </p:cNvPr>
          <p:cNvSpPr txBox="1"/>
          <p:nvPr/>
        </p:nvSpPr>
        <p:spPr>
          <a:xfrm>
            <a:off x="5786438" y="1891040"/>
            <a:ext cx="3033712" cy="400110"/>
          </a:xfrm>
          <a:prstGeom prst="rect">
            <a:avLst/>
          </a:prstGeom>
          <a:solidFill>
            <a:schemeClr val="accent6"/>
          </a:solidFill>
          <a:ln w="38100">
            <a:solidFill>
              <a:srgbClr val="FF0000"/>
            </a:solidFill>
          </a:ln>
        </p:spPr>
        <p:txBody>
          <a:bodyPr wrap="square">
            <a:spAutoFit/>
          </a:bodyPr>
          <a:lstStyle/>
          <a:p>
            <a:r>
              <a:rPr lang="en-GB" sz="1000" dirty="0"/>
              <a:t>Relatively high recall, captures a good proportion of actual positive instances (fake job postings).</a:t>
            </a:r>
          </a:p>
        </p:txBody>
      </p:sp>
      <p:pic>
        <p:nvPicPr>
          <p:cNvPr id="21506" name="Picture 2" descr="Link Click Sticker by HELPNOFEED">
            <a:extLst>
              <a:ext uri="{FF2B5EF4-FFF2-40B4-BE49-F238E27FC236}">
                <a16:creationId xmlns:a16="http://schemas.microsoft.com/office/drawing/2014/main" id="{5CD67238-E34B-182B-9753-13317C808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0051" y="2326500"/>
            <a:ext cx="490500" cy="4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051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4" name="Picture 8" descr="Michael Shillingburg — Doing some sprite work for a secret thing inspired...">
            <a:extLst>
              <a:ext uri="{FF2B5EF4-FFF2-40B4-BE49-F238E27FC236}">
                <a16:creationId xmlns:a16="http://schemas.microsoft.com/office/drawing/2014/main" id="{C2F72786-8CFC-056A-A955-251FEFEB9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985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E3C01C-39E9-C765-B574-E836A9BF9396}"/>
              </a:ext>
            </a:extLst>
          </p:cNvPr>
          <p:cNvSpPr txBox="1"/>
          <p:nvPr/>
        </p:nvSpPr>
        <p:spPr>
          <a:xfrm>
            <a:off x="2095500" y="985837"/>
            <a:ext cx="4953000" cy="830997"/>
          </a:xfrm>
          <a:prstGeom prst="rect">
            <a:avLst/>
          </a:prstGeom>
          <a:noFill/>
        </p:spPr>
        <p:txBody>
          <a:bodyPr wrap="square" rtlCol="0">
            <a:spAutoFit/>
          </a:bodyPr>
          <a:lstStyle/>
          <a:p>
            <a:pPr algn="ctr"/>
            <a:r>
              <a:rPr lang="en-SG" sz="4800" dirty="0">
                <a:solidFill>
                  <a:schemeClr val="bg2"/>
                </a:solidFill>
                <a:latin typeface="Amatic SC" panose="00000500000000000000" pitchFamily="2" charset="-79"/>
                <a:cs typeface="Amatic SC" panose="00000500000000000000" pitchFamily="2" charset="-79"/>
              </a:rPr>
              <a:t>a different NLP technique?</a:t>
            </a:r>
          </a:p>
        </p:txBody>
      </p:sp>
      <p:pic>
        <p:nvPicPr>
          <p:cNvPr id="19460" name="Picture 4" descr="ArtStation - Son Goku transformation animations (2020)">
            <a:extLst>
              <a:ext uri="{FF2B5EF4-FFF2-40B4-BE49-F238E27FC236}">
                <a16:creationId xmlns:a16="http://schemas.microsoft.com/office/drawing/2014/main" id="{E2031723-7C68-2553-66C9-830957300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166687"/>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8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61" name="Google Shape;1561;p29"/>
          <p:cNvGrpSpPr/>
          <p:nvPr/>
        </p:nvGrpSpPr>
        <p:grpSpPr>
          <a:xfrm rot="1215945">
            <a:off x="8430544" y="4070586"/>
            <a:ext cx="440348" cy="862494"/>
            <a:chOff x="7985008" y="2151317"/>
            <a:chExt cx="96566" cy="189148"/>
          </a:xfrm>
        </p:grpSpPr>
        <p:sp>
          <p:nvSpPr>
            <p:cNvPr id="1562" name="Google Shape;1562;p29"/>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9"/>
          <p:cNvGrpSpPr/>
          <p:nvPr/>
        </p:nvGrpSpPr>
        <p:grpSpPr>
          <a:xfrm>
            <a:off x="570080" y="1100808"/>
            <a:ext cx="1545136" cy="3507777"/>
            <a:chOff x="5910966" y="405685"/>
            <a:chExt cx="721419" cy="1637694"/>
          </a:xfrm>
        </p:grpSpPr>
        <p:sp>
          <p:nvSpPr>
            <p:cNvPr id="1572" name="Google Shape;1572;p29"/>
            <p:cNvSpPr/>
            <p:nvPr/>
          </p:nvSpPr>
          <p:spPr>
            <a:xfrm>
              <a:off x="6055840" y="836099"/>
              <a:ext cx="40742" cy="119807"/>
            </a:xfrm>
            <a:custGeom>
              <a:avLst/>
              <a:gdLst/>
              <a:ahLst/>
              <a:cxnLst/>
              <a:rect l="l" t="t" r="r" b="b"/>
              <a:pathLst>
                <a:path w="1297" h="3814" extrusionOk="0">
                  <a:moveTo>
                    <a:pt x="254" y="0"/>
                  </a:moveTo>
                  <a:cubicBezTo>
                    <a:pt x="226" y="0"/>
                    <a:pt x="200" y="16"/>
                    <a:pt x="193" y="51"/>
                  </a:cubicBezTo>
                  <a:cubicBezTo>
                    <a:pt x="0" y="1102"/>
                    <a:pt x="21" y="2248"/>
                    <a:pt x="608" y="3176"/>
                  </a:cubicBezTo>
                  <a:cubicBezTo>
                    <a:pt x="756" y="3408"/>
                    <a:pt x="935" y="3619"/>
                    <a:pt x="1142" y="3794"/>
                  </a:cubicBezTo>
                  <a:cubicBezTo>
                    <a:pt x="1158" y="3808"/>
                    <a:pt x="1174" y="3813"/>
                    <a:pt x="1190" y="3813"/>
                  </a:cubicBezTo>
                  <a:cubicBezTo>
                    <a:pt x="1248" y="3813"/>
                    <a:pt x="1296" y="3743"/>
                    <a:pt x="1244" y="3696"/>
                  </a:cubicBezTo>
                  <a:cubicBezTo>
                    <a:pt x="200" y="2817"/>
                    <a:pt x="98" y="1341"/>
                    <a:pt x="327" y="86"/>
                  </a:cubicBezTo>
                  <a:cubicBezTo>
                    <a:pt x="337" y="34"/>
                    <a:pt x="294" y="0"/>
                    <a:pt x="25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58919" y="425161"/>
              <a:ext cx="175690" cy="536306"/>
            </a:xfrm>
            <a:custGeom>
              <a:avLst/>
              <a:gdLst/>
              <a:ahLst/>
              <a:cxnLst/>
              <a:rect l="l" t="t" r="r" b="b"/>
              <a:pathLst>
                <a:path w="5593" h="17073" extrusionOk="0">
                  <a:moveTo>
                    <a:pt x="2543" y="1"/>
                  </a:moveTo>
                  <a:cubicBezTo>
                    <a:pt x="2383" y="1"/>
                    <a:pt x="2223" y="24"/>
                    <a:pt x="2071" y="69"/>
                  </a:cubicBezTo>
                  <a:cubicBezTo>
                    <a:pt x="1522" y="234"/>
                    <a:pt x="1072" y="660"/>
                    <a:pt x="781" y="1155"/>
                  </a:cubicBezTo>
                  <a:cubicBezTo>
                    <a:pt x="486" y="1651"/>
                    <a:pt x="334" y="2217"/>
                    <a:pt x="218" y="2779"/>
                  </a:cubicBezTo>
                  <a:cubicBezTo>
                    <a:pt x="85" y="3447"/>
                    <a:pt x="0" y="4132"/>
                    <a:pt x="88" y="4810"/>
                  </a:cubicBezTo>
                  <a:cubicBezTo>
                    <a:pt x="187" y="5552"/>
                    <a:pt x="493" y="6255"/>
                    <a:pt x="602" y="6997"/>
                  </a:cubicBezTo>
                  <a:cubicBezTo>
                    <a:pt x="756" y="8023"/>
                    <a:pt x="531" y="9039"/>
                    <a:pt x="275" y="10023"/>
                  </a:cubicBezTo>
                  <a:cubicBezTo>
                    <a:pt x="148" y="10504"/>
                    <a:pt x="194" y="11091"/>
                    <a:pt x="180" y="11587"/>
                  </a:cubicBezTo>
                  <a:cubicBezTo>
                    <a:pt x="162" y="12125"/>
                    <a:pt x="162" y="12659"/>
                    <a:pt x="169" y="13197"/>
                  </a:cubicBezTo>
                  <a:cubicBezTo>
                    <a:pt x="180" y="13741"/>
                    <a:pt x="197" y="14293"/>
                    <a:pt x="292" y="14831"/>
                  </a:cubicBezTo>
                  <a:cubicBezTo>
                    <a:pt x="422" y="15565"/>
                    <a:pt x="700" y="16275"/>
                    <a:pt x="1101" y="16908"/>
                  </a:cubicBezTo>
                  <a:cubicBezTo>
                    <a:pt x="1178" y="17030"/>
                    <a:pt x="1302" y="17072"/>
                    <a:pt x="1441" y="17072"/>
                  </a:cubicBezTo>
                  <a:cubicBezTo>
                    <a:pt x="1562" y="17072"/>
                    <a:pt x="1693" y="17041"/>
                    <a:pt x="1814" y="17003"/>
                  </a:cubicBezTo>
                  <a:cubicBezTo>
                    <a:pt x="1979" y="16061"/>
                    <a:pt x="2584" y="15140"/>
                    <a:pt x="2830" y="14216"/>
                  </a:cubicBezTo>
                  <a:cubicBezTo>
                    <a:pt x="2988" y="13615"/>
                    <a:pt x="3034" y="12989"/>
                    <a:pt x="3181" y="12385"/>
                  </a:cubicBezTo>
                  <a:cubicBezTo>
                    <a:pt x="3322" y="11815"/>
                    <a:pt x="3550" y="11274"/>
                    <a:pt x="3779" y="10736"/>
                  </a:cubicBezTo>
                  <a:cubicBezTo>
                    <a:pt x="3881" y="10490"/>
                    <a:pt x="3986" y="10244"/>
                    <a:pt x="4141" y="10026"/>
                  </a:cubicBezTo>
                  <a:cubicBezTo>
                    <a:pt x="4225" y="9907"/>
                    <a:pt x="4320" y="9798"/>
                    <a:pt x="4387" y="9668"/>
                  </a:cubicBezTo>
                  <a:cubicBezTo>
                    <a:pt x="4492" y="9457"/>
                    <a:pt x="4510" y="9211"/>
                    <a:pt x="4503" y="8975"/>
                  </a:cubicBezTo>
                  <a:cubicBezTo>
                    <a:pt x="4489" y="8272"/>
                    <a:pt x="5023" y="7742"/>
                    <a:pt x="5227" y="7070"/>
                  </a:cubicBezTo>
                  <a:cubicBezTo>
                    <a:pt x="5357" y="6642"/>
                    <a:pt x="5483" y="6213"/>
                    <a:pt x="5533" y="5766"/>
                  </a:cubicBezTo>
                  <a:cubicBezTo>
                    <a:pt x="5592" y="5187"/>
                    <a:pt x="5519" y="4603"/>
                    <a:pt x="5441" y="4027"/>
                  </a:cubicBezTo>
                  <a:cubicBezTo>
                    <a:pt x="5399" y="3693"/>
                    <a:pt x="5353" y="3355"/>
                    <a:pt x="5237" y="3043"/>
                  </a:cubicBezTo>
                  <a:cubicBezTo>
                    <a:pt x="5157" y="2818"/>
                    <a:pt x="5026" y="2596"/>
                    <a:pt x="4812" y="2494"/>
                  </a:cubicBezTo>
                  <a:cubicBezTo>
                    <a:pt x="4721" y="2132"/>
                    <a:pt x="4643" y="1696"/>
                    <a:pt x="4489" y="1359"/>
                  </a:cubicBezTo>
                  <a:cubicBezTo>
                    <a:pt x="4334" y="1022"/>
                    <a:pt x="4109" y="702"/>
                    <a:pt x="3803" y="494"/>
                  </a:cubicBezTo>
                  <a:cubicBezTo>
                    <a:pt x="3786" y="483"/>
                    <a:pt x="3773" y="479"/>
                    <a:pt x="3761" y="479"/>
                  </a:cubicBezTo>
                  <a:cubicBezTo>
                    <a:pt x="3732" y="479"/>
                    <a:pt x="3716" y="503"/>
                    <a:pt x="3694" y="503"/>
                  </a:cubicBezTo>
                  <a:cubicBezTo>
                    <a:pt x="3682" y="503"/>
                    <a:pt x="3669" y="497"/>
                    <a:pt x="3652" y="477"/>
                  </a:cubicBezTo>
                  <a:cubicBezTo>
                    <a:pt x="3382" y="159"/>
                    <a:pt x="2963" y="1"/>
                    <a:pt x="254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95012" y="1803950"/>
              <a:ext cx="84280" cy="192904"/>
            </a:xfrm>
            <a:custGeom>
              <a:avLst/>
              <a:gdLst/>
              <a:ahLst/>
              <a:cxnLst/>
              <a:rect l="l" t="t" r="r" b="b"/>
              <a:pathLst>
                <a:path w="2683" h="6141" extrusionOk="0">
                  <a:moveTo>
                    <a:pt x="296" y="1"/>
                  </a:moveTo>
                  <a:cubicBezTo>
                    <a:pt x="243" y="110"/>
                    <a:pt x="1" y="4317"/>
                    <a:pt x="1" y="4317"/>
                  </a:cubicBezTo>
                  <a:cubicBezTo>
                    <a:pt x="1" y="4317"/>
                    <a:pt x="377" y="6057"/>
                    <a:pt x="1073" y="6138"/>
                  </a:cubicBezTo>
                  <a:cubicBezTo>
                    <a:pt x="1087" y="6139"/>
                    <a:pt x="1102" y="6140"/>
                    <a:pt x="1116" y="6140"/>
                  </a:cubicBezTo>
                  <a:cubicBezTo>
                    <a:pt x="1806" y="6140"/>
                    <a:pt x="2682" y="4317"/>
                    <a:pt x="2682" y="4317"/>
                  </a:cubicBezTo>
                  <a:cubicBezTo>
                    <a:pt x="2682" y="4317"/>
                    <a:pt x="2468" y="3593"/>
                    <a:pt x="2387" y="2602"/>
                  </a:cubicBezTo>
                  <a:cubicBezTo>
                    <a:pt x="2306" y="1611"/>
                    <a:pt x="2440" y="29"/>
                    <a:pt x="2440" y="29"/>
                  </a:cubicBezTo>
                  <a:lnTo>
                    <a:pt x="296"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393902" y="1780328"/>
              <a:ext cx="199532" cy="205501"/>
            </a:xfrm>
            <a:custGeom>
              <a:avLst/>
              <a:gdLst/>
              <a:ahLst/>
              <a:cxnLst/>
              <a:rect l="l" t="t" r="r" b="b"/>
              <a:pathLst>
                <a:path w="6352" h="6542" extrusionOk="0">
                  <a:moveTo>
                    <a:pt x="2306" y="1"/>
                  </a:moveTo>
                  <a:lnTo>
                    <a:pt x="0" y="834"/>
                  </a:lnTo>
                  <a:cubicBezTo>
                    <a:pt x="53" y="939"/>
                    <a:pt x="749" y="3888"/>
                    <a:pt x="749" y="4559"/>
                  </a:cubicBezTo>
                  <a:cubicBezTo>
                    <a:pt x="749" y="5181"/>
                    <a:pt x="2075" y="5203"/>
                    <a:pt x="2257" y="5203"/>
                  </a:cubicBezTo>
                  <a:cubicBezTo>
                    <a:pt x="2270" y="5203"/>
                    <a:pt x="2278" y="5203"/>
                    <a:pt x="2278" y="5203"/>
                  </a:cubicBezTo>
                  <a:lnTo>
                    <a:pt x="5627" y="6542"/>
                  </a:lnTo>
                  <a:lnTo>
                    <a:pt x="6351" y="5846"/>
                  </a:lnTo>
                  <a:cubicBezTo>
                    <a:pt x="6351" y="5846"/>
                    <a:pt x="3673" y="4398"/>
                    <a:pt x="3135" y="3192"/>
                  </a:cubicBezTo>
                  <a:cubicBezTo>
                    <a:pt x="2601" y="1987"/>
                    <a:pt x="2306" y="1"/>
                    <a:pt x="230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074309" y="1914494"/>
              <a:ext cx="111200" cy="128885"/>
            </a:xfrm>
            <a:custGeom>
              <a:avLst/>
              <a:gdLst/>
              <a:ahLst/>
              <a:cxnLst/>
              <a:rect l="l" t="t" r="r" b="b"/>
              <a:pathLst>
                <a:path w="3540" h="4103" extrusionOk="0">
                  <a:moveTo>
                    <a:pt x="3111" y="1"/>
                  </a:moveTo>
                  <a:cubicBezTo>
                    <a:pt x="3111" y="1"/>
                    <a:pt x="2629" y="1708"/>
                    <a:pt x="1668" y="1708"/>
                  </a:cubicBezTo>
                  <a:cubicBezTo>
                    <a:pt x="1614" y="1708"/>
                    <a:pt x="1558" y="1703"/>
                    <a:pt x="1501" y="1691"/>
                  </a:cubicBezTo>
                  <a:cubicBezTo>
                    <a:pt x="429" y="1477"/>
                    <a:pt x="833" y="1"/>
                    <a:pt x="833" y="1"/>
                  </a:cubicBezTo>
                  <a:lnTo>
                    <a:pt x="833" y="1"/>
                  </a:lnTo>
                  <a:cubicBezTo>
                    <a:pt x="352" y="1210"/>
                    <a:pt x="0" y="1906"/>
                    <a:pt x="29" y="3002"/>
                  </a:cubicBezTo>
                  <a:cubicBezTo>
                    <a:pt x="29" y="3002"/>
                    <a:pt x="352" y="4102"/>
                    <a:pt x="1930" y="4102"/>
                  </a:cubicBezTo>
                  <a:cubicBezTo>
                    <a:pt x="3512" y="4102"/>
                    <a:pt x="3459" y="2978"/>
                    <a:pt x="3459" y="2978"/>
                  </a:cubicBezTo>
                  <a:cubicBezTo>
                    <a:pt x="3459" y="2978"/>
                    <a:pt x="3540" y="1101"/>
                    <a:pt x="3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6405713" y="1904093"/>
              <a:ext cx="226673" cy="122038"/>
            </a:xfrm>
            <a:custGeom>
              <a:avLst/>
              <a:gdLst/>
              <a:ahLst/>
              <a:cxnLst/>
              <a:rect l="l" t="t" r="r" b="b"/>
              <a:pathLst>
                <a:path w="7216" h="3885" extrusionOk="0">
                  <a:moveTo>
                    <a:pt x="770" y="1"/>
                  </a:moveTo>
                  <a:cubicBezTo>
                    <a:pt x="673" y="1"/>
                    <a:pt x="578" y="10"/>
                    <a:pt x="482" y="29"/>
                  </a:cubicBezTo>
                  <a:cubicBezTo>
                    <a:pt x="7" y="120"/>
                    <a:pt x="0" y="753"/>
                    <a:pt x="25" y="1263"/>
                  </a:cubicBezTo>
                  <a:cubicBezTo>
                    <a:pt x="53" y="1772"/>
                    <a:pt x="457" y="3832"/>
                    <a:pt x="457" y="3832"/>
                  </a:cubicBezTo>
                  <a:lnTo>
                    <a:pt x="1209" y="3885"/>
                  </a:lnTo>
                  <a:lnTo>
                    <a:pt x="1286" y="2145"/>
                  </a:lnTo>
                  <a:cubicBezTo>
                    <a:pt x="1286" y="2145"/>
                    <a:pt x="2137" y="2528"/>
                    <a:pt x="2302" y="3192"/>
                  </a:cubicBezTo>
                  <a:cubicBezTo>
                    <a:pt x="2401" y="3582"/>
                    <a:pt x="2394" y="3740"/>
                    <a:pt x="2394" y="3740"/>
                  </a:cubicBezTo>
                  <a:lnTo>
                    <a:pt x="6914" y="3846"/>
                  </a:lnTo>
                  <a:cubicBezTo>
                    <a:pt x="6914" y="3846"/>
                    <a:pt x="7216" y="2208"/>
                    <a:pt x="5325" y="1523"/>
                  </a:cubicBezTo>
                  <a:cubicBezTo>
                    <a:pt x="5325" y="1523"/>
                    <a:pt x="4659" y="1835"/>
                    <a:pt x="3977" y="1835"/>
                  </a:cubicBezTo>
                  <a:cubicBezTo>
                    <a:pt x="3591" y="1835"/>
                    <a:pt x="3199" y="1735"/>
                    <a:pt x="2921" y="1421"/>
                  </a:cubicBezTo>
                  <a:cubicBezTo>
                    <a:pt x="1997" y="382"/>
                    <a:pt x="1371"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6064447" y="1003308"/>
              <a:ext cx="417786" cy="832525"/>
            </a:xfrm>
            <a:custGeom>
              <a:avLst/>
              <a:gdLst/>
              <a:ahLst/>
              <a:cxnLst/>
              <a:rect l="l" t="t" r="r" b="b"/>
              <a:pathLst>
                <a:path w="13300" h="26503" extrusionOk="0">
                  <a:moveTo>
                    <a:pt x="8762" y="0"/>
                  </a:moveTo>
                  <a:lnTo>
                    <a:pt x="1582" y="390"/>
                  </a:lnTo>
                  <a:cubicBezTo>
                    <a:pt x="1564" y="415"/>
                    <a:pt x="1462" y="619"/>
                    <a:pt x="1322" y="893"/>
                  </a:cubicBezTo>
                  <a:cubicBezTo>
                    <a:pt x="1262" y="1016"/>
                    <a:pt x="1199" y="1150"/>
                    <a:pt x="1128" y="1287"/>
                  </a:cubicBezTo>
                  <a:cubicBezTo>
                    <a:pt x="826" y="1909"/>
                    <a:pt x="478" y="2622"/>
                    <a:pt x="478" y="2622"/>
                  </a:cubicBezTo>
                  <a:cubicBezTo>
                    <a:pt x="478" y="2622"/>
                    <a:pt x="0" y="6970"/>
                    <a:pt x="141" y="15897"/>
                  </a:cubicBezTo>
                  <a:cubicBezTo>
                    <a:pt x="281" y="24825"/>
                    <a:pt x="605" y="25897"/>
                    <a:pt x="605" y="25897"/>
                  </a:cubicBezTo>
                  <a:cubicBezTo>
                    <a:pt x="605" y="25897"/>
                    <a:pt x="1471" y="26503"/>
                    <a:pt x="2450" y="26503"/>
                  </a:cubicBezTo>
                  <a:cubicBezTo>
                    <a:pt x="2906" y="26503"/>
                    <a:pt x="3385" y="26372"/>
                    <a:pt x="3814" y="25988"/>
                  </a:cubicBezTo>
                  <a:lnTo>
                    <a:pt x="5673" y="7293"/>
                  </a:lnTo>
                  <a:cubicBezTo>
                    <a:pt x="5673" y="7293"/>
                    <a:pt x="8281" y="20593"/>
                    <a:pt x="10000" y="25897"/>
                  </a:cubicBezTo>
                  <a:cubicBezTo>
                    <a:pt x="10000" y="25897"/>
                    <a:pt x="10604" y="26221"/>
                    <a:pt x="11382" y="26221"/>
                  </a:cubicBezTo>
                  <a:cubicBezTo>
                    <a:pt x="11984" y="26221"/>
                    <a:pt x="12691" y="26026"/>
                    <a:pt x="13300" y="25334"/>
                  </a:cubicBezTo>
                  <a:cubicBezTo>
                    <a:pt x="13300" y="25334"/>
                    <a:pt x="10091" y="2457"/>
                    <a:pt x="9718" y="1716"/>
                  </a:cubicBezTo>
                  <a:cubicBezTo>
                    <a:pt x="9634" y="1543"/>
                    <a:pt x="9536" y="1357"/>
                    <a:pt x="9437" y="1178"/>
                  </a:cubicBezTo>
                  <a:cubicBezTo>
                    <a:pt x="9346" y="1009"/>
                    <a:pt x="9254" y="844"/>
                    <a:pt x="9170" y="693"/>
                  </a:cubicBezTo>
                  <a:cubicBezTo>
                    <a:pt x="8945" y="299"/>
                    <a:pt x="8762" y="0"/>
                    <a:pt x="8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6119859" y="405685"/>
              <a:ext cx="154487" cy="237793"/>
            </a:xfrm>
            <a:custGeom>
              <a:avLst/>
              <a:gdLst/>
              <a:ahLst/>
              <a:cxnLst/>
              <a:rect l="l" t="t" r="r" b="b"/>
              <a:pathLst>
                <a:path w="4918" h="7570" extrusionOk="0">
                  <a:moveTo>
                    <a:pt x="3588" y="0"/>
                  </a:moveTo>
                  <a:cubicBezTo>
                    <a:pt x="3146" y="0"/>
                    <a:pt x="2677" y="105"/>
                    <a:pt x="2208" y="366"/>
                  </a:cubicBezTo>
                  <a:cubicBezTo>
                    <a:pt x="1220" y="914"/>
                    <a:pt x="1" y="1712"/>
                    <a:pt x="313" y="3638"/>
                  </a:cubicBezTo>
                  <a:cubicBezTo>
                    <a:pt x="313" y="3638"/>
                    <a:pt x="391" y="4626"/>
                    <a:pt x="1080" y="5265"/>
                  </a:cubicBezTo>
                  <a:cubicBezTo>
                    <a:pt x="1772" y="5908"/>
                    <a:pt x="2946" y="7490"/>
                    <a:pt x="2946" y="7567"/>
                  </a:cubicBezTo>
                  <a:cubicBezTo>
                    <a:pt x="2946" y="7569"/>
                    <a:pt x="2946" y="7570"/>
                    <a:pt x="2947" y="7570"/>
                  </a:cubicBezTo>
                  <a:cubicBezTo>
                    <a:pt x="2984" y="7570"/>
                    <a:pt x="4011" y="5423"/>
                    <a:pt x="4011" y="5423"/>
                  </a:cubicBezTo>
                  <a:lnTo>
                    <a:pt x="4872" y="443"/>
                  </a:lnTo>
                  <a:lnTo>
                    <a:pt x="4918" y="317"/>
                  </a:lnTo>
                  <a:cubicBezTo>
                    <a:pt x="4532" y="128"/>
                    <a:pt x="4077" y="0"/>
                    <a:pt x="35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6171187" y="414983"/>
              <a:ext cx="148204" cy="214296"/>
            </a:xfrm>
            <a:custGeom>
              <a:avLst/>
              <a:gdLst/>
              <a:ahLst/>
              <a:cxnLst/>
              <a:rect l="l" t="t" r="r" b="b"/>
              <a:pathLst>
                <a:path w="4718" h="6822" extrusionOk="0">
                  <a:moveTo>
                    <a:pt x="2768" y="0"/>
                  </a:moveTo>
                  <a:cubicBezTo>
                    <a:pt x="2560" y="0"/>
                    <a:pt x="2349" y="22"/>
                    <a:pt x="2145" y="49"/>
                  </a:cubicBezTo>
                  <a:cubicBezTo>
                    <a:pt x="1344" y="147"/>
                    <a:pt x="841" y="917"/>
                    <a:pt x="486" y="1637"/>
                  </a:cubicBezTo>
                  <a:cubicBezTo>
                    <a:pt x="131" y="2361"/>
                    <a:pt x="1" y="3180"/>
                    <a:pt x="36" y="3985"/>
                  </a:cubicBezTo>
                  <a:cubicBezTo>
                    <a:pt x="64" y="4505"/>
                    <a:pt x="303" y="5011"/>
                    <a:pt x="482" y="5493"/>
                  </a:cubicBezTo>
                  <a:cubicBezTo>
                    <a:pt x="658" y="5953"/>
                    <a:pt x="953" y="6393"/>
                    <a:pt x="1410" y="6614"/>
                  </a:cubicBezTo>
                  <a:cubicBezTo>
                    <a:pt x="1611" y="6709"/>
                    <a:pt x="1832" y="6758"/>
                    <a:pt x="2054" y="6786"/>
                  </a:cubicBezTo>
                  <a:cubicBezTo>
                    <a:pt x="2216" y="6808"/>
                    <a:pt x="2389" y="6822"/>
                    <a:pt x="2564" y="6822"/>
                  </a:cubicBezTo>
                  <a:cubicBezTo>
                    <a:pt x="2869" y="6822"/>
                    <a:pt x="3179" y="6780"/>
                    <a:pt x="3445" y="6663"/>
                  </a:cubicBezTo>
                  <a:cubicBezTo>
                    <a:pt x="3818" y="6505"/>
                    <a:pt x="4145" y="6094"/>
                    <a:pt x="4303" y="5728"/>
                  </a:cubicBezTo>
                  <a:cubicBezTo>
                    <a:pt x="4479" y="5307"/>
                    <a:pt x="4496" y="4850"/>
                    <a:pt x="4531" y="4403"/>
                  </a:cubicBezTo>
                  <a:cubicBezTo>
                    <a:pt x="4570" y="3911"/>
                    <a:pt x="4591" y="3416"/>
                    <a:pt x="4598" y="2924"/>
                  </a:cubicBezTo>
                  <a:cubicBezTo>
                    <a:pt x="4598" y="2892"/>
                    <a:pt x="4598" y="2860"/>
                    <a:pt x="4602" y="2832"/>
                  </a:cubicBezTo>
                  <a:cubicBezTo>
                    <a:pt x="4609" y="2548"/>
                    <a:pt x="4637" y="2288"/>
                    <a:pt x="4672" y="2006"/>
                  </a:cubicBezTo>
                  <a:cubicBezTo>
                    <a:pt x="4718" y="1683"/>
                    <a:pt x="4528" y="1349"/>
                    <a:pt x="4377" y="1079"/>
                  </a:cubicBezTo>
                  <a:cubicBezTo>
                    <a:pt x="4194" y="752"/>
                    <a:pt x="3983" y="414"/>
                    <a:pt x="3660" y="214"/>
                  </a:cubicBezTo>
                  <a:cubicBezTo>
                    <a:pt x="3393" y="51"/>
                    <a:pt x="3084" y="0"/>
                    <a:pt x="2768"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6128372" y="512519"/>
              <a:ext cx="68259" cy="78060"/>
            </a:xfrm>
            <a:custGeom>
              <a:avLst/>
              <a:gdLst/>
              <a:ahLst/>
              <a:cxnLst/>
              <a:rect l="l" t="t" r="r" b="b"/>
              <a:pathLst>
                <a:path w="2173" h="2485" extrusionOk="0">
                  <a:moveTo>
                    <a:pt x="870" y="0"/>
                  </a:moveTo>
                  <a:cubicBezTo>
                    <a:pt x="793" y="0"/>
                    <a:pt x="717" y="13"/>
                    <a:pt x="643" y="40"/>
                  </a:cubicBezTo>
                  <a:cubicBezTo>
                    <a:pt x="179" y="209"/>
                    <a:pt x="0" y="887"/>
                    <a:pt x="243" y="1551"/>
                  </a:cubicBezTo>
                  <a:cubicBezTo>
                    <a:pt x="447" y="2111"/>
                    <a:pt x="889" y="2484"/>
                    <a:pt x="1303" y="2484"/>
                  </a:cubicBezTo>
                  <a:cubicBezTo>
                    <a:pt x="1380" y="2484"/>
                    <a:pt x="1456" y="2471"/>
                    <a:pt x="1529" y="2444"/>
                  </a:cubicBezTo>
                  <a:cubicBezTo>
                    <a:pt x="1993" y="2276"/>
                    <a:pt x="2172" y="1597"/>
                    <a:pt x="1930" y="933"/>
                  </a:cubicBezTo>
                  <a:cubicBezTo>
                    <a:pt x="1722" y="373"/>
                    <a:pt x="1283" y="0"/>
                    <a:pt x="870"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6169334" y="413004"/>
              <a:ext cx="150058" cy="128069"/>
            </a:xfrm>
            <a:custGeom>
              <a:avLst/>
              <a:gdLst/>
              <a:ahLst/>
              <a:cxnLst/>
              <a:rect l="l" t="t" r="r" b="b"/>
              <a:pathLst>
                <a:path w="4777" h="4077" extrusionOk="0">
                  <a:moveTo>
                    <a:pt x="2823" y="0"/>
                  </a:moveTo>
                  <a:cubicBezTo>
                    <a:pt x="2616" y="0"/>
                    <a:pt x="2405" y="22"/>
                    <a:pt x="2200" y="48"/>
                  </a:cubicBezTo>
                  <a:cubicBezTo>
                    <a:pt x="1403" y="150"/>
                    <a:pt x="714" y="987"/>
                    <a:pt x="359" y="1721"/>
                  </a:cubicBezTo>
                  <a:cubicBezTo>
                    <a:pt x="0" y="2452"/>
                    <a:pt x="7" y="3173"/>
                    <a:pt x="274" y="4076"/>
                  </a:cubicBezTo>
                  <a:cubicBezTo>
                    <a:pt x="274" y="4076"/>
                    <a:pt x="2910" y="3405"/>
                    <a:pt x="3459" y="491"/>
                  </a:cubicBezTo>
                  <a:cubicBezTo>
                    <a:pt x="3459" y="491"/>
                    <a:pt x="4221" y="1243"/>
                    <a:pt x="4661" y="2878"/>
                  </a:cubicBezTo>
                  <a:cubicBezTo>
                    <a:pt x="4668" y="2590"/>
                    <a:pt x="4696" y="2322"/>
                    <a:pt x="4731" y="2038"/>
                  </a:cubicBezTo>
                  <a:cubicBezTo>
                    <a:pt x="4777" y="1711"/>
                    <a:pt x="4587" y="1370"/>
                    <a:pt x="4436" y="1096"/>
                  </a:cubicBezTo>
                  <a:cubicBezTo>
                    <a:pt x="4249" y="762"/>
                    <a:pt x="4042" y="421"/>
                    <a:pt x="3719" y="217"/>
                  </a:cubicBezTo>
                  <a:cubicBezTo>
                    <a:pt x="3451" y="51"/>
                    <a:pt x="3141" y="0"/>
                    <a:pt x="282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186328" y="610495"/>
              <a:ext cx="102279" cy="134257"/>
            </a:xfrm>
            <a:custGeom>
              <a:avLst/>
              <a:gdLst/>
              <a:ahLst/>
              <a:cxnLst/>
              <a:rect l="l" t="t" r="r" b="b"/>
              <a:pathLst>
                <a:path w="3256" h="4274" extrusionOk="0">
                  <a:moveTo>
                    <a:pt x="640" y="0"/>
                  </a:moveTo>
                  <a:cubicBezTo>
                    <a:pt x="640" y="0"/>
                    <a:pt x="689" y="2112"/>
                    <a:pt x="0" y="2506"/>
                  </a:cubicBezTo>
                  <a:lnTo>
                    <a:pt x="2050" y="4274"/>
                  </a:lnTo>
                  <a:lnTo>
                    <a:pt x="3255" y="2474"/>
                  </a:lnTo>
                  <a:cubicBezTo>
                    <a:pt x="3255" y="2474"/>
                    <a:pt x="2851" y="1364"/>
                    <a:pt x="3023" y="141"/>
                  </a:cubicBezTo>
                  <a:lnTo>
                    <a:pt x="640" y="0"/>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5910966" y="679822"/>
              <a:ext cx="571833" cy="387002"/>
            </a:xfrm>
            <a:custGeom>
              <a:avLst/>
              <a:gdLst/>
              <a:ahLst/>
              <a:cxnLst/>
              <a:rect l="l" t="t" r="r" b="b"/>
              <a:pathLst>
                <a:path w="18204" h="12320" extrusionOk="0">
                  <a:moveTo>
                    <a:pt x="8960" y="0"/>
                  </a:moveTo>
                  <a:cubicBezTo>
                    <a:pt x="8960" y="0"/>
                    <a:pt x="5642" y="1041"/>
                    <a:pt x="4623" y="1628"/>
                  </a:cubicBezTo>
                  <a:cubicBezTo>
                    <a:pt x="3600" y="2211"/>
                    <a:pt x="2408" y="3884"/>
                    <a:pt x="1867" y="4706"/>
                  </a:cubicBezTo>
                  <a:cubicBezTo>
                    <a:pt x="1322" y="5532"/>
                    <a:pt x="1" y="7290"/>
                    <a:pt x="89" y="8133"/>
                  </a:cubicBezTo>
                  <a:cubicBezTo>
                    <a:pt x="173" y="8980"/>
                    <a:pt x="1846" y="10541"/>
                    <a:pt x="2148" y="10977"/>
                  </a:cubicBezTo>
                  <a:cubicBezTo>
                    <a:pt x="2308" y="11205"/>
                    <a:pt x="2589" y="11259"/>
                    <a:pt x="2819" y="11259"/>
                  </a:cubicBezTo>
                  <a:cubicBezTo>
                    <a:pt x="3024" y="11259"/>
                    <a:pt x="3189" y="11216"/>
                    <a:pt x="3189" y="11216"/>
                  </a:cubicBezTo>
                  <a:lnTo>
                    <a:pt x="4145" y="12319"/>
                  </a:lnTo>
                  <a:lnTo>
                    <a:pt x="5512" y="10738"/>
                  </a:lnTo>
                  <a:lnTo>
                    <a:pt x="4925" y="9609"/>
                  </a:lnTo>
                  <a:cubicBezTo>
                    <a:pt x="4925" y="9609"/>
                    <a:pt x="4988" y="9304"/>
                    <a:pt x="4946" y="8784"/>
                  </a:cubicBezTo>
                  <a:cubicBezTo>
                    <a:pt x="4904" y="8263"/>
                    <a:pt x="3948" y="7441"/>
                    <a:pt x="3948" y="7441"/>
                  </a:cubicBezTo>
                  <a:lnTo>
                    <a:pt x="5923" y="5617"/>
                  </a:lnTo>
                  <a:cubicBezTo>
                    <a:pt x="5923" y="5617"/>
                    <a:pt x="6183" y="6007"/>
                    <a:pt x="6355" y="6875"/>
                  </a:cubicBezTo>
                  <a:cubicBezTo>
                    <a:pt x="6531" y="7743"/>
                    <a:pt x="6183" y="8959"/>
                    <a:pt x="5944" y="9740"/>
                  </a:cubicBezTo>
                  <a:cubicBezTo>
                    <a:pt x="5705" y="10520"/>
                    <a:pt x="6359" y="10931"/>
                    <a:pt x="6791" y="11086"/>
                  </a:cubicBezTo>
                  <a:cubicBezTo>
                    <a:pt x="6939" y="11137"/>
                    <a:pt x="6970" y="11148"/>
                    <a:pt x="6981" y="11148"/>
                  </a:cubicBezTo>
                  <a:cubicBezTo>
                    <a:pt x="6989" y="11148"/>
                    <a:pt x="6985" y="11142"/>
                    <a:pt x="7008" y="11142"/>
                  </a:cubicBezTo>
                  <a:cubicBezTo>
                    <a:pt x="7046" y="11142"/>
                    <a:pt x="7152" y="11157"/>
                    <a:pt x="7484" y="11237"/>
                  </a:cubicBezTo>
                  <a:cubicBezTo>
                    <a:pt x="8310" y="11430"/>
                    <a:pt x="8830" y="11367"/>
                    <a:pt x="10046" y="11606"/>
                  </a:cubicBezTo>
                  <a:cubicBezTo>
                    <a:pt x="10170" y="11630"/>
                    <a:pt x="10310" y="11641"/>
                    <a:pt x="10460" y="11641"/>
                  </a:cubicBezTo>
                  <a:cubicBezTo>
                    <a:pt x="11779" y="11641"/>
                    <a:pt x="13940" y="10797"/>
                    <a:pt x="13940" y="10797"/>
                  </a:cubicBezTo>
                  <a:lnTo>
                    <a:pt x="13627" y="10267"/>
                  </a:lnTo>
                  <a:lnTo>
                    <a:pt x="14622" y="10520"/>
                  </a:lnTo>
                  <a:cubicBezTo>
                    <a:pt x="14622" y="10520"/>
                    <a:pt x="15121" y="11996"/>
                    <a:pt x="16228" y="12214"/>
                  </a:cubicBezTo>
                  <a:cubicBezTo>
                    <a:pt x="16343" y="12236"/>
                    <a:pt x="16456" y="12247"/>
                    <a:pt x="16564" y="12247"/>
                  </a:cubicBezTo>
                  <a:cubicBezTo>
                    <a:pt x="17498" y="12247"/>
                    <a:pt x="18160" y="11480"/>
                    <a:pt x="18179" y="10977"/>
                  </a:cubicBezTo>
                  <a:cubicBezTo>
                    <a:pt x="18203" y="10411"/>
                    <a:pt x="15750" y="2408"/>
                    <a:pt x="15511" y="1737"/>
                  </a:cubicBezTo>
                  <a:cubicBezTo>
                    <a:pt x="15272" y="1062"/>
                    <a:pt x="14668" y="563"/>
                    <a:pt x="13669" y="433"/>
                  </a:cubicBezTo>
                  <a:cubicBezTo>
                    <a:pt x="12671" y="303"/>
                    <a:pt x="11975" y="253"/>
                    <a:pt x="11975" y="253"/>
                  </a:cubicBezTo>
                  <a:lnTo>
                    <a:pt x="10696" y="1712"/>
                  </a:lnTo>
                  <a:lnTo>
                    <a:pt x="8960"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6035171" y="1017098"/>
              <a:ext cx="95211" cy="169627"/>
            </a:xfrm>
            <a:custGeom>
              <a:avLst/>
              <a:gdLst/>
              <a:ahLst/>
              <a:cxnLst/>
              <a:rect l="l" t="t" r="r" b="b"/>
              <a:pathLst>
                <a:path w="3031" h="5400" extrusionOk="0">
                  <a:moveTo>
                    <a:pt x="1558" y="1"/>
                  </a:moveTo>
                  <a:lnTo>
                    <a:pt x="1" y="1375"/>
                  </a:lnTo>
                  <a:cubicBezTo>
                    <a:pt x="1" y="1417"/>
                    <a:pt x="1175" y="2918"/>
                    <a:pt x="1175" y="2918"/>
                  </a:cubicBezTo>
                  <a:lnTo>
                    <a:pt x="2025" y="5399"/>
                  </a:lnTo>
                  <a:cubicBezTo>
                    <a:pt x="2025" y="5399"/>
                    <a:pt x="3030" y="3329"/>
                    <a:pt x="2932" y="1941"/>
                  </a:cubicBezTo>
                  <a:lnTo>
                    <a:pt x="1558"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099975" y="1025045"/>
              <a:ext cx="260944" cy="46051"/>
            </a:xfrm>
            <a:custGeom>
              <a:avLst/>
              <a:gdLst/>
              <a:ahLst/>
              <a:cxnLst/>
              <a:rect l="l" t="t" r="r" b="b"/>
              <a:pathLst>
                <a:path w="8307" h="1466" extrusionOk="0">
                  <a:moveTo>
                    <a:pt x="8039" y="1"/>
                  </a:moveTo>
                  <a:cubicBezTo>
                    <a:pt x="6607" y="652"/>
                    <a:pt x="5240" y="869"/>
                    <a:pt x="4049" y="869"/>
                  </a:cubicBezTo>
                  <a:cubicBezTo>
                    <a:pt x="2238" y="869"/>
                    <a:pt x="835" y="366"/>
                    <a:pt x="233" y="120"/>
                  </a:cubicBezTo>
                  <a:cubicBezTo>
                    <a:pt x="173" y="240"/>
                    <a:pt x="68" y="458"/>
                    <a:pt x="1" y="595"/>
                  </a:cubicBezTo>
                  <a:cubicBezTo>
                    <a:pt x="454" y="763"/>
                    <a:pt x="2282" y="1407"/>
                    <a:pt x="4215" y="1463"/>
                  </a:cubicBezTo>
                  <a:cubicBezTo>
                    <a:pt x="4275" y="1464"/>
                    <a:pt x="4335" y="1465"/>
                    <a:pt x="4395" y="1465"/>
                  </a:cubicBezTo>
                  <a:cubicBezTo>
                    <a:pt x="6282" y="1465"/>
                    <a:pt x="7928" y="680"/>
                    <a:pt x="8306" y="486"/>
                  </a:cubicBez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6237122" y="522948"/>
              <a:ext cx="16146" cy="19036"/>
            </a:xfrm>
            <a:custGeom>
              <a:avLst/>
              <a:gdLst/>
              <a:ahLst/>
              <a:cxnLst/>
              <a:rect l="l" t="t" r="r" b="b"/>
              <a:pathLst>
                <a:path w="514" h="606" extrusionOk="0">
                  <a:moveTo>
                    <a:pt x="334" y="1"/>
                  </a:moveTo>
                  <a:cubicBezTo>
                    <a:pt x="241" y="1"/>
                    <a:pt x="134" y="86"/>
                    <a:pt x="74" y="218"/>
                  </a:cubicBezTo>
                  <a:cubicBezTo>
                    <a:pt x="0" y="379"/>
                    <a:pt x="21" y="545"/>
                    <a:pt x="123" y="594"/>
                  </a:cubicBezTo>
                  <a:cubicBezTo>
                    <a:pt x="140" y="602"/>
                    <a:pt x="159" y="606"/>
                    <a:pt x="178" y="606"/>
                  </a:cubicBezTo>
                  <a:cubicBezTo>
                    <a:pt x="270" y="606"/>
                    <a:pt x="379" y="520"/>
                    <a:pt x="440" y="386"/>
                  </a:cubicBezTo>
                  <a:cubicBezTo>
                    <a:pt x="513" y="228"/>
                    <a:pt x="492" y="60"/>
                    <a:pt x="394" y="14"/>
                  </a:cubicBezTo>
                  <a:cubicBezTo>
                    <a:pt x="375" y="5"/>
                    <a:pt x="35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6279937" y="522948"/>
              <a:ext cx="16272" cy="19036"/>
            </a:xfrm>
            <a:custGeom>
              <a:avLst/>
              <a:gdLst/>
              <a:ahLst/>
              <a:cxnLst/>
              <a:rect l="l" t="t" r="r" b="b"/>
              <a:pathLst>
                <a:path w="518" h="606" extrusionOk="0">
                  <a:moveTo>
                    <a:pt x="335" y="1"/>
                  </a:moveTo>
                  <a:cubicBezTo>
                    <a:pt x="243" y="1"/>
                    <a:pt x="138" y="86"/>
                    <a:pt x="75" y="218"/>
                  </a:cubicBezTo>
                  <a:cubicBezTo>
                    <a:pt x="1" y="379"/>
                    <a:pt x="22" y="545"/>
                    <a:pt x="124" y="594"/>
                  </a:cubicBezTo>
                  <a:cubicBezTo>
                    <a:pt x="142" y="602"/>
                    <a:pt x="161" y="606"/>
                    <a:pt x="180" y="606"/>
                  </a:cubicBezTo>
                  <a:cubicBezTo>
                    <a:pt x="273" y="606"/>
                    <a:pt x="379" y="520"/>
                    <a:pt x="440" y="386"/>
                  </a:cubicBezTo>
                  <a:cubicBezTo>
                    <a:pt x="518" y="228"/>
                    <a:pt x="496" y="60"/>
                    <a:pt x="395" y="14"/>
                  </a:cubicBezTo>
                  <a:cubicBezTo>
                    <a:pt x="376" y="5"/>
                    <a:pt x="35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6267812" y="506990"/>
              <a:ext cx="14387" cy="59621"/>
            </a:xfrm>
            <a:custGeom>
              <a:avLst/>
              <a:gdLst/>
              <a:ahLst/>
              <a:cxnLst/>
              <a:rect l="l" t="t" r="r" b="b"/>
              <a:pathLst>
                <a:path w="458" h="1898" extrusionOk="0">
                  <a:moveTo>
                    <a:pt x="372" y="0"/>
                  </a:moveTo>
                  <a:cubicBezTo>
                    <a:pt x="344" y="0"/>
                    <a:pt x="315" y="14"/>
                    <a:pt x="303" y="47"/>
                  </a:cubicBezTo>
                  <a:cubicBezTo>
                    <a:pt x="236" y="206"/>
                    <a:pt x="176" y="367"/>
                    <a:pt x="127" y="532"/>
                  </a:cubicBezTo>
                  <a:cubicBezTo>
                    <a:pt x="81" y="680"/>
                    <a:pt x="7" y="859"/>
                    <a:pt x="42" y="1018"/>
                  </a:cubicBezTo>
                  <a:cubicBezTo>
                    <a:pt x="74" y="1151"/>
                    <a:pt x="194" y="1242"/>
                    <a:pt x="232" y="1372"/>
                  </a:cubicBezTo>
                  <a:cubicBezTo>
                    <a:pt x="278" y="1527"/>
                    <a:pt x="144" y="1671"/>
                    <a:pt x="46" y="1777"/>
                  </a:cubicBezTo>
                  <a:cubicBezTo>
                    <a:pt x="0" y="1828"/>
                    <a:pt x="47" y="1897"/>
                    <a:pt x="98" y="1897"/>
                  </a:cubicBezTo>
                  <a:cubicBezTo>
                    <a:pt x="114" y="1897"/>
                    <a:pt x="130" y="1891"/>
                    <a:pt x="144" y="1875"/>
                  </a:cubicBezTo>
                  <a:cubicBezTo>
                    <a:pt x="246" y="1770"/>
                    <a:pt x="348" y="1650"/>
                    <a:pt x="376" y="1499"/>
                  </a:cubicBezTo>
                  <a:cubicBezTo>
                    <a:pt x="401" y="1351"/>
                    <a:pt x="324" y="1239"/>
                    <a:pt x="246" y="1119"/>
                  </a:cubicBezTo>
                  <a:cubicBezTo>
                    <a:pt x="201" y="1049"/>
                    <a:pt x="169" y="986"/>
                    <a:pt x="176" y="898"/>
                  </a:cubicBezTo>
                  <a:cubicBezTo>
                    <a:pt x="187" y="803"/>
                    <a:pt x="222" y="708"/>
                    <a:pt x="246" y="617"/>
                  </a:cubicBezTo>
                  <a:cubicBezTo>
                    <a:pt x="299" y="434"/>
                    <a:pt x="366" y="258"/>
                    <a:pt x="436" y="83"/>
                  </a:cubicBezTo>
                  <a:cubicBezTo>
                    <a:pt x="457" y="34"/>
                    <a:pt x="41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231687" y="561397"/>
              <a:ext cx="43475" cy="21486"/>
            </a:xfrm>
            <a:custGeom>
              <a:avLst/>
              <a:gdLst/>
              <a:ahLst/>
              <a:cxnLst/>
              <a:rect l="l" t="t" r="r" b="b"/>
              <a:pathLst>
                <a:path w="1384" h="684" extrusionOk="0">
                  <a:moveTo>
                    <a:pt x="99" y="1"/>
                  </a:moveTo>
                  <a:cubicBezTo>
                    <a:pt x="50" y="1"/>
                    <a:pt x="1" y="51"/>
                    <a:pt x="33" y="104"/>
                  </a:cubicBezTo>
                  <a:cubicBezTo>
                    <a:pt x="248" y="471"/>
                    <a:pt x="638" y="684"/>
                    <a:pt x="1047" y="684"/>
                  </a:cubicBezTo>
                  <a:cubicBezTo>
                    <a:pt x="1131" y="684"/>
                    <a:pt x="1217" y="675"/>
                    <a:pt x="1301" y="656"/>
                  </a:cubicBezTo>
                  <a:cubicBezTo>
                    <a:pt x="1384" y="636"/>
                    <a:pt x="1355" y="518"/>
                    <a:pt x="1278" y="518"/>
                  </a:cubicBezTo>
                  <a:cubicBezTo>
                    <a:pt x="1273" y="518"/>
                    <a:pt x="1268" y="518"/>
                    <a:pt x="1263" y="519"/>
                  </a:cubicBezTo>
                  <a:cubicBezTo>
                    <a:pt x="1189" y="536"/>
                    <a:pt x="1114" y="544"/>
                    <a:pt x="1040" y="544"/>
                  </a:cubicBezTo>
                  <a:cubicBezTo>
                    <a:pt x="681" y="544"/>
                    <a:pt x="342" y="352"/>
                    <a:pt x="156" y="34"/>
                  </a:cubicBezTo>
                  <a:cubicBezTo>
                    <a:pt x="142" y="10"/>
                    <a:pt x="12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201688" y="426323"/>
              <a:ext cx="79065" cy="98792"/>
            </a:xfrm>
            <a:custGeom>
              <a:avLst/>
              <a:gdLst/>
              <a:ahLst/>
              <a:cxnLst/>
              <a:rect l="l" t="t" r="r" b="b"/>
              <a:pathLst>
                <a:path w="2517" h="3145" extrusionOk="0">
                  <a:moveTo>
                    <a:pt x="2363" y="0"/>
                  </a:moveTo>
                  <a:cubicBezTo>
                    <a:pt x="2322" y="0"/>
                    <a:pt x="2277" y="35"/>
                    <a:pt x="2288" y="88"/>
                  </a:cubicBezTo>
                  <a:cubicBezTo>
                    <a:pt x="2401" y="633"/>
                    <a:pt x="2390" y="1234"/>
                    <a:pt x="2193" y="1761"/>
                  </a:cubicBezTo>
                  <a:cubicBezTo>
                    <a:pt x="2102" y="2007"/>
                    <a:pt x="1954" y="2222"/>
                    <a:pt x="1747" y="2383"/>
                  </a:cubicBezTo>
                  <a:cubicBezTo>
                    <a:pt x="1536" y="2552"/>
                    <a:pt x="1286" y="2682"/>
                    <a:pt x="1047" y="2805"/>
                  </a:cubicBezTo>
                  <a:cubicBezTo>
                    <a:pt x="837" y="2914"/>
                    <a:pt x="605" y="3002"/>
                    <a:pt x="369" y="3002"/>
                  </a:cubicBezTo>
                  <a:cubicBezTo>
                    <a:pt x="286" y="3002"/>
                    <a:pt x="203" y="2992"/>
                    <a:pt x="119" y="2967"/>
                  </a:cubicBezTo>
                  <a:cubicBezTo>
                    <a:pt x="112" y="2965"/>
                    <a:pt x="105" y="2964"/>
                    <a:pt x="99" y="2964"/>
                  </a:cubicBezTo>
                  <a:cubicBezTo>
                    <a:pt x="26" y="2964"/>
                    <a:pt x="0" y="3078"/>
                    <a:pt x="81" y="3104"/>
                  </a:cubicBezTo>
                  <a:cubicBezTo>
                    <a:pt x="175" y="3132"/>
                    <a:pt x="271" y="3144"/>
                    <a:pt x="366" y="3144"/>
                  </a:cubicBezTo>
                  <a:cubicBezTo>
                    <a:pt x="558" y="3144"/>
                    <a:pt x="749" y="3094"/>
                    <a:pt x="928" y="3016"/>
                  </a:cubicBezTo>
                  <a:cubicBezTo>
                    <a:pt x="1206" y="2900"/>
                    <a:pt x="1480" y="2742"/>
                    <a:pt x="1726" y="2573"/>
                  </a:cubicBezTo>
                  <a:cubicBezTo>
                    <a:pt x="1954" y="2415"/>
                    <a:pt x="2140" y="2215"/>
                    <a:pt x="2260" y="1962"/>
                  </a:cubicBezTo>
                  <a:cubicBezTo>
                    <a:pt x="2386" y="1698"/>
                    <a:pt x="2446" y="1410"/>
                    <a:pt x="2478" y="1122"/>
                  </a:cubicBezTo>
                  <a:cubicBezTo>
                    <a:pt x="2516" y="763"/>
                    <a:pt x="2495" y="401"/>
                    <a:pt x="2422" y="50"/>
                  </a:cubicBezTo>
                  <a:cubicBezTo>
                    <a:pt x="2415" y="15"/>
                    <a:pt x="2390" y="0"/>
                    <a:pt x="236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6275602" y="428962"/>
              <a:ext cx="18188" cy="72877"/>
            </a:xfrm>
            <a:custGeom>
              <a:avLst/>
              <a:gdLst/>
              <a:ahLst/>
              <a:cxnLst/>
              <a:rect l="l" t="t" r="r" b="b"/>
              <a:pathLst>
                <a:path w="579" h="2320" extrusionOk="0">
                  <a:moveTo>
                    <a:pt x="88" y="0"/>
                  </a:moveTo>
                  <a:cubicBezTo>
                    <a:pt x="45" y="0"/>
                    <a:pt x="1" y="36"/>
                    <a:pt x="16" y="89"/>
                  </a:cubicBezTo>
                  <a:cubicBezTo>
                    <a:pt x="223" y="781"/>
                    <a:pt x="434" y="1526"/>
                    <a:pt x="174" y="2236"/>
                  </a:cubicBezTo>
                  <a:cubicBezTo>
                    <a:pt x="155" y="2287"/>
                    <a:pt x="197" y="2320"/>
                    <a:pt x="240" y="2320"/>
                  </a:cubicBezTo>
                  <a:cubicBezTo>
                    <a:pt x="269" y="2320"/>
                    <a:pt x="298" y="2305"/>
                    <a:pt x="311" y="2271"/>
                  </a:cubicBezTo>
                  <a:cubicBezTo>
                    <a:pt x="578" y="1540"/>
                    <a:pt x="364" y="767"/>
                    <a:pt x="153" y="50"/>
                  </a:cubicBezTo>
                  <a:cubicBezTo>
                    <a:pt x="143" y="15"/>
                    <a:pt x="116" y="0"/>
                    <a:pt x="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6276670" y="428773"/>
              <a:ext cx="24627" cy="71055"/>
            </a:xfrm>
            <a:custGeom>
              <a:avLst/>
              <a:gdLst/>
              <a:ahLst/>
              <a:cxnLst/>
              <a:rect l="l" t="t" r="r" b="b"/>
              <a:pathLst>
                <a:path w="784" h="2262" extrusionOk="0">
                  <a:moveTo>
                    <a:pt x="98" y="0"/>
                  </a:moveTo>
                  <a:cubicBezTo>
                    <a:pt x="49" y="0"/>
                    <a:pt x="0" y="51"/>
                    <a:pt x="35" y="105"/>
                  </a:cubicBezTo>
                  <a:cubicBezTo>
                    <a:pt x="439" y="724"/>
                    <a:pt x="643" y="1455"/>
                    <a:pt x="622" y="2193"/>
                  </a:cubicBezTo>
                  <a:cubicBezTo>
                    <a:pt x="620" y="2239"/>
                    <a:pt x="654" y="2262"/>
                    <a:pt x="689" y="2262"/>
                  </a:cubicBezTo>
                  <a:cubicBezTo>
                    <a:pt x="724" y="2262"/>
                    <a:pt x="760" y="2239"/>
                    <a:pt x="762" y="2193"/>
                  </a:cubicBezTo>
                  <a:cubicBezTo>
                    <a:pt x="783" y="1430"/>
                    <a:pt x="572" y="671"/>
                    <a:pt x="154" y="31"/>
                  </a:cubicBezTo>
                  <a:cubicBezTo>
                    <a:pt x="139" y="9"/>
                    <a:pt x="118" y="0"/>
                    <a:pt x="9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175993" y="521095"/>
              <a:ext cx="33549" cy="31821"/>
            </a:xfrm>
            <a:custGeom>
              <a:avLst/>
              <a:gdLst/>
              <a:ahLst/>
              <a:cxnLst/>
              <a:rect l="l" t="t" r="r" b="b"/>
              <a:pathLst>
                <a:path w="1068" h="1013" extrusionOk="0">
                  <a:moveTo>
                    <a:pt x="985" y="1"/>
                  </a:moveTo>
                  <a:cubicBezTo>
                    <a:pt x="977" y="1"/>
                    <a:pt x="968" y="2"/>
                    <a:pt x="959" y="6"/>
                  </a:cubicBezTo>
                  <a:cubicBezTo>
                    <a:pt x="716" y="94"/>
                    <a:pt x="484" y="224"/>
                    <a:pt x="333" y="442"/>
                  </a:cubicBezTo>
                  <a:cubicBezTo>
                    <a:pt x="325" y="454"/>
                    <a:pt x="317" y="466"/>
                    <a:pt x="309" y="478"/>
                  </a:cubicBezTo>
                  <a:lnTo>
                    <a:pt x="309" y="478"/>
                  </a:lnTo>
                  <a:cubicBezTo>
                    <a:pt x="297" y="459"/>
                    <a:pt x="274" y="450"/>
                    <a:pt x="251" y="450"/>
                  </a:cubicBezTo>
                  <a:cubicBezTo>
                    <a:pt x="244" y="450"/>
                    <a:pt x="236" y="451"/>
                    <a:pt x="229" y="453"/>
                  </a:cubicBezTo>
                  <a:lnTo>
                    <a:pt x="229" y="453"/>
                  </a:lnTo>
                  <a:cubicBezTo>
                    <a:pt x="192" y="453"/>
                    <a:pt x="155" y="479"/>
                    <a:pt x="157" y="519"/>
                  </a:cubicBezTo>
                  <a:cubicBezTo>
                    <a:pt x="161" y="565"/>
                    <a:pt x="173" y="607"/>
                    <a:pt x="193" y="646"/>
                  </a:cubicBezTo>
                  <a:lnTo>
                    <a:pt x="193" y="646"/>
                  </a:lnTo>
                  <a:cubicBezTo>
                    <a:pt x="194" y="652"/>
                    <a:pt x="195" y="657"/>
                    <a:pt x="197" y="663"/>
                  </a:cubicBezTo>
                  <a:lnTo>
                    <a:pt x="197" y="663"/>
                  </a:lnTo>
                  <a:cubicBezTo>
                    <a:pt x="180" y="628"/>
                    <a:pt x="166" y="593"/>
                    <a:pt x="154" y="554"/>
                  </a:cubicBezTo>
                  <a:cubicBezTo>
                    <a:pt x="141" y="523"/>
                    <a:pt x="113" y="509"/>
                    <a:pt x="85" y="509"/>
                  </a:cubicBezTo>
                  <a:cubicBezTo>
                    <a:pt x="43" y="509"/>
                    <a:pt x="1" y="542"/>
                    <a:pt x="20" y="593"/>
                  </a:cubicBezTo>
                  <a:cubicBezTo>
                    <a:pt x="45" y="667"/>
                    <a:pt x="80" y="741"/>
                    <a:pt x="115" y="811"/>
                  </a:cubicBezTo>
                  <a:cubicBezTo>
                    <a:pt x="150" y="874"/>
                    <a:pt x="189" y="952"/>
                    <a:pt x="249" y="990"/>
                  </a:cubicBezTo>
                  <a:cubicBezTo>
                    <a:pt x="271" y="1006"/>
                    <a:pt x="296" y="1013"/>
                    <a:pt x="321" y="1013"/>
                  </a:cubicBezTo>
                  <a:cubicBezTo>
                    <a:pt x="359" y="1013"/>
                    <a:pt x="397" y="997"/>
                    <a:pt x="424" y="969"/>
                  </a:cubicBezTo>
                  <a:cubicBezTo>
                    <a:pt x="477" y="923"/>
                    <a:pt x="495" y="857"/>
                    <a:pt x="523" y="797"/>
                  </a:cubicBezTo>
                  <a:cubicBezTo>
                    <a:pt x="632" y="544"/>
                    <a:pt x="779" y="291"/>
                    <a:pt x="1015" y="133"/>
                  </a:cubicBezTo>
                  <a:cubicBezTo>
                    <a:pt x="1068" y="95"/>
                    <a:pt x="1046" y="1"/>
                    <a:pt x="9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6176590" y="537272"/>
              <a:ext cx="18156" cy="44543"/>
            </a:xfrm>
            <a:custGeom>
              <a:avLst/>
              <a:gdLst/>
              <a:ahLst/>
              <a:cxnLst/>
              <a:rect l="l" t="t" r="r" b="b"/>
              <a:pathLst>
                <a:path w="578" h="1418" extrusionOk="0">
                  <a:moveTo>
                    <a:pt x="94" y="0"/>
                  </a:moveTo>
                  <a:cubicBezTo>
                    <a:pt x="48" y="0"/>
                    <a:pt x="0" y="51"/>
                    <a:pt x="29" y="106"/>
                  </a:cubicBezTo>
                  <a:cubicBezTo>
                    <a:pt x="230" y="479"/>
                    <a:pt x="437" y="894"/>
                    <a:pt x="370" y="1329"/>
                  </a:cubicBezTo>
                  <a:cubicBezTo>
                    <a:pt x="362" y="1383"/>
                    <a:pt x="409" y="1418"/>
                    <a:pt x="450" y="1418"/>
                  </a:cubicBezTo>
                  <a:cubicBezTo>
                    <a:pt x="477" y="1418"/>
                    <a:pt x="502" y="1403"/>
                    <a:pt x="507" y="1368"/>
                  </a:cubicBezTo>
                  <a:cubicBezTo>
                    <a:pt x="578" y="886"/>
                    <a:pt x="370" y="447"/>
                    <a:pt x="149" y="36"/>
                  </a:cubicBezTo>
                  <a:cubicBezTo>
                    <a:pt x="136" y="11"/>
                    <a:pt x="115" y="0"/>
                    <a:pt x="9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6176873" y="535796"/>
              <a:ext cx="25161" cy="37946"/>
            </a:xfrm>
            <a:custGeom>
              <a:avLst/>
              <a:gdLst/>
              <a:ahLst/>
              <a:cxnLst/>
              <a:rect l="l" t="t" r="r" b="b"/>
              <a:pathLst>
                <a:path w="801" h="1208" extrusionOk="0">
                  <a:moveTo>
                    <a:pt x="107" y="1"/>
                  </a:moveTo>
                  <a:cubicBezTo>
                    <a:pt x="30" y="1"/>
                    <a:pt x="1" y="123"/>
                    <a:pt x="84" y="139"/>
                  </a:cubicBezTo>
                  <a:cubicBezTo>
                    <a:pt x="175" y="157"/>
                    <a:pt x="242" y="224"/>
                    <a:pt x="298" y="294"/>
                  </a:cubicBezTo>
                  <a:cubicBezTo>
                    <a:pt x="365" y="375"/>
                    <a:pt x="417" y="463"/>
                    <a:pt x="467" y="550"/>
                  </a:cubicBezTo>
                  <a:cubicBezTo>
                    <a:pt x="565" y="733"/>
                    <a:pt x="628" y="933"/>
                    <a:pt x="656" y="1137"/>
                  </a:cubicBezTo>
                  <a:cubicBezTo>
                    <a:pt x="663" y="1176"/>
                    <a:pt x="685" y="1208"/>
                    <a:pt x="727" y="1208"/>
                  </a:cubicBezTo>
                  <a:cubicBezTo>
                    <a:pt x="762" y="1208"/>
                    <a:pt x="801" y="1172"/>
                    <a:pt x="797" y="1137"/>
                  </a:cubicBezTo>
                  <a:cubicBezTo>
                    <a:pt x="765" y="902"/>
                    <a:pt x="695" y="673"/>
                    <a:pt x="579" y="466"/>
                  </a:cubicBezTo>
                  <a:cubicBezTo>
                    <a:pt x="523" y="364"/>
                    <a:pt x="460" y="269"/>
                    <a:pt x="386" y="181"/>
                  </a:cubicBezTo>
                  <a:cubicBezTo>
                    <a:pt x="319" y="101"/>
                    <a:pt x="231" y="27"/>
                    <a:pt x="122" y="2"/>
                  </a:cubicBezTo>
                  <a:cubicBezTo>
                    <a:pt x="117" y="1"/>
                    <a:pt x="112" y="1"/>
                    <a:pt x="1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6146371" y="519712"/>
              <a:ext cx="18533" cy="48658"/>
            </a:xfrm>
            <a:custGeom>
              <a:avLst/>
              <a:gdLst/>
              <a:ahLst/>
              <a:cxnLst/>
              <a:rect l="l" t="t" r="r" b="b"/>
              <a:pathLst>
                <a:path w="590" h="1549" extrusionOk="0">
                  <a:moveTo>
                    <a:pt x="492" y="0"/>
                  </a:moveTo>
                  <a:cubicBezTo>
                    <a:pt x="481" y="0"/>
                    <a:pt x="469" y="4"/>
                    <a:pt x="457" y="11"/>
                  </a:cubicBezTo>
                  <a:cubicBezTo>
                    <a:pt x="243" y="152"/>
                    <a:pt x="102" y="381"/>
                    <a:pt x="56" y="630"/>
                  </a:cubicBezTo>
                  <a:cubicBezTo>
                    <a:pt x="0" y="932"/>
                    <a:pt x="74" y="1235"/>
                    <a:pt x="193" y="1512"/>
                  </a:cubicBezTo>
                  <a:cubicBezTo>
                    <a:pt x="204" y="1538"/>
                    <a:pt x="224" y="1548"/>
                    <a:pt x="244" y="1548"/>
                  </a:cubicBezTo>
                  <a:cubicBezTo>
                    <a:pt x="288" y="1548"/>
                    <a:pt x="337" y="1498"/>
                    <a:pt x="313" y="1442"/>
                  </a:cubicBezTo>
                  <a:cubicBezTo>
                    <a:pt x="134" y="1017"/>
                    <a:pt x="84" y="419"/>
                    <a:pt x="527" y="135"/>
                  </a:cubicBezTo>
                  <a:cubicBezTo>
                    <a:pt x="589" y="93"/>
                    <a:pt x="55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6147565" y="542141"/>
              <a:ext cx="23559" cy="23622"/>
            </a:xfrm>
            <a:custGeom>
              <a:avLst/>
              <a:gdLst/>
              <a:ahLst/>
              <a:cxnLst/>
              <a:rect l="l" t="t" r="r" b="b"/>
              <a:pathLst>
                <a:path w="750" h="752" extrusionOk="0">
                  <a:moveTo>
                    <a:pt x="81" y="1"/>
                  </a:moveTo>
                  <a:cubicBezTo>
                    <a:pt x="51" y="1"/>
                    <a:pt x="20" y="27"/>
                    <a:pt x="11" y="53"/>
                  </a:cubicBezTo>
                  <a:cubicBezTo>
                    <a:pt x="1" y="95"/>
                    <a:pt x="25" y="127"/>
                    <a:pt x="61" y="141"/>
                  </a:cubicBezTo>
                  <a:cubicBezTo>
                    <a:pt x="307" y="239"/>
                    <a:pt x="507" y="450"/>
                    <a:pt x="602" y="700"/>
                  </a:cubicBezTo>
                  <a:cubicBezTo>
                    <a:pt x="611" y="729"/>
                    <a:pt x="637" y="752"/>
                    <a:pt x="668" y="752"/>
                  </a:cubicBezTo>
                  <a:cubicBezTo>
                    <a:pt x="674" y="752"/>
                    <a:pt x="680" y="751"/>
                    <a:pt x="686" y="749"/>
                  </a:cubicBezTo>
                  <a:cubicBezTo>
                    <a:pt x="721" y="739"/>
                    <a:pt x="749" y="696"/>
                    <a:pt x="735" y="661"/>
                  </a:cubicBezTo>
                  <a:cubicBezTo>
                    <a:pt x="623" y="362"/>
                    <a:pt x="394" y="127"/>
                    <a:pt x="99" y="4"/>
                  </a:cubicBezTo>
                  <a:cubicBezTo>
                    <a:pt x="93" y="2"/>
                    <a:pt x="8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198013" y="851491"/>
              <a:ext cx="108342" cy="153670"/>
            </a:xfrm>
            <a:custGeom>
              <a:avLst/>
              <a:gdLst/>
              <a:ahLst/>
              <a:cxnLst/>
              <a:rect l="l" t="t" r="r" b="b"/>
              <a:pathLst>
                <a:path w="3449" h="4892" extrusionOk="0">
                  <a:moveTo>
                    <a:pt x="3449" y="1"/>
                  </a:moveTo>
                  <a:cubicBezTo>
                    <a:pt x="3374" y="35"/>
                    <a:pt x="995" y="3921"/>
                    <a:pt x="84" y="3921"/>
                  </a:cubicBezTo>
                  <a:cubicBezTo>
                    <a:pt x="54" y="3921"/>
                    <a:pt x="27" y="3917"/>
                    <a:pt x="1" y="3909"/>
                  </a:cubicBezTo>
                  <a:lnTo>
                    <a:pt x="1" y="3909"/>
                  </a:lnTo>
                  <a:cubicBezTo>
                    <a:pt x="1" y="3909"/>
                    <a:pt x="302" y="4891"/>
                    <a:pt x="871" y="4891"/>
                  </a:cubicBezTo>
                  <a:cubicBezTo>
                    <a:pt x="981" y="4891"/>
                    <a:pt x="1101" y="4854"/>
                    <a:pt x="1231" y="4767"/>
                  </a:cubicBezTo>
                  <a:cubicBezTo>
                    <a:pt x="1245" y="4756"/>
                    <a:pt x="3449" y="1"/>
                    <a:pt x="344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6207531" y="759201"/>
              <a:ext cx="290817" cy="269017"/>
            </a:xfrm>
            <a:custGeom>
              <a:avLst/>
              <a:gdLst/>
              <a:ahLst/>
              <a:cxnLst/>
              <a:rect l="l" t="t" r="r" b="b"/>
              <a:pathLst>
                <a:path w="9258" h="8564" extrusionOk="0">
                  <a:moveTo>
                    <a:pt x="4373" y="0"/>
                  </a:moveTo>
                  <a:cubicBezTo>
                    <a:pt x="4260" y="0"/>
                    <a:pt x="4155" y="64"/>
                    <a:pt x="4105" y="166"/>
                  </a:cubicBezTo>
                  <a:lnTo>
                    <a:pt x="102" y="8126"/>
                  </a:lnTo>
                  <a:cubicBezTo>
                    <a:pt x="0" y="8327"/>
                    <a:pt x="151" y="8563"/>
                    <a:pt x="370" y="8563"/>
                  </a:cubicBezTo>
                  <a:cubicBezTo>
                    <a:pt x="378" y="8563"/>
                    <a:pt x="386" y="8563"/>
                    <a:pt x="394" y="8562"/>
                  </a:cubicBezTo>
                  <a:lnTo>
                    <a:pt x="4865" y="8239"/>
                  </a:lnTo>
                  <a:cubicBezTo>
                    <a:pt x="4967" y="8228"/>
                    <a:pt x="5061" y="8169"/>
                    <a:pt x="5107" y="8077"/>
                  </a:cubicBezTo>
                  <a:lnTo>
                    <a:pt x="9149" y="457"/>
                  </a:lnTo>
                  <a:cubicBezTo>
                    <a:pt x="9258" y="257"/>
                    <a:pt x="9110" y="14"/>
                    <a:pt x="8885" y="14"/>
                  </a:cubicBezTo>
                  <a:lnTo>
                    <a:pt x="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6385923" y="738877"/>
              <a:ext cx="76427" cy="46773"/>
            </a:xfrm>
            <a:custGeom>
              <a:avLst/>
              <a:gdLst/>
              <a:ahLst/>
              <a:cxnLst/>
              <a:rect l="l" t="t" r="r" b="b"/>
              <a:pathLst>
                <a:path w="2433" h="1489" extrusionOk="0">
                  <a:moveTo>
                    <a:pt x="1989" y="1"/>
                  </a:moveTo>
                  <a:cubicBezTo>
                    <a:pt x="1987" y="1"/>
                    <a:pt x="1985" y="1"/>
                    <a:pt x="1983" y="1"/>
                  </a:cubicBezTo>
                  <a:lnTo>
                    <a:pt x="707" y="18"/>
                  </a:lnTo>
                  <a:cubicBezTo>
                    <a:pt x="549" y="22"/>
                    <a:pt x="412" y="120"/>
                    <a:pt x="356" y="268"/>
                  </a:cubicBezTo>
                  <a:lnTo>
                    <a:pt x="92" y="978"/>
                  </a:lnTo>
                  <a:cubicBezTo>
                    <a:pt x="0" y="1226"/>
                    <a:pt x="186" y="1488"/>
                    <a:pt x="447" y="1488"/>
                  </a:cubicBezTo>
                  <a:cubicBezTo>
                    <a:pt x="455" y="1488"/>
                    <a:pt x="463" y="1488"/>
                    <a:pt x="472" y="1487"/>
                  </a:cubicBezTo>
                  <a:lnTo>
                    <a:pt x="1779" y="1407"/>
                  </a:lnTo>
                  <a:cubicBezTo>
                    <a:pt x="1931" y="1399"/>
                    <a:pt x="2064" y="1301"/>
                    <a:pt x="2113" y="1157"/>
                  </a:cubicBezTo>
                  <a:lnTo>
                    <a:pt x="2345" y="507"/>
                  </a:lnTo>
                  <a:cubicBezTo>
                    <a:pt x="2433" y="259"/>
                    <a:pt x="2249"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6402163" y="766552"/>
              <a:ext cx="10429" cy="12471"/>
            </a:xfrm>
            <a:custGeom>
              <a:avLst/>
              <a:gdLst/>
              <a:ahLst/>
              <a:cxnLst/>
              <a:rect l="l" t="t" r="r" b="b"/>
              <a:pathLst>
                <a:path w="332" h="397" extrusionOk="0">
                  <a:moveTo>
                    <a:pt x="224" y="0"/>
                  </a:moveTo>
                  <a:cubicBezTo>
                    <a:pt x="166" y="0"/>
                    <a:pt x="97" y="56"/>
                    <a:pt x="53" y="142"/>
                  </a:cubicBezTo>
                  <a:cubicBezTo>
                    <a:pt x="1" y="248"/>
                    <a:pt x="8" y="357"/>
                    <a:pt x="71" y="388"/>
                  </a:cubicBezTo>
                  <a:cubicBezTo>
                    <a:pt x="82" y="394"/>
                    <a:pt x="95" y="397"/>
                    <a:pt x="108" y="397"/>
                  </a:cubicBezTo>
                  <a:cubicBezTo>
                    <a:pt x="167" y="397"/>
                    <a:pt x="239" y="341"/>
                    <a:pt x="282" y="255"/>
                  </a:cubicBezTo>
                  <a:cubicBezTo>
                    <a:pt x="331" y="149"/>
                    <a:pt x="324" y="40"/>
                    <a:pt x="261" y="9"/>
                  </a:cubicBezTo>
                  <a:cubicBezTo>
                    <a:pt x="249" y="3"/>
                    <a:pt x="237"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6435397" y="765986"/>
              <a:ext cx="10523" cy="12502"/>
            </a:xfrm>
            <a:custGeom>
              <a:avLst/>
              <a:gdLst/>
              <a:ahLst/>
              <a:cxnLst/>
              <a:rect l="l" t="t" r="r" b="b"/>
              <a:pathLst>
                <a:path w="335" h="398" extrusionOk="0">
                  <a:moveTo>
                    <a:pt x="227" y="1"/>
                  </a:moveTo>
                  <a:cubicBezTo>
                    <a:pt x="168" y="1"/>
                    <a:pt x="96" y="57"/>
                    <a:pt x="53" y="143"/>
                  </a:cubicBezTo>
                  <a:cubicBezTo>
                    <a:pt x="1" y="248"/>
                    <a:pt x="11" y="357"/>
                    <a:pt x="74" y="389"/>
                  </a:cubicBezTo>
                  <a:cubicBezTo>
                    <a:pt x="85" y="395"/>
                    <a:pt x="97" y="397"/>
                    <a:pt x="110" y="397"/>
                  </a:cubicBezTo>
                  <a:cubicBezTo>
                    <a:pt x="167" y="397"/>
                    <a:pt x="239" y="342"/>
                    <a:pt x="282" y="255"/>
                  </a:cubicBezTo>
                  <a:cubicBezTo>
                    <a:pt x="334" y="150"/>
                    <a:pt x="324" y="41"/>
                    <a:pt x="264" y="9"/>
                  </a:cubicBezTo>
                  <a:cubicBezTo>
                    <a:pt x="253" y="4"/>
                    <a:pt x="240"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9"/>
            <p:cNvSpPr/>
            <p:nvPr/>
          </p:nvSpPr>
          <p:spPr>
            <a:xfrm>
              <a:off x="6361547" y="869145"/>
              <a:ext cx="100174" cy="95997"/>
            </a:xfrm>
            <a:custGeom>
              <a:avLst/>
              <a:gdLst/>
              <a:ahLst/>
              <a:cxnLst/>
              <a:rect l="l" t="t" r="r" b="b"/>
              <a:pathLst>
                <a:path w="3189" h="3056" extrusionOk="0">
                  <a:moveTo>
                    <a:pt x="1167" y="1"/>
                  </a:moveTo>
                  <a:lnTo>
                    <a:pt x="777" y="855"/>
                  </a:lnTo>
                  <a:lnTo>
                    <a:pt x="380" y="922"/>
                  </a:lnTo>
                  <a:lnTo>
                    <a:pt x="0" y="1723"/>
                  </a:lnTo>
                  <a:lnTo>
                    <a:pt x="380" y="1765"/>
                  </a:lnTo>
                  <a:lnTo>
                    <a:pt x="95" y="2500"/>
                  </a:lnTo>
                  <a:lnTo>
                    <a:pt x="489" y="2458"/>
                  </a:lnTo>
                  <a:lnTo>
                    <a:pt x="271" y="2988"/>
                  </a:lnTo>
                  <a:lnTo>
                    <a:pt x="1522" y="3055"/>
                  </a:lnTo>
                  <a:lnTo>
                    <a:pt x="3019" y="1822"/>
                  </a:lnTo>
                  <a:lnTo>
                    <a:pt x="2816" y="946"/>
                  </a:lnTo>
                  <a:cubicBezTo>
                    <a:pt x="2816" y="946"/>
                    <a:pt x="3142" y="61"/>
                    <a:pt x="3188" y="61"/>
                  </a:cubicBezTo>
                  <a:lnTo>
                    <a:pt x="1167"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9"/>
            <p:cNvSpPr/>
            <p:nvPr/>
          </p:nvSpPr>
          <p:spPr>
            <a:xfrm>
              <a:off x="6226504" y="728951"/>
              <a:ext cx="37569" cy="51108"/>
            </a:xfrm>
            <a:custGeom>
              <a:avLst/>
              <a:gdLst/>
              <a:ahLst/>
              <a:cxnLst/>
              <a:rect l="l" t="t" r="r" b="b"/>
              <a:pathLst>
                <a:path w="1196" h="1627" extrusionOk="0">
                  <a:moveTo>
                    <a:pt x="732" y="146"/>
                  </a:moveTo>
                  <a:cubicBezTo>
                    <a:pt x="744" y="161"/>
                    <a:pt x="762" y="171"/>
                    <a:pt x="784" y="171"/>
                  </a:cubicBezTo>
                  <a:cubicBezTo>
                    <a:pt x="790" y="171"/>
                    <a:pt x="796" y="171"/>
                    <a:pt x="802" y="169"/>
                  </a:cubicBezTo>
                  <a:cubicBezTo>
                    <a:pt x="821" y="165"/>
                    <a:pt x="839" y="163"/>
                    <a:pt x="856" y="163"/>
                  </a:cubicBezTo>
                  <a:cubicBezTo>
                    <a:pt x="1089" y="163"/>
                    <a:pt x="1058" y="560"/>
                    <a:pt x="1052" y="717"/>
                  </a:cubicBezTo>
                  <a:cubicBezTo>
                    <a:pt x="1048" y="847"/>
                    <a:pt x="1034" y="981"/>
                    <a:pt x="1006" y="1107"/>
                  </a:cubicBezTo>
                  <a:cubicBezTo>
                    <a:pt x="974" y="1227"/>
                    <a:pt x="932" y="1357"/>
                    <a:pt x="834" y="1434"/>
                  </a:cubicBezTo>
                  <a:cubicBezTo>
                    <a:pt x="785" y="1472"/>
                    <a:pt x="736" y="1487"/>
                    <a:pt x="688" y="1487"/>
                  </a:cubicBezTo>
                  <a:cubicBezTo>
                    <a:pt x="521" y="1487"/>
                    <a:pt x="371" y="1292"/>
                    <a:pt x="300" y="1150"/>
                  </a:cubicBezTo>
                  <a:cubicBezTo>
                    <a:pt x="205" y="949"/>
                    <a:pt x="173" y="714"/>
                    <a:pt x="159" y="492"/>
                  </a:cubicBezTo>
                  <a:cubicBezTo>
                    <a:pt x="155" y="429"/>
                    <a:pt x="148" y="348"/>
                    <a:pt x="198" y="299"/>
                  </a:cubicBezTo>
                  <a:cubicBezTo>
                    <a:pt x="243" y="250"/>
                    <a:pt x="321" y="232"/>
                    <a:pt x="377" y="215"/>
                  </a:cubicBezTo>
                  <a:cubicBezTo>
                    <a:pt x="495" y="176"/>
                    <a:pt x="613" y="155"/>
                    <a:pt x="732" y="146"/>
                  </a:cubicBezTo>
                  <a:close/>
                  <a:moveTo>
                    <a:pt x="834" y="0"/>
                  </a:moveTo>
                  <a:cubicBezTo>
                    <a:pt x="658" y="4"/>
                    <a:pt x="482" y="32"/>
                    <a:pt x="314" y="88"/>
                  </a:cubicBezTo>
                  <a:cubicBezTo>
                    <a:pt x="173" y="134"/>
                    <a:pt x="46" y="197"/>
                    <a:pt x="22" y="359"/>
                  </a:cubicBezTo>
                  <a:cubicBezTo>
                    <a:pt x="1" y="496"/>
                    <a:pt x="29" y="654"/>
                    <a:pt x="54" y="791"/>
                  </a:cubicBezTo>
                  <a:cubicBezTo>
                    <a:pt x="75" y="935"/>
                    <a:pt x="113" y="1076"/>
                    <a:pt x="177" y="1209"/>
                  </a:cubicBezTo>
                  <a:cubicBezTo>
                    <a:pt x="267" y="1405"/>
                    <a:pt x="464" y="1626"/>
                    <a:pt x="690" y="1626"/>
                  </a:cubicBezTo>
                  <a:cubicBezTo>
                    <a:pt x="743" y="1626"/>
                    <a:pt x="799" y="1614"/>
                    <a:pt x="855" y="1585"/>
                  </a:cubicBezTo>
                  <a:cubicBezTo>
                    <a:pt x="1140" y="1438"/>
                    <a:pt x="1182" y="1027"/>
                    <a:pt x="1192" y="745"/>
                  </a:cubicBezTo>
                  <a:cubicBezTo>
                    <a:pt x="1196" y="643"/>
                    <a:pt x="1192" y="542"/>
                    <a:pt x="1185" y="443"/>
                  </a:cubicBezTo>
                  <a:cubicBezTo>
                    <a:pt x="1182" y="359"/>
                    <a:pt x="1175" y="271"/>
                    <a:pt x="1136" y="197"/>
                  </a:cubicBezTo>
                  <a:cubicBezTo>
                    <a:pt x="1086" y="103"/>
                    <a:pt x="993" y="45"/>
                    <a:pt x="892" y="31"/>
                  </a:cubicBezTo>
                  <a:lnTo>
                    <a:pt x="892" y="31"/>
                  </a:lnTo>
                  <a:cubicBezTo>
                    <a:pt x="881" y="13"/>
                    <a:pt x="862"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9"/>
            <p:cNvSpPr/>
            <p:nvPr/>
          </p:nvSpPr>
          <p:spPr>
            <a:xfrm>
              <a:off x="6232693" y="732030"/>
              <a:ext cx="27392" cy="37601"/>
            </a:xfrm>
            <a:custGeom>
              <a:avLst/>
              <a:gdLst/>
              <a:ahLst/>
              <a:cxnLst/>
              <a:rect l="l" t="t" r="r" b="b"/>
              <a:pathLst>
                <a:path w="872" h="1197" extrusionOk="0">
                  <a:moveTo>
                    <a:pt x="88" y="0"/>
                  </a:moveTo>
                  <a:cubicBezTo>
                    <a:pt x="47" y="0"/>
                    <a:pt x="1" y="35"/>
                    <a:pt x="11" y="89"/>
                  </a:cubicBezTo>
                  <a:cubicBezTo>
                    <a:pt x="50" y="317"/>
                    <a:pt x="155" y="531"/>
                    <a:pt x="285" y="721"/>
                  </a:cubicBezTo>
                  <a:cubicBezTo>
                    <a:pt x="349" y="813"/>
                    <a:pt x="419" y="904"/>
                    <a:pt x="493" y="988"/>
                  </a:cubicBezTo>
                  <a:cubicBezTo>
                    <a:pt x="566" y="1076"/>
                    <a:pt x="647" y="1154"/>
                    <a:pt x="756" y="1192"/>
                  </a:cubicBezTo>
                  <a:cubicBezTo>
                    <a:pt x="764" y="1195"/>
                    <a:pt x="772" y="1196"/>
                    <a:pt x="779" y="1196"/>
                  </a:cubicBezTo>
                  <a:cubicBezTo>
                    <a:pt x="847" y="1196"/>
                    <a:pt x="871" y="1084"/>
                    <a:pt x="795" y="1055"/>
                  </a:cubicBezTo>
                  <a:cubicBezTo>
                    <a:pt x="704" y="1023"/>
                    <a:pt x="637" y="943"/>
                    <a:pt x="574" y="872"/>
                  </a:cubicBezTo>
                  <a:cubicBezTo>
                    <a:pt x="507" y="792"/>
                    <a:pt x="443" y="707"/>
                    <a:pt x="387" y="619"/>
                  </a:cubicBezTo>
                  <a:cubicBezTo>
                    <a:pt x="271" y="447"/>
                    <a:pt x="180" y="257"/>
                    <a:pt x="145" y="50"/>
                  </a:cubicBezTo>
                  <a:cubicBezTo>
                    <a:pt x="139" y="15"/>
                    <a:pt x="11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6234452" y="753830"/>
              <a:ext cx="11843" cy="17968"/>
            </a:xfrm>
            <a:custGeom>
              <a:avLst/>
              <a:gdLst/>
              <a:ahLst/>
              <a:cxnLst/>
              <a:rect l="l" t="t" r="r" b="b"/>
              <a:pathLst>
                <a:path w="377" h="572" extrusionOk="0">
                  <a:moveTo>
                    <a:pt x="298" y="0"/>
                  </a:moveTo>
                  <a:cubicBezTo>
                    <a:pt x="275" y="0"/>
                    <a:pt x="251" y="11"/>
                    <a:pt x="240" y="34"/>
                  </a:cubicBezTo>
                  <a:cubicBezTo>
                    <a:pt x="166" y="178"/>
                    <a:pt x="92" y="322"/>
                    <a:pt x="18" y="467"/>
                  </a:cubicBezTo>
                  <a:cubicBezTo>
                    <a:pt x="1" y="502"/>
                    <a:pt x="8" y="544"/>
                    <a:pt x="43" y="565"/>
                  </a:cubicBezTo>
                  <a:cubicBezTo>
                    <a:pt x="53" y="569"/>
                    <a:pt x="64" y="572"/>
                    <a:pt x="76" y="572"/>
                  </a:cubicBezTo>
                  <a:cubicBezTo>
                    <a:pt x="101" y="572"/>
                    <a:pt x="126" y="561"/>
                    <a:pt x="138" y="537"/>
                  </a:cubicBezTo>
                  <a:cubicBezTo>
                    <a:pt x="212" y="393"/>
                    <a:pt x="286" y="249"/>
                    <a:pt x="359" y="105"/>
                  </a:cubicBezTo>
                  <a:cubicBezTo>
                    <a:pt x="377" y="73"/>
                    <a:pt x="370" y="27"/>
                    <a:pt x="335" y="10"/>
                  </a:cubicBezTo>
                  <a:cubicBezTo>
                    <a:pt x="324" y="4"/>
                    <a:pt x="311" y="0"/>
                    <a:pt x="29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6245509" y="761055"/>
              <a:ext cx="5780" cy="18879"/>
            </a:xfrm>
            <a:custGeom>
              <a:avLst/>
              <a:gdLst/>
              <a:ahLst/>
              <a:cxnLst/>
              <a:rect l="l" t="t" r="r" b="b"/>
              <a:pathLst>
                <a:path w="184" h="601" extrusionOk="0">
                  <a:moveTo>
                    <a:pt x="108" y="1"/>
                  </a:moveTo>
                  <a:cubicBezTo>
                    <a:pt x="106" y="1"/>
                    <a:pt x="104" y="1"/>
                    <a:pt x="102" y="1"/>
                  </a:cubicBezTo>
                  <a:cubicBezTo>
                    <a:pt x="67" y="1"/>
                    <a:pt x="28" y="29"/>
                    <a:pt x="32" y="68"/>
                  </a:cubicBezTo>
                  <a:cubicBezTo>
                    <a:pt x="42" y="219"/>
                    <a:pt x="35" y="367"/>
                    <a:pt x="7" y="511"/>
                  </a:cubicBezTo>
                  <a:cubicBezTo>
                    <a:pt x="0" y="549"/>
                    <a:pt x="18" y="588"/>
                    <a:pt x="57" y="599"/>
                  </a:cubicBezTo>
                  <a:cubicBezTo>
                    <a:pt x="62" y="600"/>
                    <a:pt x="67" y="600"/>
                    <a:pt x="72" y="600"/>
                  </a:cubicBezTo>
                  <a:cubicBezTo>
                    <a:pt x="104" y="600"/>
                    <a:pt x="138" y="582"/>
                    <a:pt x="144" y="549"/>
                  </a:cubicBezTo>
                  <a:cubicBezTo>
                    <a:pt x="173" y="391"/>
                    <a:pt x="183" y="230"/>
                    <a:pt x="173" y="68"/>
                  </a:cubicBezTo>
                  <a:cubicBezTo>
                    <a:pt x="169" y="34"/>
                    <a:pt x="143" y="1"/>
                    <a:pt x="10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6190129" y="757505"/>
              <a:ext cx="41716" cy="178957"/>
            </a:xfrm>
            <a:custGeom>
              <a:avLst/>
              <a:gdLst/>
              <a:ahLst/>
              <a:cxnLst/>
              <a:rect l="l" t="t" r="r" b="b"/>
              <a:pathLst>
                <a:path w="1328" h="5697" extrusionOk="0">
                  <a:moveTo>
                    <a:pt x="1234" y="1"/>
                  </a:moveTo>
                  <a:cubicBezTo>
                    <a:pt x="1214" y="1"/>
                    <a:pt x="1194" y="11"/>
                    <a:pt x="1183" y="37"/>
                  </a:cubicBezTo>
                  <a:cubicBezTo>
                    <a:pt x="589" y="1415"/>
                    <a:pt x="519" y="2919"/>
                    <a:pt x="400" y="4391"/>
                  </a:cubicBezTo>
                  <a:cubicBezTo>
                    <a:pt x="382" y="4606"/>
                    <a:pt x="361" y="4820"/>
                    <a:pt x="312" y="5031"/>
                  </a:cubicBezTo>
                  <a:cubicBezTo>
                    <a:pt x="291" y="5130"/>
                    <a:pt x="266" y="5228"/>
                    <a:pt x="231" y="5319"/>
                  </a:cubicBezTo>
                  <a:cubicBezTo>
                    <a:pt x="203" y="5404"/>
                    <a:pt x="168" y="5523"/>
                    <a:pt x="73" y="5558"/>
                  </a:cubicBezTo>
                  <a:cubicBezTo>
                    <a:pt x="0" y="5587"/>
                    <a:pt x="21" y="5697"/>
                    <a:pt x="87" y="5697"/>
                  </a:cubicBezTo>
                  <a:cubicBezTo>
                    <a:pt x="94" y="5697"/>
                    <a:pt x="103" y="5695"/>
                    <a:pt x="111" y="5692"/>
                  </a:cubicBezTo>
                  <a:cubicBezTo>
                    <a:pt x="259" y="5639"/>
                    <a:pt x="319" y="5499"/>
                    <a:pt x="368" y="5358"/>
                  </a:cubicBezTo>
                  <a:cubicBezTo>
                    <a:pt x="431" y="5179"/>
                    <a:pt x="470" y="4992"/>
                    <a:pt x="495" y="4806"/>
                  </a:cubicBezTo>
                  <a:cubicBezTo>
                    <a:pt x="551" y="4427"/>
                    <a:pt x="565" y="4044"/>
                    <a:pt x="593" y="3660"/>
                  </a:cubicBezTo>
                  <a:cubicBezTo>
                    <a:pt x="653" y="2887"/>
                    <a:pt x="730" y="2110"/>
                    <a:pt x="902" y="1351"/>
                  </a:cubicBezTo>
                  <a:cubicBezTo>
                    <a:pt x="1001" y="926"/>
                    <a:pt x="1131" y="508"/>
                    <a:pt x="1303" y="107"/>
                  </a:cubicBezTo>
                  <a:cubicBezTo>
                    <a:pt x="1327" y="52"/>
                    <a:pt x="127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6194401" y="926222"/>
              <a:ext cx="41370" cy="11591"/>
            </a:xfrm>
            <a:custGeom>
              <a:avLst/>
              <a:gdLst/>
              <a:ahLst/>
              <a:cxnLst/>
              <a:rect l="l" t="t" r="r" b="b"/>
              <a:pathLst>
                <a:path w="1317" h="369" extrusionOk="0">
                  <a:moveTo>
                    <a:pt x="46" y="237"/>
                  </a:moveTo>
                  <a:cubicBezTo>
                    <a:pt x="47" y="237"/>
                    <a:pt x="48" y="237"/>
                    <a:pt x="49" y="237"/>
                  </a:cubicBezTo>
                  <a:lnTo>
                    <a:pt x="49" y="237"/>
                  </a:lnTo>
                  <a:cubicBezTo>
                    <a:pt x="48" y="237"/>
                    <a:pt x="47" y="237"/>
                    <a:pt x="46" y="237"/>
                  </a:cubicBezTo>
                  <a:close/>
                  <a:moveTo>
                    <a:pt x="405" y="1"/>
                  </a:moveTo>
                  <a:cubicBezTo>
                    <a:pt x="377" y="1"/>
                    <a:pt x="349" y="3"/>
                    <a:pt x="320" y="8"/>
                  </a:cubicBezTo>
                  <a:cubicBezTo>
                    <a:pt x="271" y="19"/>
                    <a:pt x="225" y="36"/>
                    <a:pt x="183" y="57"/>
                  </a:cubicBezTo>
                  <a:cubicBezTo>
                    <a:pt x="162" y="68"/>
                    <a:pt x="144" y="82"/>
                    <a:pt x="123" y="96"/>
                  </a:cubicBezTo>
                  <a:cubicBezTo>
                    <a:pt x="115" y="101"/>
                    <a:pt x="108" y="108"/>
                    <a:pt x="100" y="116"/>
                  </a:cubicBezTo>
                  <a:lnTo>
                    <a:pt x="100" y="116"/>
                  </a:lnTo>
                  <a:cubicBezTo>
                    <a:pt x="97" y="115"/>
                    <a:pt x="94" y="115"/>
                    <a:pt x="90" y="115"/>
                  </a:cubicBezTo>
                  <a:cubicBezTo>
                    <a:pt x="79" y="115"/>
                    <a:pt x="69" y="118"/>
                    <a:pt x="60" y="124"/>
                  </a:cubicBezTo>
                  <a:cubicBezTo>
                    <a:pt x="14" y="156"/>
                    <a:pt x="0" y="230"/>
                    <a:pt x="56" y="261"/>
                  </a:cubicBezTo>
                  <a:cubicBezTo>
                    <a:pt x="71" y="270"/>
                    <a:pt x="84" y="274"/>
                    <a:pt x="97" y="274"/>
                  </a:cubicBezTo>
                  <a:cubicBezTo>
                    <a:pt x="139" y="274"/>
                    <a:pt x="172" y="232"/>
                    <a:pt x="207" y="205"/>
                  </a:cubicBezTo>
                  <a:cubicBezTo>
                    <a:pt x="268" y="161"/>
                    <a:pt x="336" y="141"/>
                    <a:pt x="406" y="141"/>
                  </a:cubicBezTo>
                  <a:cubicBezTo>
                    <a:pt x="465" y="141"/>
                    <a:pt x="525" y="156"/>
                    <a:pt x="580" y="184"/>
                  </a:cubicBezTo>
                  <a:cubicBezTo>
                    <a:pt x="703" y="247"/>
                    <a:pt x="815" y="338"/>
                    <a:pt x="956" y="363"/>
                  </a:cubicBezTo>
                  <a:cubicBezTo>
                    <a:pt x="979" y="367"/>
                    <a:pt x="1001" y="369"/>
                    <a:pt x="1023" y="369"/>
                  </a:cubicBezTo>
                  <a:cubicBezTo>
                    <a:pt x="1123" y="369"/>
                    <a:pt x="1216" y="330"/>
                    <a:pt x="1279" y="244"/>
                  </a:cubicBezTo>
                  <a:cubicBezTo>
                    <a:pt x="1317" y="194"/>
                    <a:pt x="1268" y="144"/>
                    <a:pt x="1217" y="144"/>
                  </a:cubicBezTo>
                  <a:cubicBezTo>
                    <a:pt x="1196" y="144"/>
                    <a:pt x="1175" y="153"/>
                    <a:pt x="1160" y="173"/>
                  </a:cubicBezTo>
                  <a:cubicBezTo>
                    <a:pt x="1128" y="215"/>
                    <a:pt x="1080" y="230"/>
                    <a:pt x="1030" y="230"/>
                  </a:cubicBezTo>
                  <a:cubicBezTo>
                    <a:pt x="989" y="230"/>
                    <a:pt x="946" y="219"/>
                    <a:pt x="910" y="205"/>
                  </a:cubicBezTo>
                  <a:cubicBezTo>
                    <a:pt x="805" y="166"/>
                    <a:pt x="717" y="92"/>
                    <a:pt x="619" y="47"/>
                  </a:cubicBezTo>
                  <a:cubicBezTo>
                    <a:pt x="548" y="16"/>
                    <a:pt x="477" y="1"/>
                    <a:pt x="405"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6238661" y="777766"/>
              <a:ext cx="10555" cy="136236"/>
            </a:xfrm>
            <a:custGeom>
              <a:avLst/>
              <a:gdLst/>
              <a:ahLst/>
              <a:cxnLst/>
              <a:rect l="l" t="t" r="r" b="b"/>
              <a:pathLst>
                <a:path w="336" h="4337" extrusionOk="0">
                  <a:moveTo>
                    <a:pt x="246" y="1"/>
                  </a:moveTo>
                  <a:cubicBezTo>
                    <a:pt x="210" y="1"/>
                    <a:pt x="174" y="23"/>
                    <a:pt x="173" y="67"/>
                  </a:cubicBezTo>
                  <a:cubicBezTo>
                    <a:pt x="85" y="1472"/>
                    <a:pt x="0" y="2885"/>
                    <a:pt x="194" y="4284"/>
                  </a:cubicBezTo>
                  <a:cubicBezTo>
                    <a:pt x="198" y="4321"/>
                    <a:pt x="223" y="4337"/>
                    <a:pt x="250" y="4337"/>
                  </a:cubicBezTo>
                  <a:cubicBezTo>
                    <a:pt x="290" y="4337"/>
                    <a:pt x="336" y="4302"/>
                    <a:pt x="327" y="4249"/>
                  </a:cubicBezTo>
                  <a:cubicBezTo>
                    <a:pt x="137" y="2861"/>
                    <a:pt x="225" y="1458"/>
                    <a:pt x="313" y="67"/>
                  </a:cubicBezTo>
                  <a:cubicBezTo>
                    <a:pt x="315" y="23"/>
                    <a:pt x="281"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6220536" y="788761"/>
              <a:ext cx="13570" cy="127692"/>
            </a:xfrm>
            <a:custGeom>
              <a:avLst/>
              <a:gdLst/>
              <a:ahLst/>
              <a:cxnLst/>
              <a:rect l="l" t="t" r="r" b="b"/>
              <a:pathLst>
                <a:path w="432" h="4065" extrusionOk="0">
                  <a:moveTo>
                    <a:pt x="344" y="1"/>
                  </a:moveTo>
                  <a:cubicBezTo>
                    <a:pt x="317" y="1"/>
                    <a:pt x="293" y="16"/>
                    <a:pt x="289" y="50"/>
                  </a:cubicBezTo>
                  <a:cubicBezTo>
                    <a:pt x="85" y="1358"/>
                    <a:pt x="1" y="2676"/>
                    <a:pt x="33" y="3997"/>
                  </a:cubicBezTo>
                  <a:cubicBezTo>
                    <a:pt x="33" y="4042"/>
                    <a:pt x="68" y="4065"/>
                    <a:pt x="103" y="4065"/>
                  </a:cubicBezTo>
                  <a:cubicBezTo>
                    <a:pt x="138" y="4065"/>
                    <a:pt x="171" y="4043"/>
                    <a:pt x="170" y="3997"/>
                  </a:cubicBezTo>
                  <a:cubicBezTo>
                    <a:pt x="142" y="2690"/>
                    <a:pt x="222" y="1383"/>
                    <a:pt x="423" y="89"/>
                  </a:cubicBezTo>
                  <a:cubicBezTo>
                    <a:pt x="431" y="36"/>
                    <a:pt x="38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6257540" y="762405"/>
              <a:ext cx="31758" cy="98258"/>
            </a:xfrm>
            <a:custGeom>
              <a:avLst/>
              <a:gdLst/>
              <a:ahLst/>
              <a:cxnLst/>
              <a:rect l="l" t="t" r="r" b="b"/>
              <a:pathLst>
                <a:path w="1011" h="3128" extrusionOk="0">
                  <a:moveTo>
                    <a:pt x="85" y="1"/>
                  </a:moveTo>
                  <a:cubicBezTo>
                    <a:pt x="44" y="1"/>
                    <a:pt x="0" y="36"/>
                    <a:pt x="11" y="88"/>
                  </a:cubicBezTo>
                  <a:cubicBezTo>
                    <a:pt x="204" y="1107"/>
                    <a:pt x="489" y="2109"/>
                    <a:pt x="854" y="3079"/>
                  </a:cubicBezTo>
                  <a:cubicBezTo>
                    <a:pt x="867" y="3113"/>
                    <a:pt x="897" y="3128"/>
                    <a:pt x="926" y="3128"/>
                  </a:cubicBezTo>
                  <a:cubicBezTo>
                    <a:pt x="969" y="3128"/>
                    <a:pt x="1011" y="3095"/>
                    <a:pt x="992" y="3044"/>
                  </a:cubicBezTo>
                  <a:cubicBezTo>
                    <a:pt x="623" y="2070"/>
                    <a:pt x="341" y="1069"/>
                    <a:pt x="145" y="53"/>
                  </a:cubicBezTo>
                  <a:cubicBezTo>
                    <a:pt x="137" y="16"/>
                    <a:pt x="11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6245163" y="783735"/>
              <a:ext cx="30941" cy="140006"/>
            </a:xfrm>
            <a:custGeom>
              <a:avLst/>
              <a:gdLst/>
              <a:ahLst/>
              <a:cxnLst/>
              <a:rect l="l" t="t" r="r" b="b"/>
              <a:pathLst>
                <a:path w="985" h="4457" extrusionOk="0">
                  <a:moveTo>
                    <a:pt x="69" y="0"/>
                  </a:moveTo>
                  <a:cubicBezTo>
                    <a:pt x="34" y="0"/>
                    <a:pt x="1" y="22"/>
                    <a:pt x="4" y="66"/>
                  </a:cubicBezTo>
                  <a:cubicBezTo>
                    <a:pt x="85" y="1223"/>
                    <a:pt x="169" y="2390"/>
                    <a:pt x="500" y="3507"/>
                  </a:cubicBezTo>
                  <a:cubicBezTo>
                    <a:pt x="591" y="3820"/>
                    <a:pt x="704" y="4126"/>
                    <a:pt x="841" y="4421"/>
                  </a:cubicBezTo>
                  <a:cubicBezTo>
                    <a:pt x="852" y="4446"/>
                    <a:pt x="871" y="4457"/>
                    <a:pt x="891" y="4457"/>
                  </a:cubicBezTo>
                  <a:cubicBezTo>
                    <a:pt x="936" y="4457"/>
                    <a:pt x="984" y="4406"/>
                    <a:pt x="960" y="4351"/>
                  </a:cubicBezTo>
                  <a:cubicBezTo>
                    <a:pt x="489" y="3307"/>
                    <a:pt x="321" y="2165"/>
                    <a:pt x="219" y="1033"/>
                  </a:cubicBezTo>
                  <a:cubicBezTo>
                    <a:pt x="191" y="710"/>
                    <a:pt x="166" y="390"/>
                    <a:pt x="145" y="66"/>
                  </a:cubicBezTo>
                  <a:cubicBezTo>
                    <a:pt x="141" y="22"/>
                    <a:pt x="10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6264042" y="837858"/>
              <a:ext cx="18125" cy="54721"/>
            </a:xfrm>
            <a:custGeom>
              <a:avLst/>
              <a:gdLst/>
              <a:ahLst/>
              <a:cxnLst/>
              <a:rect l="l" t="t" r="r" b="b"/>
              <a:pathLst>
                <a:path w="577" h="1742" extrusionOk="0">
                  <a:moveTo>
                    <a:pt x="86" y="1"/>
                  </a:moveTo>
                  <a:cubicBezTo>
                    <a:pt x="45" y="1"/>
                    <a:pt x="1" y="34"/>
                    <a:pt x="11" y="87"/>
                  </a:cubicBezTo>
                  <a:cubicBezTo>
                    <a:pt x="106" y="635"/>
                    <a:pt x="247" y="1169"/>
                    <a:pt x="423" y="1693"/>
                  </a:cubicBezTo>
                  <a:cubicBezTo>
                    <a:pt x="435" y="1727"/>
                    <a:pt x="464" y="1741"/>
                    <a:pt x="493" y="1741"/>
                  </a:cubicBezTo>
                  <a:cubicBezTo>
                    <a:pt x="535" y="1741"/>
                    <a:pt x="576" y="1708"/>
                    <a:pt x="560" y="1658"/>
                  </a:cubicBezTo>
                  <a:cubicBezTo>
                    <a:pt x="380" y="1134"/>
                    <a:pt x="243" y="596"/>
                    <a:pt x="145" y="52"/>
                  </a:cubicBezTo>
                  <a:cubicBezTo>
                    <a:pt x="139" y="16"/>
                    <a:pt x="113"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6170276" y="683591"/>
              <a:ext cx="39737" cy="64396"/>
            </a:xfrm>
            <a:custGeom>
              <a:avLst/>
              <a:gdLst/>
              <a:ahLst/>
              <a:cxnLst/>
              <a:rect l="l" t="t" r="r" b="b"/>
              <a:pathLst>
                <a:path w="1265" h="2050" extrusionOk="0">
                  <a:moveTo>
                    <a:pt x="85" y="1"/>
                  </a:moveTo>
                  <a:cubicBezTo>
                    <a:pt x="42" y="1"/>
                    <a:pt x="0" y="34"/>
                    <a:pt x="19" y="84"/>
                  </a:cubicBezTo>
                  <a:cubicBezTo>
                    <a:pt x="290" y="784"/>
                    <a:pt x="659" y="1437"/>
                    <a:pt x="1123" y="2024"/>
                  </a:cubicBezTo>
                  <a:cubicBezTo>
                    <a:pt x="1137" y="2042"/>
                    <a:pt x="1153" y="2050"/>
                    <a:pt x="1169" y="2050"/>
                  </a:cubicBezTo>
                  <a:cubicBezTo>
                    <a:pt x="1218" y="2050"/>
                    <a:pt x="1265" y="1979"/>
                    <a:pt x="1225" y="1926"/>
                  </a:cubicBezTo>
                  <a:cubicBezTo>
                    <a:pt x="775" y="1356"/>
                    <a:pt x="417" y="724"/>
                    <a:pt x="156" y="49"/>
                  </a:cubicBezTo>
                  <a:cubicBezTo>
                    <a:pt x="144" y="15"/>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6189846" y="698669"/>
              <a:ext cx="37538" cy="43255"/>
            </a:xfrm>
            <a:custGeom>
              <a:avLst/>
              <a:gdLst/>
              <a:ahLst/>
              <a:cxnLst/>
              <a:rect l="l" t="t" r="r" b="b"/>
              <a:pathLst>
                <a:path w="1195" h="1377" extrusionOk="0">
                  <a:moveTo>
                    <a:pt x="94" y="1"/>
                  </a:moveTo>
                  <a:cubicBezTo>
                    <a:pt x="47" y="1"/>
                    <a:pt x="0" y="51"/>
                    <a:pt x="29" y="107"/>
                  </a:cubicBezTo>
                  <a:cubicBezTo>
                    <a:pt x="282" y="585"/>
                    <a:pt x="627" y="1010"/>
                    <a:pt x="1041" y="1358"/>
                  </a:cubicBezTo>
                  <a:cubicBezTo>
                    <a:pt x="1056" y="1371"/>
                    <a:pt x="1072" y="1377"/>
                    <a:pt x="1088" y="1377"/>
                  </a:cubicBezTo>
                  <a:cubicBezTo>
                    <a:pt x="1144" y="1377"/>
                    <a:pt x="1195" y="1306"/>
                    <a:pt x="1140" y="1260"/>
                  </a:cubicBezTo>
                  <a:cubicBezTo>
                    <a:pt x="735" y="919"/>
                    <a:pt x="398" y="504"/>
                    <a:pt x="149" y="36"/>
                  </a:cubicBezTo>
                  <a:cubicBezTo>
                    <a:pt x="135" y="11"/>
                    <a:pt x="11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9"/>
            <p:cNvSpPr/>
            <p:nvPr/>
          </p:nvSpPr>
          <p:spPr>
            <a:xfrm>
              <a:off x="6259425" y="689466"/>
              <a:ext cx="43978" cy="74762"/>
            </a:xfrm>
            <a:custGeom>
              <a:avLst/>
              <a:gdLst/>
              <a:ahLst/>
              <a:cxnLst/>
              <a:rect l="l" t="t" r="r" b="b"/>
              <a:pathLst>
                <a:path w="1400" h="2380" extrusionOk="0">
                  <a:moveTo>
                    <a:pt x="1314" y="0"/>
                  </a:moveTo>
                  <a:cubicBezTo>
                    <a:pt x="1286" y="0"/>
                    <a:pt x="1260" y="15"/>
                    <a:pt x="1251" y="48"/>
                  </a:cubicBezTo>
                  <a:cubicBezTo>
                    <a:pt x="1041" y="874"/>
                    <a:pt x="626" y="1633"/>
                    <a:pt x="49" y="2259"/>
                  </a:cubicBezTo>
                  <a:cubicBezTo>
                    <a:pt x="1" y="2308"/>
                    <a:pt x="48" y="2379"/>
                    <a:pt x="101" y="2379"/>
                  </a:cubicBezTo>
                  <a:cubicBezTo>
                    <a:pt x="117" y="2379"/>
                    <a:pt x="133" y="2373"/>
                    <a:pt x="148" y="2357"/>
                  </a:cubicBezTo>
                  <a:cubicBezTo>
                    <a:pt x="742" y="1718"/>
                    <a:pt x="1171" y="934"/>
                    <a:pt x="1385" y="87"/>
                  </a:cubicBezTo>
                  <a:cubicBezTo>
                    <a:pt x="1400" y="34"/>
                    <a:pt x="1356"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6260744" y="707277"/>
              <a:ext cx="26795" cy="33486"/>
            </a:xfrm>
            <a:custGeom>
              <a:avLst/>
              <a:gdLst/>
              <a:ahLst/>
              <a:cxnLst/>
              <a:rect l="l" t="t" r="r" b="b"/>
              <a:pathLst>
                <a:path w="853" h="1066" extrusionOk="0">
                  <a:moveTo>
                    <a:pt x="760" y="1"/>
                  </a:moveTo>
                  <a:cubicBezTo>
                    <a:pt x="739" y="1"/>
                    <a:pt x="719" y="11"/>
                    <a:pt x="707" y="37"/>
                  </a:cubicBezTo>
                  <a:cubicBezTo>
                    <a:pt x="542" y="374"/>
                    <a:pt x="320" y="683"/>
                    <a:pt x="50" y="947"/>
                  </a:cubicBezTo>
                  <a:cubicBezTo>
                    <a:pt x="1" y="996"/>
                    <a:pt x="48" y="1066"/>
                    <a:pt x="103" y="1066"/>
                  </a:cubicBezTo>
                  <a:cubicBezTo>
                    <a:pt x="120" y="1066"/>
                    <a:pt x="136" y="1060"/>
                    <a:pt x="151" y="1045"/>
                  </a:cubicBezTo>
                  <a:cubicBezTo>
                    <a:pt x="429" y="775"/>
                    <a:pt x="658" y="455"/>
                    <a:pt x="826" y="107"/>
                  </a:cubicBezTo>
                  <a:cubicBezTo>
                    <a:pt x="853" y="51"/>
                    <a:pt x="805"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6249498" y="683686"/>
              <a:ext cx="40396" cy="48124"/>
            </a:xfrm>
            <a:custGeom>
              <a:avLst/>
              <a:gdLst/>
              <a:ahLst/>
              <a:cxnLst/>
              <a:rect l="l" t="t" r="r" b="b"/>
              <a:pathLst>
                <a:path w="1286" h="1532" extrusionOk="0">
                  <a:moveTo>
                    <a:pt x="1190" y="1"/>
                  </a:moveTo>
                  <a:cubicBezTo>
                    <a:pt x="1173" y="1"/>
                    <a:pt x="1157" y="8"/>
                    <a:pt x="1142" y="25"/>
                  </a:cubicBezTo>
                  <a:cubicBezTo>
                    <a:pt x="759" y="478"/>
                    <a:pt x="355" y="925"/>
                    <a:pt x="35" y="1427"/>
                  </a:cubicBezTo>
                  <a:cubicBezTo>
                    <a:pt x="1" y="1481"/>
                    <a:pt x="50" y="1531"/>
                    <a:pt x="99" y="1531"/>
                  </a:cubicBezTo>
                  <a:cubicBezTo>
                    <a:pt x="121" y="1531"/>
                    <a:pt x="143" y="1521"/>
                    <a:pt x="158" y="1498"/>
                  </a:cubicBezTo>
                  <a:cubicBezTo>
                    <a:pt x="471" y="1005"/>
                    <a:pt x="864" y="570"/>
                    <a:pt x="1241" y="123"/>
                  </a:cubicBezTo>
                  <a:cubicBezTo>
                    <a:pt x="1286" y="70"/>
                    <a:pt x="1240"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6054992" y="829942"/>
              <a:ext cx="71401" cy="64835"/>
            </a:xfrm>
            <a:custGeom>
              <a:avLst/>
              <a:gdLst/>
              <a:ahLst/>
              <a:cxnLst/>
              <a:rect l="l" t="t" r="r" b="b"/>
              <a:pathLst>
                <a:path w="2273" h="2064" extrusionOk="0">
                  <a:moveTo>
                    <a:pt x="2165" y="0"/>
                  </a:moveTo>
                  <a:cubicBezTo>
                    <a:pt x="2149" y="0"/>
                    <a:pt x="2133" y="6"/>
                    <a:pt x="2118" y="19"/>
                  </a:cubicBezTo>
                  <a:cubicBezTo>
                    <a:pt x="1429" y="662"/>
                    <a:pt x="741" y="1305"/>
                    <a:pt x="52" y="1945"/>
                  </a:cubicBezTo>
                  <a:cubicBezTo>
                    <a:pt x="0" y="1994"/>
                    <a:pt x="47" y="2064"/>
                    <a:pt x="102" y="2064"/>
                  </a:cubicBezTo>
                  <a:cubicBezTo>
                    <a:pt x="118" y="2064"/>
                    <a:pt x="135" y="2058"/>
                    <a:pt x="150" y="2043"/>
                  </a:cubicBezTo>
                  <a:cubicBezTo>
                    <a:pt x="839" y="1404"/>
                    <a:pt x="1528" y="760"/>
                    <a:pt x="2220" y="121"/>
                  </a:cubicBezTo>
                  <a:cubicBezTo>
                    <a:pt x="2272" y="71"/>
                    <a:pt x="2222" y="0"/>
                    <a:pt x="2165"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6098341" y="844266"/>
              <a:ext cx="26606" cy="12062"/>
            </a:xfrm>
            <a:custGeom>
              <a:avLst/>
              <a:gdLst/>
              <a:ahLst/>
              <a:cxnLst/>
              <a:rect l="l" t="t" r="r" b="b"/>
              <a:pathLst>
                <a:path w="847" h="384" extrusionOk="0">
                  <a:moveTo>
                    <a:pt x="741" y="0"/>
                  </a:moveTo>
                  <a:cubicBezTo>
                    <a:pt x="730" y="0"/>
                    <a:pt x="718" y="3"/>
                    <a:pt x="707" y="9"/>
                  </a:cubicBezTo>
                  <a:cubicBezTo>
                    <a:pt x="506" y="122"/>
                    <a:pt x="285" y="203"/>
                    <a:pt x="60" y="248"/>
                  </a:cubicBezTo>
                  <a:cubicBezTo>
                    <a:pt x="21" y="255"/>
                    <a:pt x="0" y="301"/>
                    <a:pt x="11" y="336"/>
                  </a:cubicBezTo>
                  <a:cubicBezTo>
                    <a:pt x="20" y="368"/>
                    <a:pt x="48" y="383"/>
                    <a:pt x="78" y="383"/>
                  </a:cubicBezTo>
                  <a:cubicBezTo>
                    <a:pt x="83" y="383"/>
                    <a:pt x="89" y="383"/>
                    <a:pt x="95" y="382"/>
                  </a:cubicBezTo>
                  <a:cubicBezTo>
                    <a:pt x="334" y="336"/>
                    <a:pt x="566" y="252"/>
                    <a:pt x="780" y="132"/>
                  </a:cubicBezTo>
                  <a:cubicBezTo>
                    <a:pt x="847" y="93"/>
                    <a:pt x="805" y="0"/>
                    <a:pt x="741"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6016229" y="899898"/>
              <a:ext cx="50888" cy="71244"/>
            </a:xfrm>
            <a:custGeom>
              <a:avLst/>
              <a:gdLst/>
              <a:ahLst/>
              <a:cxnLst/>
              <a:rect l="l" t="t" r="r" b="b"/>
              <a:pathLst>
                <a:path w="1620" h="2268" extrusionOk="0">
                  <a:moveTo>
                    <a:pt x="96" y="1"/>
                  </a:moveTo>
                  <a:cubicBezTo>
                    <a:pt x="47" y="1"/>
                    <a:pt x="0" y="51"/>
                    <a:pt x="34" y="105"/>
                  </a:cubicBezTo>
                  <a:cubicBezTo>
                    <a:pt x="259" y="456"/>
                    <a:pt x="604" y="695"/>
                    <a:pt x="906" y="980"/>
                  </a:cubicBezTo>
                  <a:cubicBezTo>
                    <a:pt x="1057" y="1124"/>
                    <a:pt x="1198" y="1282"/>
                    <a:pt x="1293" y="1468"/>
                  </a:cubicBezTo>
                  <a:cubicBezTo>
                    <a:pt x="1412" y="1697"/>
                    <a:pt x="1461" y="1950"/>
                    <a:pt x="1475" y="2199"/>
                  </a:cubicBezTo>
                  <a:cubicBezTo>
                    <a:pt x="1479" y="2245"/>
                    <a:pt x="1516" y="2268"/>
                    <a:pt x="1551" y="2268"/>
                  </a:cubicBezTo>
                  <a:cubicBezTo>
                    <a:pt x="1586" y="2268"/>
                    <a:pt x="1620" y="2245"/>
                    <a:pt x="1616" y="2199"/>
                  </a:cubicBezTo>
                  <a:cubicBezTo>
                    <a:pt x="1602" y="1953"/>
                    <a:pt x="1556" y="1707"/>
                    <a:pt x="1454" y="1482"/>
                  </a:cubicBezTo>
                  <a:cubicBezTo>
                    <a:pt x="1367" y="1282"/>
                    <a:pt x="1233" y="1110"/>
                    <a:pt x="1078" y="955"/>
                  </a:cubicBezTo>
                  <a:cubicBezTo>
                    <a:pt x="773" y="646"/>
                    <a:pt x="393" y="403"/>
                    <a:pt x="154" y="34"/>
                  </a:cubicBezTo>
                  <a:cubicBezTo>
                    <a:pt x="139" y="10"/>
                    <a:pt x="11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5999580" y="986282"/>
              <a:ext cx="50606" cy="49883"/>
            </a:xfrm>
            <a:custGeom>
              <a:avLst/>
              <a:gdLst/>
              <a:ahLst/>
              <a:cxnLst/>
              <a:rect l="l" t="t" r="r" b="b"/>
              <a:pathLst>
                <a:path w="1611" h="1588" extrusionOk="0">
                  <a:moveTo>
                    <a:pt x="1511" y="0"/>
                  </a:moveTo>
                  <a:cubicBezTo>
                    <a:pt x="1490" y="0"/>
                    <a:pt x="1469" y="9"/>
                    <a:pt x="1454" y="29"/>
                  </a:cubicBezTo>
                  <a:cubicBezTo>
                    <a:pt x="1060" y="563"/>
                    <a:pt x="649" y="1112"/>
                    <a:pt x="65" y="1456"/>
                  </a:cubicBezTo>
                  <a:cubicBezTo>
                    <a:pt x="1" y="1494"/>
                    <a:pt x="39" y="1587"/>
                    <a:pt x="101" y="1587"/>
                  </a:cubicBezTo>
                  <a:cubicBezTo>
                    <a:pt x="113" y="1587"/>
                    <a:pt x="126" y="1584"/>
                    <a:pt x="139" y="1576"/>
                  </a:cubicBezTo>
                  <a:cubicBezTo>
                    <a:pt x="740" y="1221"/>
                    <a:pt x="1165" y="655"/>
                    <a:pt x="1573" y="103"/>
                  </a:cubicBezTo>
                  <a:cubicBezTo>
                    <a:pt x="1611" y="51"/>
                    <a:pt x="1561"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5985099" y="995361"/>
              <a:ext cx="39957" cy="20638"/>
            </a:xfrm>
            <a:custGeom>
              <a:avLst/>
              <a:gdLst/>
              <a:ahLst/>
              <a:cxnLst/>
              <a:rect l="l" t="t" r="r" b="b"/>
              <a:pathLst>
                <a:path w="1272" h="657" extrusionOk="0">
                  <a:moveTo>
                    <a:pt x="100" y="1"/>
                  </a:moveTo>
                  <a:cubicBezTo>
                    <a:pt x="50" y="1"/>
                    <a:pt x="1" y="51"/>
                    <a:pt x="38" y="106"/>
                  </a:cubicBezTo>
                  <a:cubicBezTo>
                    <a:pt x="266" y="443"/>
                    <a:pt x="660" y="656"/>
                    <a:pt x="1067" y="656"/>
                  </a:cubicBezTo>
                  <a:cubicBezTo>
                    <a:pt x="1106" y="656"/>
                    <a:pt x="1145" y="654"/>
                    <a:pt x="1184" y="651"/>
                  </a:cubicBezTo>
                  <a:cubicBezTo>
                    <a:pt x="1268" y="640"/>
                    <a:pt x="1271" y="509"/>
                    <a:pt x="1193" y="509"/>
                  </a:cubicBezTo>
                  <a:cubicBezTo>
                    <a:pt x="1190" y="509"/>
                    <a:pt x="1187" y="510"/>
                    <a:pt x="1184" y="510"/>
                  </a:cubicBezTo>
                  <a:cubicBezTo>
                    <a:pt x="1148" y="513"/>
                    <a:pt x="1113" y="515"/>
                    <a:pt x="1078" y="515"/>
                  </a:cubicBezTo>
                  <a:cubicBezTo>
                    <a:pt x="716" y="515"/>
                    <a:pt x="362" y="336"/>
                    <a:pt x="157" y="32"/>
                  </a:cubicBezTo>
                  <a:cubicBezTo>
                    <a:pt x="143" y="10"/>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6008345" y="994041"/>
              <a:ext cx="23559" cy="15958"/>
            </a:xfrm>
            <a:custGeom>
              <a:avLst/>
              <a:gdLst/>
              <a:ahLst/>
              <a:cxnLst/>
              <a:rect l="l" t="t" r="r" b="b"/>
              <a:pathLst>
                <a:path w="750" h="508" extrusionOk="0">
                  <a:moveTo>
                    <a:pt x="83" y="0"/>
                  </a:moveTo>
                  <a:cubicBezTo>
                    <a:pt x="63" y="0"/>
                    <a:pt x="42" y="8"/>
                    <a:pt x="29" y="21"/>
                  </a:cubicBezTo>
                  <a:cubicBezTo>
                    <a:pt x="1" y="49"/>
                    <a:pt x="4" y="88"/>
                    <a:pt x="29" y="120"/>
                  </a:cubicBezTo>
                  <a:cubicBezTo>
                    <a:pt x="184" y="313"/>
                    <a:pt x="412" y="454"/>
                    <a:pt x="654" y="506"/>
                  </a:cubicBezTo>
                  <a:cubicBezTo>
                    <a:pt x="660" y="507"/>
                    <a:pt x="666" y="508"/>
                    <a:pt x="671" y="508"/>
                  </a:cubicBezTo>
                  <a:cubicBezTo>
                    <a:pt x="703" y="508"/>
                    <a:pt x="730" y="490"/>
                    <a:pt x="742" y="457"/>
                  </a:cubicBezTo>
                  <a:cubicBezTo>
                    <a:pt x="749" y="422"/>
                    <a:pt x="728" y="380"/>
                    <a:pt x="693" y="369"/>
                  </a:cubicBezTo>
                  <a:cubicBezTo>
                    <a:pt x="468" y="323"/>
                    <a:pt x="271" y="197"/>
                    <a:pt x="127" y="21"/>
                  </a:cubicBezTo>
                  <a:cubicBezTo>
                    <a:pt x="117" y="6"/>
                    <a:pt x="101"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6032752" y="1015433"/>
              <a:ext cx="54187" cy="48815"/>
            </a:xfrm>
            <a:custGeom>
              <a:avLst/>
              <a:gdLst/>
              <a:ahLst/>
              <a:cxnLst/>
              <a:rect l="l" t="t" r="r" b="b"/>
              <a:pathLst>
                <a:path w="1725" h="1554" extrusionOk="0">
                  <a:moveTo>
                    <a:pt x="1618" y="0"/>
                  </a:moveTo>
                  <a:cubicBezTo>
                    <a:pt x="1602" y="0"/>
                    <a:pt x="1586" y="6"/>
                    <a:pt x="1572" y="19"/>
                  </a:cubicBezTo>
                  <a:cubicBezTo>
                    <a:pt x="1058" y="482"/>
                    <a:pt x="545" y="950"/>
                    <a:pt x="50" y="1431"/>
                  </a:cubicBezTo>
                  <a:cubicBezTo>
                    <a:pt x="0" y="1481"/>
                    <a:pt x="49" y="1553"/>
                    <a:pt x="103" y="1553"/>
                  </a:cubicBezTo>
                  <a:cubicBezTo>
                    <a:pt x="118" y="1553"/>
                    <a:pt x="134" y="1547"/>
                    <a:pt x="148" y="1533"/>
                  </a:cubicBezTo>
                  <a:cubicBezTo>
                    <a:pt x="644" y="1048"/>
                    <a:pt x="1157" y="584"/>
                    <a:pt x="1670" y="120"/>
                  </a:cubicBezTo>
                  <a:cubicBezTo>
                    <a:pt x="1725" y="71"/>
                    <a:pt x="1675"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6057694" y="994135"/>
              <a:ext cx="8544" cy="10743"/>
            </a:xfrm>
            <a:custGeom>
              <a:avLst/>
              <a:gdLst/>
              <a:ahLst/>
              <a:cxnLst/>
              <a:rect l="l" t="t" r="r" b="b"/>
              <a:pathLst>
                <a:path w="272" h="342" extrusionOk="0">
                  <a:moveTo>
                    <a:pt x="134" y="1"/>
                  </a:moveTo>
                  <a:cubicBezTo>
                    <a:pt x="61" y="1"/>
                    <a:pt x="1" y="78"/>
                    <a:pt x="1" y="169"/>
                  </a:cubicBezTo>
                  <a:cubicBezTo>
                    <a:pt x="1" y="264"/>
                    <a:pt x="61" y="342"/>
                    <a:pt x="134" y="342"/>
                  </a:cubicBezTo>
                  <a:cubicBezTo>
                    <a:pt x="208" y="342"/>
                    <a:pt x="271" y="264"/>
                    <a:pt x="271" y="169"/>
                  </a:cubicBezTo>
                  <a:cubicBezTo>
                    <a:pt x="271" y="78"/>
                    <a:pt x="20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6066646" y="1006292"/>
              <a:ext cx="8544" cy="10743"/>
            </a:xfrm>
            <a:custGeom>
              <a:avLst/>
              <a:gdLst/>
              <a:ahLst/>
              <a:cxnLst/>
              <a:rect l="l" t="t" r="r" b="b"/>
              <a:pathLst>
                <a:path w="272" h="342" extrusionOk="0">
                  <a:moveTo>
                    <a:pt x="134" y="0"/>
                  </a:moveTo>
                  <a:cubicBezTo>
                    <a:pt x="60" y="0"/>
                    <a:pt x="1" y="78"/>
                    <a:pt x="1" y="169"/>
                  </a:cubicBezTo>
                  <a:cubicBezTo>
                    <a:pt x="1"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6382624" y="891134"/>
              <a:ext cx="45737" cy="4775"/>
            </a:xfrm>
            <a:custGeom>
              <a:avLst/>
              <a:gdLst/>
              <a:ahLst/>
              <a:cxnLst/>
              <a:rect l="l" t="t" r="r" b="b"/>
              <a:pathLst>
                <a:path w="1456" h="152" extrusionOk="0">
                  <a:moveTo>
                    <a:pt x="916" y="0"/>
                  </a:moveTo>
                  <a:cubicBezTo>
                    <a:pt x="641" y="0"/>
                    <a:pt x="365" y="4"/>
                    <a:pt x="88" y="11"/>
                  </a:cubicBezTo>
                  <a:cubicBezTo>
                    <a:pt x="2" y="14"/>
                    <a:pt x="1" y="152"/>
                    <a:pt x="85" y="152"/>
                  </a:cubicBezTo>
                  <a:cubicBezTo>
                    <a:pt x="86" y="152"/>
                    <a:pt x="87" y="152"/>
                    <a:pt x="88" y="152"/>
                  </a:cubicBezTo>
                  <a:cubicBezTo>
                    <a:pt x="365" y="145"/>
                    <a:pt x="641" y="141"/>
                    <a:pt x="916" y="141"/>
                  </a:cubicBezTo>
                  <a:cubicBezTo>
                    <a:pt x="1066" y="141"/>
                    <a:pt x="1217" y="142"/>
                    <a:pt x="1368" y="145"/>
                  </a:cubicBezTo>
                  <a:cubicBezTo>
                    <a:pt x="1456" y="145"/>
                    <a:pt x="1456" y="4"/>
                    <a:pt x="1368" y="4"/>
                  </a:cubicBezTo>
                  <a:cubicBezTo>
                    <a:pt x="1217" y="1"/>
                    <a:pt x="1066"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6360824" y="918871"/>
              <a:ext cx="50982" cy="6754"/>
            </a:xfrm>
            <a:custGeom>
              <a:avLst/>
              <a:gdLst/>
              <a:ahLst/>
              <a:cxnLst/>
              <a:rect l="l" t="t" r="r" b="b"/>
              <a:pathLst>
                <a:path w="1623" h="215" extrusionOk="0">
                  <a:moveTo>
                    <a:pt x="1293" y="1"/>
                  </a:moveTo>
                  <a:cubicBezTo>
                    <a:pt x="912" y="1"/>
                    <a:pt x="533" y="21"/>
                    <a:pt x="154" y="65"/>
                  </a:cubicBezTo>
                  <a:lnTo>
                    <a:pt x="154" y="65"/>
                  </a:lnTo>
                  <a:cubicBezTo>
                    <a:pt x="144" y="56"/>
                    <a:pt x="131" y="51"/>
                    <a:pt x="117" y="51"/>
                  </a:cubicBezTo>
                  <a:cubicBezTo>
                    <a:pt x="105" y="51"/>
                    <a:pt x="92" y="55"/>
                    <a:pt x="79" y="63"/>
                  </a:cubicBezTo>
                  <a:lnTo>
                    <a:pt x="48" y="84"/>
                  </a:lnTo>
                  <a:cubicBezTo>
                    <a:pt x="1" y="117"/>
                    <a:pt x="8" y="215"/>
                    <a:pt x="73" y="215"/>
                  </a:cubicBezTo>
                  <a:cubicBezTo>
                    <a:pt x="76" y="215"/>
                    <a:pt x="80" y="214"/>
                    <a:pt x="83" y="214"/>
                  </a:cubicBezTo>
                  <a:cubicBezTo>
                    <a:pt x="476" y="165"/>
                    <a:pt x="869" y="140"/>
                    <a:pt x="1265" y="140"/>
                  </a:cubicBezTo>
                  <a:cubicBezTo>
                    <a:pt x="1353" y="140"/>
                    <a:pt x="1442" y="141"/>
                    <a:pt x="1531" y="144"/>
                  </a:cubicBezTo>
                  <a:cubicBezTo>
                    <a:pt x="1532" y="144"/>
                    <a:pt x="1533" y="144"/>
                    <a:pt x="1534" y="144"/>
                  </a:cubicBezTo>
                  <a:cubicBezTo>
                    <a:pt x="1622" y="144"/>
                    <a:pt x="1621" y="7"/>
                    <a:pt x="1531" y="3"/>
                  </a:cubicBezTo>
                  <a:cubicBezTo>
                    <a:pt x="1452" y="1"/>
                    <a:pt x="1372"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6363871" y="943341"/>
              <a:ext cx="42407" cy="8450"/>
            </a:xfrm>
            <a:custGeom>
              <a:avLst/>
              <a:gdLst/>
              <a:ahLst/>
              <a:cxnLst/>
              <a:rect l="l" t="t" r="r" b="b"/>
              <a:pathLst>
                <a:path w="1350" h="269" extrusionOk="0">
                  <a:moveTo>
                    <a:pt x="1265" y="1"/>
                  </a:moveTo>
                  <a:cubicBezTo>
                    <a:pt x="1263" y="1"/>
                    <a:pt x="1261" y="1"/>
                    <a:pt x="1258" y="1"/>
                  </a:cubicBezTo>
                  <a:cubicBezTo>
                    <a:pt x="868" y="36"/>
                    <a:pt x="478" y="78"/>
                    <a:pt x="88" y="127"/>
                  </a:cubicBezTo>
                  <a:cubicBezTo>
                    <a:pt x="3" y="138"/>
                    <a:pt x="0" y="269"/>
                    <a:pt x="79" y="269"/>
                  </a:cubicBezTo>
                  <a:cubicBezTo>
                    <a:pt x="82" y="269"/>
                    <a:pt x="85" y="268"/>
                    <a:pt x="88" y="268"/>
                  </a:cubicBezTo>
                  <a:cubicBezTo>
                    <a:pt x="478" y="219"/>
                    <a:pt x="868" y="177"/>
                    <a:pt x="1258" y="141"/>
                  </a:cubicBezTo>
                  <a:cubicBezTo>
                    <a:pt x="1344" y="135"/>
                    <a:pt x="134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6431691" y="871061"/>
              <a:ext cx="30533" cy="58741"/>
            </a:xfrm>
            <a:custGeom>
              <a:avLst/>
              <a:gdLst/>
              <a:ahLst/>
              <a:cxnLst/>
              <a:rect l="l" t="t" r="r" b="b"/>
              <a:pathLst>
                <a:path w="972" h="1870" extrusionOk="0">
                  <a:moveTo>
                    <a:pt x="886" y="1"/>
                  </a:moveTo>
                  <a:cubicBezTo>
                    <a:pt x="858" y="1"/>
                    <a:pt x="831" y="15"/>
                    <a:pt x="822" y="49"/>
                  </a:cubicBezTo>
                  <a:cubicBezTo>
                    <a:pt x="656" y="664"/>
                    <a:pt x="389" y="1240"/>
                    <a:pt x="38" y="1768"/>
                  </a:cubicBezTo>
                  <a:cubicBezTo>
                    <a:pt x="1" y="1819"/>
                    <a:pt x="50" y="1869"/>
                    <a:pt x="100" y="1869"/>
                  </a:cubicBezTo>
                  <a:cubicBezTo>
                    <a:pt x="121" y="1869"/>
                    <a:pt x="142" y="1860"/>
                    <a:pt x="157" y="1838"/>
                  </a:cubicBezTo>
                  <a:cubicBezTo>
                    <a:pt x="516" y="1300"/>
                    <a:pt x="786" y="710"/>
                    <a:pt x="959" y="88"/>
                  </a:cubicBezTo>
                  <a:cubicBezTo>
                    <a:pt x="971" y="35"/>
                    <a:pt x="92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6394121" y="963885"/>
              <a:ext cx="15329" cy="40459"/>
            </a:xfrm>
            <a:custGeom>
              <a:avLst/>
              <a:gdLst/>
              <a:ahLst/>
              <a:cxnLst/>
              <a:rect l="l" t="t" r="r" b="b"/>
              <a:pathLst>
                <a:path w="488" h="1288" extrusionOk="0">
                  <a:moveTo>
                    <a:pt x="77" y="1"/>
                  </a:moveTo>
                  <a:cubicBezTo>
                    <a:pt x="42" y="1"/>
                    <a:pt x="0" y="32"/>
                    <a:pt x="7" y="71"/>
                  </a:cubicBezTo>
                  <a:cubicBezTo>
                    <a:pt x="60" y="479"/>
                    <a:pt x="172" y="872"/>
                    <a:pt x="341" y="1252"/>
                  </a:cubicBezTo>
                  <a:cubicBezTo>
                    <a:pt x="352" y="1277"/>
                    <a:pt x="371" y="1288"/>
                    <a:pt x="392" y="1288"/>
                  </a:cubicBezTo>
                  <a:cubicBezTo>
                    <a:pt x="437" y="1288"/>
                    <a:pt x="487" y="1236"/>
                    <a:pt x="461" y="1178"/>
                  </a:cubicBezTo>
                  <a:cubicBezTo>
                    <a:pt x="302" y="827"/>
                    <a:pt x="197" y="450"/>
                    <a:pt x="144" y="71"/>
                  </a:cubicBezTo>
                  <a:cubicBezTo>
                    <a:pt x="141" y="32"/>
                    <a:pt x="116"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6392111" y="978335"/>
              <a:ext cx="9204" cy="12251"/>
            </a:xfrm>
            <a:custGeom>
              <a:avLst/>
              <a:gdLst/>
              <a:ahLst/>
              <a:cxnLst/>
              <a:rect l="l" t="t" r="r" b="b"/>
              <a:pathLst>
                <a:path w="293" h="390" extrusionOk="0">
                  <a:moveTo>
                    <a:pt x="211" y="1"/>
                  </a:moveTo>
                  <a:cubicBezTo>
                    <a:pt x="189" y="1"/>
                    <a:pt x="166" y="13"/>
                    <a:pt x="152" y="36"/>
                  </a:cubicBezTo>
                  <a:cubicBezTo>
                    <a:pt x="103" y="117"/>
                    <a:pt x="57" y="198"/>
                    <a:pt x="15" y="286"/>
                  </a:cubicBezTo>
                  <a:cubicBezTo>
                    <a:pt x="4" y="303"/>
                    <a:pt x="1" y="321"/>
                    <a:pt x="8" y="338"/>
                  </a:cubicBezTo>
                  <a:cubicBezTo>
                    <a:pt x="11" y="356"/>
                    <a:pt x="25" y="374"/>
                    <a:pt x="39" y="381"/>
                  </a:cubicBezTo>
                  <a:cubicBezTo>
                    <a:pt x="50" y="387"/>
                    <a:pt x="63" y="390"/>
                    <a:pt x="76" y="390"/>
                  </a:cubicBezTo>
                  <a:cubicBezTo>
                    <a:pt x="100" y="390"/>
                    <a:pt x="123" y="379"/>
                    <a:pt x="134" y="356"/>
                  </a:cubicBezTo>
                  <a:cubicBezTo>
                    <a:pt x="177" y="272"/>
                    <a:pt x="222" y="187"/>
                    <a:pt x="275" y="106"/>
                  </a:cubicBezTo>
                  <a:cubicBezTo>
                    <a:pt x="293" y="75"/>
                    <a:pt x="282" y="26"/>
                    <a:pt x="247" y="12"/>
                  </a:cubicBezTo>
                  <a:cubicBezTo>
                    <a:pt x="236" y="4"/>
                    <a:pt x="224"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6129534" y="989329"/>
              <a:ext cx="30282" cy="48658"/>
            </a:xfrm>
            <a:custGeom>
              <a:avLst/>
              <a:gdLst/>
              <a:ahLst/>
              <a:cxnLst/>
              <a:rect l="l" t="t" r="r" b="b"/>
              <a:pathLst>
                <a:path w="964" h="1549" extrusionOk="0">
                  <a:moveTo>
                    <a:pt x="68" y="1"/>
                  </a:moveTo>
                  <a:cubicBezTo>
                    <a:pt x="33" y="1"/>
                    <a:pt x="0" y="24"/>
                    <a:pt x="5" y="69"/>
                  </a:cubicBezTo>
                  <a:cubicBezTo>
                    <a:pt x="62" y="653"/>
                    <a:pt x="364" y="1187"/>
                    <a:pt x="835" y="1535"/>
                  </a:cubicBezTo>
                  <a:cubicBezTo>
                    <a:pt x="847" y="1544"/>
                    <a:pt x="859" y="1548"/>
                    <a:pt x="871" y="1548"/>
                  </a:cubicBezTo>
                  <a:cubicBezTo>
                    <a:pt x="925" y="1548"/>
                    <a:pt x="963" y="1459"/>
                    <a:pt x="905" y="1415"/>
                  </a:cubicBezTo>
                  <a:cubicBezTo>
                    <a:pt x="476" y="1096"/>
                    <a:pt x="195" y="596"/>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6172977" y="988858"/>
              <a:ext cx="16240" cy="51171"/>
            </a:xfrm>
            <a:custGeom>
              <a:avLst/>
              <a:gdLst/>
              <a:ahLst/>
              <a:cxnLst/>
              <a:rect l="l" t="t" r="r" b="b"/>
              <a:pathLst>
                <a:path w="517" h="1629" extrusionOk="0">
                  <a:moveTo>
                    <a:pt x="153" y="1"/>
                  </a:moveTo>
                  <a:cubicBezTo>
                    <a:pt x="118" y="1"/>
                    <a:pt x="81" y="23"/>
                    <a:pt x="77" y="67"/>
                  </a:cubicBezTo>
                  <a:cubicBezTo>
                    <a:pt x="18" y="597"/>
                    <a:pt x="0" y="1177"/>
                    <a:pt x="373" y="1606"/>
                  </a:cubicBezTo>
                  <a:cubicBezTo>
                    <a:pt x="387" y="1622"/>
                    <a:pt x="403" y="1628"/>
                    <a:pt x="419" y="1628"/>
                  </a:cubicBezTo>
                  <a:cubicBezTo>
                    <a:pt x="470" y="1628"/>
                    <a:pt x="517" y="1558"/>
                    <a:pt x="471" y="1504"/>
                  </a:cubicBezTo>
                  <a:cubicBezTo>
                    <a:pt x="127" y="1111"/>
                    <a:pt x="162" y="552"/>
                    <a:pt x="215" y="67"/>
                  </a:cubicBezTo>
                  <a:cubicBezTo>
                    <a:pt x="220" y="23"/>
                    <a:pt x="18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6184003" y="1016815"/>
              <a:ext cx="7602" cy="23748"/>
            </a:xfrm>
            <a:custGeom>
              <a:avLst/>
              <a:gdLst/>
              <a:ahLst/>
              <a:cxnLst/>
              <a:rect l="l" t="t" r="r" b="b"/>
              <a:pathLst>
                <a:path w="242" h="756" extrusionOk="0">
                  <a:moveTo>
                    <a:pt x="158" y="1"/>
                  </a:moveTo>
                  <a:cubicBezTo>
                    <a:pt x="130" y="1"/>
                    <a:pt x="102" y="16"/>
                    <a:pt x="92" y="52"/>
                  </a:cubicBezTo>
                  <a:cubicBezTo>
                    <a:pt x="49" y="208"/>
                    <a:pt x="28" y="373"/>
                    <a:pt x="31" y="539"/>
                  </a:cubicBezTo>
                  <a:lnTo>
                    <a:pt x="31" y="539"/>
                  </a:lnTo>
                  <a:cubicBezTo>
                    <a:pt x="30" y="539"/>
                    <a:pt x="29" y="540"/>
                    <a:pt x="29" y="540"/>
                  </a:cubicBezTo>
                  <a:cubicBezTo>
                    <a:pt x="1" y="569"/>
                    <a:pt x="8" y="611"/>
                    <a:pt x="32" y="639"/>
                  </a:cubicBezTo>
                  <a:cubicBezTo>
                    <a:pt x="33" y="640"/>
                    <a:pt x="35" y="642"/>
                    <a:pt x="35" y="644"/>
                  </a:cubicBezTo>
                  <a:lnTo>
                    <a:pt x="35" y="644"/>
                  </a:lnTo>
                  <a:cubicBezTo>
                    <a:pt x="37" y="659"/>
                    <a:pt x="38" y="673"/>
                    <a:pt x="39" y="688"/>
                  </a:cubicBezTo>
                  <a:cubicBezTo>
                    <a:pt x="45" y="732"/>
                    <a:pt x="79" y="755"/>
                    <a:pt x="112" y="755"/>
                  </a:cubicBezTo>
                  <a:cubicBezTo>
                    <a:pt x="144" y="755"/>
                    <a:pt x="176" y="733"/>
                    <a:pt x="180" y="688"/>
                  </a:cubicBezTo>
                  <a:cubicBezTo>
                    <a:pt x="183" y="665"/>
                    <a:pt x="181" y="643"/>
                    <a:pt x="175" y="622"/>
                  </a:cubicBezTo>
                  <a:lnTo>
                    <a:pt x="175" y="622"/>
                  </a:lnTo>
                  <a:cubicBezTo>
                    <a:pt x="166" y="441"/>
                    <a:pt x="182" y="263"/>
                    <a:pt x="229" y="87"/>
                  </a:cubicBezTo>
                  <a:cubicBezTo>
                    <a:pt x="242" y="35"/>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6294293" y="999601"/>
              <a:ext cx="20010" cy="38198"/>
            </a:xfrm>
            <a:custGeom>
              <a:avLst/>
              <a:gdLst/>
              <a:ahLst/>
              <a:cxnLst/>
              <a:rect l="l" t="t" r="r" b="b"/>
              <a:pathLst>
                <a:path w="637" h="1216" extrusionOk="0">
                  <a:moveTo>
                    <a:pt x="569" y="1"/>
                  </a:moveTo>
                  <a:cubicBezTo>
                    <a:pt x="534" y="1"/>
                    <a:pt x="498" y="23"/>
                    <a:pt x="496" y="69"/>
                  </a:cubicBezTo>
                  <a:cubicBezTo>
                    <a:pt x="465" y="449"/>
                    <a:pt x="307" y="814"/>
                    <a:pt x="46" y="1095"/>
                  </a:cubicBezTo>
                  <a:cubicBezTo>
                    <a:pt x="1" y="1144"/>
                    <a:pt x="48" y="1216"/>
                    <a:pt x="100" y="1216"/>
                  </a:cubicBezTo>
                  <a:cubicBezTo>
                    <a:pt x="115" y="1216"/>
                    <a:pt x="131" y="1209"/>
                    <a:pt x="145" y="1194"/>
                  </a:cubicBezTo>
                  <a:cubicBezTo>
                    <a:pt x="430" y="885"/>
                    <a:pt x="602" y="487"/>
                    <a:pt x="633" y="69"/>
                  </a:cubicBezTo>
                  <a:cubicBezTo>
                    <a:pt x="637" y="23"/>
                    <a:pt x="604" y="1"/>
                    <a:pt x="569"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6309528" y="1010721"/>
              <a:ext cx="17811" cy="21643"/>
            </a:xfrm>
            <a:custGeom>
              <a:avLst/>
              <a:gdLst/>
              <a:ahLst/>
              <a:cxnLst/>
              <a:rect l="l" t="t" r="r" b="b"/>
              <a:pathLst>
                <a:path w="567" h="689" extrusionOk="0">
                  <a:moveTo>
                    <a:pt x="484" y="1"/>
                  </a:moveTo>
                  <a:cubicBezTo>
                    <a:pt x="452" y="1"/>
                    <a:pt x="427" y="23"/>
                    <a:pt x="416" y="53"/>
                  </a:cubicBezTo>
                  <a:cubicBezTo>
                    <a:pt x="338" y="256"/>
                    <a:pt x="201" y="436"/>
                    <a:pt x="29" y="569"/>
                  </a:cubicBezTo>
                  <a:cubicBezTo>
                    <a:pt x="1" y="594"/>
                    <a:pt x="4" y="643"/>
                    <a:pt x="29" y="668"/>
                  </a:cubicBezTo>
                  <a:cubicBezTo>
                    <a:pt x="44" y="682"/>
                    <a:pt x="60" y="689"/>
                    <a:pt x="77" y="689"/>
                  </a:cubicBezTo>
                  <a:cubicBezTo>
                    <a:pt x="95" y="689"/>
                    <a:pt x="114" y="681"/>
                    <a:pt x="131" y="668"/>
                  </a:cubicBezTo>
                  <a:cubicBezTo>
                    <a:pt x="321" y="516"/>
                    <a:pt x="465" y="316"/>
                    <a:pt x="553" y="91"/>
                  </a:cubicBezTo>
                  <a:cubicBezTo>
                    <a:pt x="567" y="56"/>
                    <a:pt x="535" y="14"/>
                    <a:pt x="503" y="3"/>
                  </a:cubicBezTo>
                  <a:cubicBezTo>
                    <a:pt x="497" y="2"/>
                    <a:pt x="490" y="1"/>
                    <a:pt x="484"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6219876" y="1051840"/>
              <a:ext cx="34491" cy="19947"/>
            </a:xfrm>
            <a:custGeom>
              <a:avLst/>
              <a:gdLst/>
              <a:ahLst/>
              <a:cxnLst/>
              <a:rect l="l" t="t" r="r" b="b"/>
              <a:pathLst>
                <a:path w="1098" h="635" extrusionOk="0">
                  <a:moveTo>
                    <a:pt x="938" y="156"/>
                  </a:moveTo>
                  <a:cubicBezTo>
                    <a:pt x="939" y="160"/>
                    <a:pt x="939" y="163"/>
                    <a:pt x="939" y="163"/>
                  </a:cubicBezTo>
                  <a:cubicBezTo>
                    <a:pt x="939" y="181"/>
                    <a:pt x="943" y="199"/>
                    <a:pt x="943" y="216"/>
                  </a:cubicBezTo>
                  <a:cubicBezTo>
                    <a:pt x="946" y="255"/>
                    <a:pt x="950" y="297"/>
                    <a:pt x="950" y="339"/>
                  </a:cubicBezTo>
                  <a:cubicBezTo>
                    <a:pt x="950" y="399"/>
                    <a:pt x="964" y="466"/>
                    <a:pt x="894" y="480"/>
                  </a:cubicBezTo>
                  <a:cubicBezTo>
                    <a:pt x="860" y="489"/>
                    <a:pt x="825" y="490"/>
                    <a:pt x="790" y="490"/>
                  </a:cubicBezTo>
                  <a:cubicBezTo>
                    <a:pt x="767" y="490"/>
                    <a:pt x="743" y="490"/>
                    <a:pt x="720" y="490"/>
                  </a:cubicBezTo>
                  <a:cubicBezTo>
                    <a:pt x="709" y="490"/>
                    <a:pt x="697" y="490"/>
                    <a:pt x="686" y="490"/>
                  </a:cubicBezTo>
                  <a:cubicBezTo>
                    <a:pt x="602" y="490"/>
                    <a:pt x="518" y="490"/>
                    <a:pt x="437" y="494"/>
                  </a:cubicBezTo>
                  <a:cubicBezTo>
                    <a:pt x="417" y="494"/>
                    <a:pt x="396" y="494"/>
                    <a:pt x="375" y="494"/>
                  </a:cubicBezTo>
                  <a:cubicBezTo>
                    <a:pt x="323" y="494"/>
                    <a:pt x="271" y="491"/>
                    <a:pt x="226" y="466"/>
                  </a:cubicBezTo>
                  <a:cubicBezTo>
                    <a:pt x="163" y="434"/>
                    <a:pt x="152" y="374"/>
                    <a:pt x="145" y="311"/>
                  </a:cubicBezTo>
                  <a:cubicBezTo>
                    <a:pt x="145" y="276"/>
                    <a:pt x="134" y="206"/>
                    <a:pt x="166" y="185"/>
                  </a:cubicBezTo>
                  <a:cubicBezTo>
                    <a:pt x="180" y="175"/>
                    <a:pt x="201" y="173"/>
                    <a:pt x="222" y="173"/>
                  </a:cubicBezTo>
                  <a:cubicBezTo>
                    <a:pt x="239" y="173"/>
                    <a:pt x="256" y="174"/>
                    <a:pt x="268" y="174"/>
                  </a:cubicBezTo>
                  <a:cubicBezTo>
                    <a:pt x="310" y="171"/>
                    <a:pt x="352" y="167"/>
                    <a:pt x="395" y="167"/>
                  </a:cubicBezTo>
                  <a:cubicBezTo>
                    <a:pt x="578" y="160"/>
                    <a:pt x="758" y="157"/>
                    <a:pt x="938" y="156"/>
                  </a:cubicBezTo>
                  <a:close/>
                  <a:moveTo>
                    <a:pt x="972" y="1"/>
                  </a:moveTo>
                  <a:cubicBezTo>
                    <a:pt x="957" y="1"/>
                    <a:pt x="941" y="6"/>
                    <a:pt x="928" y="16"/>
                  </a:cubicBezTo>
                  <a:lnTo>
                    <a:pt x="928" y="16"/>
                  </a:lnTo>
                  <a:cubicBezTo>
                    <a:pt x="720" y="16"/>
                    <a:pt x="511" y="20"/>
                    <a:pt x="303" y="30"/>
                  </a:cubicBezTo>
                  <a:cubicBezTo>
                    <a:pt x="215" y="33"/>
                    <a:pt x="110" y="26"/>
                    <a:pt x="50" y="104"/>
                  </a:cubicBezTo>
                  <a:cubicBezTo>
                    <a:pt x="1" y="171"/>
                    <a:pt x="1" y="255"/>
                    <a:pt x="8" y="332"/>
                  </a:cubicBezTo>
                  <a:cubicBezTo>
                    <a:pt x="15" y="427"/>
                    <a:pt x="43" y="511"/>
                    <a:pt x="124" y="571"/>
                  </a:cubicBezTo>
                  <a:cubicBezTo>
                    <a:pt x="205" y="627"/>
                    <a:pt x="303" y="634"/>
                    <a:pt x="402" y="634"/>
                  </a:cubicBezTo>
                  <a:cubicBezTo>
                    <a:pt x="511" y="631"/>
                    <a:pt x="619" y="631"/>
                    <a:pt x="732" y="627"/>
                  </a:cubicBezTo>
                  <a:cubicBezTo>
                    <a:pt x="754" y="627"/>
                    <a:pt x="778" y="628"/>
                    <a:pt x="801" y="628"/>
                  </a:cubicBezTo>
                  <a:cubicBezTo>
                    <a:pt x="866" y="628"/>
                    <a:pt x="932" y="624"/>
                    <a:pt x="989" y="596"/>
                  </a:cubicBezTo>
                  <a:cubicBezTo>
                    <a:pt x="1090" y="540"/>
                    <a:pt x="1090" y="427"/>
                    <a:pt x="1090" y="322"/>
                  </a:cubicBezTo>
                  <a:cubicBezTo>
                    <a:pt x="1087" y="220"/>
                    <a:pt x="1097" y="79"/>
                    <a:pt x="1006" y="12"/>
                  </a:cubicBezTo>
                  <a:cubicBezTo>
                    <a:pt x="996" y="4"/>
                    <a:pt x="984"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6228955" y="1058908"/>
              <a:ext cx="14921" cy="5089"/>
            </a:xfrm>
            <a:custGeom>
              <a:avLst/>
              <a:gdLst/>
              <a:ahLst/>
              <a:cxnLst/>
              <a:rect l="l" t="t" r="r" b="b"/>
              <a:pathLst>
                <a:path w="475" h="162" extrusionOk="0">
                  <a:moveTo>
                    <a:pt x="296" y="0"/>
                  </a:moveTo>
                  <a:cubicBezTo>
                    <a:pt x="217" y="0"/>
                    <a:pt x="138" y="8"/>
                    <a:pt x="60" y="23"/>
                  </a:cubicBezTo>
                  <a:cubicBezTo>
                    <a:pt x="21" y="30"/>
                    <a:pt x="0" y="76"/>
                    <a:pt x="11" y="111"/>
                  </a:cubicBezTo>
                  <a:cubicBezTo>
                    <a:pt x="20" y="144"/>
                    <a:pt x="47" y="161"/>
                    <a:pt x="79" y="161"/>
                  </a:cubicBezTo>
                  <a:cubicBezTo>
                    <a:pt x="84" y="161"/>
                    <a:pt x="89" y="161"/>
                    <a:pt x="95" y="160"/>
                  </a:cubicBezTo>
                  <a:cubicBezTo>
                    <a:pt x="109" y="156"/>
                    <a:pt x="123" y="153"/>
                    <a:pt x="137" y="153"/>
                  </a:cubicBezTo>
                  <a:cubicBezTo>
                    <a:pt x="144" y="149"/>
                    <a:pt x="151" y="149"/>
                    <a:pt x="158" y="149"/>
                  </a:cubicBezTo>
                  <a:lnTo>
                    <a:pt x="165" y="149"/>
                  </a:lnTo>
                  <a:cubicBezTo>
                    <a:pt x="190" y="146"/>
                    <a:pt x="215" y="142"/>
                    <a:pt x="243" y="142"/>
                  </a:cubicBezTo>
                  <a:cubicBezTo>
                    <a:pt x="258" y="141"/>
                    <a:pt x="274" y="141"/>
                    <a:pt x="289" y="141"/>
                  </a:cubicBezTo>
                  <a:cubicBezTo>
                    <a:pt x="326" y="141"/>
                    <a:pt x="364" y="143"/>
                    <a:pt x="401" y="146"/>
                  </a:cubicBezTo>
                  <a:cubicBezTo>
                    <a:pt x="402" y="146"/>
                    <a:pt x="404" y="146"/>
                    <a:pt x="406" y="146"/>
                  </a:cubicBezTo>
                  <a:cubicBezTo>
                    <a:pt x="442" y="146"/>
                    <a:pt x="474" y="109"/>
                    <a:pt x="471" y="76"/>
                  </a:cubicBezTo>
                  <a:cubicBezTo>
                    <a:pt x="471" y="33"/>
                    <a:pt x="443" y="12"/>
                    <a:pt x="401" y="5"/>
                  </a:cubicBezTo>
                  <a:cubicBezTo>
                    <a:pt x="366" y="2"/>
                    <a:pt x="331"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6264608" y="1056741"/>
              <a:ext cx="4775" cy="4461"/>
            </a:xfrm>
            <a:custGeom>
              <a:avLst/>
              <a:gdLst/>
              <a:ahLst/>
              <a:cxnLst/>
              <a:rect l="l" t="t" r="r" b="b"/>
              <a:pathLst>
                <a:path w="152" h="142" extrusionOk="0">
                  <a:moveTo>
                    <a:pt x="71" y="0"/>
                  </a:moveTo>
                  <a:cubicBezTo>
                    <a:pt x="64" y="0"/>
                    <a:pt x="53" y="0"/>
                    <a:pt x="46" y="7"/>
                  </a:cubicBezTo>
                  <a:cubicBezTo>
                    <a:pt x="35" y="7"/>
                    <a:pt x="28" y="15"/>
                    <a:pt x="21" y="22"/>
                  </a:cubicBezTo>
                  <a:cubicBezTo>
                    <a:pt x="14" y="29"/>
                    <a:pt x="11" y="36"/>
                    <a:pt x="7" y="43"/>
                  </a:cubicBezTo>
                  <a:cubicBezTo>
                    <a:pt x="4" y="53"/>
                    <a:pt x="0" y="60"/>
                    <a:pt x="4" y="71"/>
                  </a:cubicBezTo>
                  <a:lnTo>
                    <a:pt x="4" y="88"/>
                  </a:lnTo>
                  <a:cubicBezTo>
                    <a:pt x="7" y="99"/>
                    <a:pt x="14" y="109"/>
                    <a:pt x="21" y="120"/>
                  </a:cubicBezTo>
                  <a:cubicBezTo>
                    <a:pt x="28" y="123"/>
                    <a:pt x="32" y="127"/>
                    <a:pt x="35" y="130"/>
                  </a:cubicBezTo>
                  <a:cubicBezTo>
                    <a:pt x="46" y="138"/>
                    <a:pt x="60" y="141"/>
                    <a:pt x="71" y="141"/>
                  </a:cubicBezTo>
                  <a:lnTo>
                    <a:pt x="81" y="141"/>
                  </a:lnTo>
                  <a:cubicBezTo>
                    <a:pt x="92" y="141"/>
                    <a:pt x="99" y="138"/>
                    <a:pt x="109" y="134"/>
                  </a:cubicBezTo>
                  <a:cubicBezTo>
                    <a:pt x="116" y="130"/>
                    <a:pt x="123" y="127"/>
                    <a:pt x="130" y="120"/>
                  </a:cubicBezTo>
                  <a:cubicBezTo>
                    <a:pt x="137" y="113"/>
                    <a:pt x="144" y="106"/>
                    <a:pt x="144" y="95"/>
                  </a:cubicBezTo>
                  <a:cubicBezTo>
                    <a:pt x="151" y="88"/>
                    <a:pt x="151" y="81"/>
                    <a:pt x="151" y="71"/>
                  </a:cubicBezTo>
                  <a:lnTo>
                    <a:pt x="148" y="53"/>
                  </a:lnTo>
                  <a:cubicBezTo>
                    <a:pt x="144" y="39"/>
                    <a:pt x="141" y="29"/>
                    <a:pt x="130" y="22"/>
                  </a:cubicBezTo>
                  <a:cubicBezTo>
                    <a:pt x="127" y="18"/>
                    <a:pt x="120" y="15"/>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6280597" y="1053756"/>
              <a:ext cx="5686" cy="4335"/>
            </a:xfrm>
            <a:custGeom>
              <a:avLst/>
              <a:gdLst/>
              <a:ahLst/>
              <a:cxnLst/>
              <a:rect l="l" t="t" r="r" b="b"/>
              <a:pathLst>
                <a:path w="181" h="138" extrusionOk="0">
                  <a:moveTo>
                    <a:pt x="89" y="1"/>
                  </a:moveTo>
                  <a:cubicBezTo>
                    <a:pt x="1" y="1"/>
                    <a:pt x="1" y="138"/>
                    <a:pt x="89" y="138"/>
                  </a:cubicBezTo>
                  <a:cubicBezTo>
                    <a:pt x="180" y="138"/>
                    <a:pt x="180"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6297402" y="1050678"/>
              <a:ext cx="5748" cy="4429"/>
            </a:xfrm>
            <a:custGeom>
              <a:avLst/>
              <a:gdLst/>
              <a:ahLst/>
              <a:cxnLst/>
              <a:rect l="l" t="t" r="r" b="b"/>
              <a:pathLst>
                <a:path w="183" h="141" extrusionOk="0">
                  <a:moveTo>
                    <a:pt x="92" y="0"/>
                  </a:moveTo>
                  <a:cubicBezTo>
                    <a:pt x="0" y="0"/>
                    <a:pt x="0" y="141"/>
                    <a:pt x="92" y="141"/>
                  </a:cubicBezTo>
                  <a:cubicBezTo>
                    <a:pt x="179" y="141"/>
                    <a:pt x="183" y="0"/>
                    <a:pt x="92"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6313297" y="1047348"/>
              <a:ext cx="5780" cy="4461"/>
            </a:xfrm>
            <a:custGeom>
              <a:avLst/>
              <a:gdLst/>
              <a:ahLst/>
              <a:cxnLst/>
              <a:rect l="l" t="t" r="r" b="b"/>
              <a:pathLst>
                <a:path w="184" h="142" extrusionOk="0">
                  <a:moveTo>
                    <a:pt x="92" y="1"/>
                  </a:moveTo>
                  <a:cubicBezTo>
                    <a:pt x="0" y="1"/>
                    <a:pt x="0" y="141"/>
                    <a:pt x="92" y="141"/>
                  </a:cubicBezTo>
                  <a:cubicBezTo>
                    <a:pt x="183" y="141"/>
                    <a:pt x="18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6212055" y="1059599"/>
              <a:ext cx="4649" cy="4555"/>
            </a:xfrm>
            <a:custGeom>
              <a:avLst/>
              <a:gdLst/>
              <a:ahLst/>
              <a:cxnLst/>
              <a:rect l="l" t="t" r="r" b="b"/>
              <a:pathLst>
                <a:path w="148" h="145" extrusionOk="0">
                  <a:moveTo>
                    <a:pt x="8" y="74"/>
                  </a:moveTo>
                  <a:cubicBezTo>
                    <a:pt x="8" y="74"/>
                    <a:pt x="8" y="75"/>
                    <a:pt x="8" y="76"/>
                  </a:cubicBezTo>
                  <a:lnTo>
                    <a:pt x="8" y="76"/>
                  </a:lnTo>
                  <a:lnTo>
                    <a:pt x="7" y="75"/>
                  </a:lnTo>
                  <a:lnTo>
                    <a:pt x="8" y="74"/>
                  </a:lnTo>
                  <a:close/>
                  <a:moveTo>
                    <a:pt x="64" y="1"/>
                  </a:moveTo>
                  <a:cubicBezTo>
                    <a:pt x="64" y="1"/>
                    <a:pt x="57" y="1"/>
                    <a:pt x="53" y="4"/>
                  </a:cubicBezTo>
                  <a:cubicBezTo>
                    <a:pt x="46" y="4"/>
                    <a:pt x="43" y="8"/>
                    <a:pt x="36" y="11"/>
                  </a:cubicBezTo>
                  <a:cubicBezTo>
                    <a:pt x="32" y="15"/>
                    <a:pt x="25" y="18"/>
                    <a:pt x="21" y="22"/>
                  </a:cubicBezTo>
                  <a:cubicBezTo>
                    <a:pt x="18" y="25"/>
                    <a:pt x="14" y="29"/>
                    <a:pt x="14" y="29"/>
                  </a:cubicBezTo>
                  <a:cubicBezTo>
                    <a:pt x="11" y="32"/>
                    <a:pt x="11" y="32"/>
                    <a:pt x="11" y="36"/>
                  </a:cubicBezTo>
                  <a:cubicBezTo>
                    <a:pt x="7" y="43"/>
                    <a:pt x="4" y="47"/>
                    <a:pt x="4" y="54"/>
                  </a:cubicBezTo>
                  <a:lnTo>
                    <a:pt x="0" y="71"/>
                  </a:lnTo>
                  <a:cubicBezTo>
                    <a:pt x="0" y="85"/>
                    <a:pt x="4" y="99"/>
                    <a:pt x="11" y="110"/>
                  </a:cubicBezTo>
                  <a:cubicBezTo>
                    <a:pt x="14" y="117"/>
                    <a:pt x="21" y="124"/>
                    <a:pt x="28" y="131"/>
                  </a:cubicBezTo>
                  <a:cubicBezTo>
                    <a:pt x="36" y="134"/>
                    <a:pt x="43" y="141"/>
                    <a:pt x="53" y="141"/>
                  </a:cubicBezTo>
                  <a:cubicBezTo>
                    <a:pt x="60" y="145"/>
                    <a:pt x="71" y="145"/>
                    <a:pt x="81" y="145"/>
                  </a:cubicBezTo>
                  <a:cubicBezTo>
                    <a:pt x="82" y="144"/>
                    <a:pt x="83" y="144"/>
                    <a:pt x="84" y="144"/>
                  </a:cubicBezTo>
                  <a:lnTo>
                    <a:pt x="84" y="144"/>
                  </a:lnTo>
                  <a:cubicBezTo>
                    <a:pt x="88" y="143"/>
                    <a:pt x="92" y="143"/>
                    <a:pt x="95" y="141"/>
                  </a:cubicBezTo>
                  <a:cubicBezTo>
                    <a:pt x="102" y="141"/>
                    <a:pt x="109" y="138"/>
                    <a:pt x="113" y="134"/>
                  </a:cubicBezTo>
                  <a:cubicBezTo>
                    <a:pt x="123" y="127"/>
                    <a:pt x="130" y="120"/>
                    <a:pt x="137" y="110"/>
                  </a:cubicBezTo>
                  <a:cubicBezTo>
                    <a:pt x="141" y="103"/>
                    <a:pt x="144" y="99"/>
                    <a:pt x="144" y="92"/>
                  </a:cubicBezTo>
                  <a:cubicBezTo>
                    <a:pt x="148" y="78"/>
                    <a:pt x="148" y="75"/>
                    <a:pt x="148" y="64"/>
                  </a:cubicBezTo>
                  <a:cubicBezTo>
                    <a:pt x="144" y="50"/>
                    <a:pt x="144" y="50"/>
                    <a:pt x="137" y="36"/>
                  </a:cubicBezTo>
                  <a:cubicBezTo>
                    <a:pt x="134" y="32"/>
                    <a:pt x="130" y="25"/>
                    <a:pt x="127" y="22"/>
                  </a:cubicBezTo>
                  <a:cubicBezTo>
                    <a:pt x="127" y="22"/>
                    <a:pt x="113" y="11"/>
                    <a:pt x="113" y="11"/>
                  </a:cubicBezTo>
                  <a:cubicBezTo>
                    <a:pt x="110" y="9"/>
                    <a:pt x="101" y="5"/>
                    <a:pt x="99" y="5"/>
                  </a:cubicBezTo>
                  <a:lnTo>
                    <a:pt x="99" y="5"/>
                  </a:lnTo>
                  <a:cubicBezTo>
                    <a:pt x="99" y="5"/>
                    <a:pt x="99" y="5"/>
                    <a:pt x="99" y="5"/>
                  </a:cubicBezTo>
                  <a:lnTo>
                    <a:pt x="99" y="5"/>
                  </a:lnTo>
                  <a:cubicBezTo>
                    <a:pt x="98" y="5"/>
                    <a:pt x="96" y="4"/>
                    <a:pt x="95" y="4"/>
                  </a:cubicBezTo>
                  <a:cubicBezTo>
                    <a:pt x="88" y="1"/>
                    <a:pt x="81"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6198139" y="1058845"/>
              <a:ext cx="4775" cy="4429"/>
            </a:xfrm>
            <a:custGeom>
              <a:avLst/>
              <a:gdLst/>
              <a:ahLst/>
              <a:cxnLst/>
              <a:rect l="l" t="t" r="r" b="b"/>
              <a:pathLst>
                <a:path w="152" h="141" extrusionOk="0">
                  <a:moveTo>
                    <a:pt x="71" y="0"/>
                  </a:moveTo>
                  <a:cubicBezTo>
                    <a:pt x="64" y="0"/>
                    <a:pt x="53" y="0"/>
                    <a:pt x="46" y="7"/>
                  </a:cubicBezTo>
                  <a:cubicBezTo>
                    <a:pt x="36" y="7"/>
                    <a:pt x="29" y="14"/>
                    <a:pt x="22" y="21"/>
                  </a:cubicBezTo>
                  <a:cubicBezTo>
                    <a:pt x="15" y="25"/>
                    <a:pt x="11" y="35"/>
                    <a:pt x="8" y="42"/>
                  </a:cubicBezTo>
                  <a:cubicBezTo>
                    <a:pt x="4" y="49"/>
                    <a:pt x="1" y="60"/>
                    <a:pt x="1" y="71"/>
                  </a:cubicBezTo>
                  <a:lnTo>
                    <a:pt x="4" y="88"/>
                  </a:lnTo>
                  <a:cubicBezTo>
                    <a:pt x="8" y="99"/>
                    <a:pt x="15" y="109"/>
                    <a:pt x="22" y="120"/>
                  </a:cubicBezTo>
                  <a:cubicBezTo>
                    <a:pt x="29" y="123"/>
                    <a:pt x="32" y="127"/>
                    <a:pt x="36" y="130"/>
                  </a:cubicBezTo>
                  <a:cubicBezTo>
                    <a:pt x="46" y="137"/>
                    <a:pt x="60" y="141"/>
                    <a:pt x="71" y="141"/>
                  </a:cubicBezTo>
                  <a:lnTo>
                    <a:pt x="81" y="141"/>
                  </a:lnTo>
                  <a:cubicBezTo>
                    <a:pt x="92" y="141"/>
                    <a:pt x="99" y="137"/>
                    <a:pt x="109" y="134"/>
                  </a:cubicBezTo>
                  <a:cubicBezTo>
                    <a:pt x="116" y="130"/>
                    <a:pt x="124" y="127"/>
                    <a:pt x="131" y="120"/>
                  </a:cubicBezTo>
                  <a:cubicBezTo>
                    <a:pt x="138" y="113"/>
                    <a:pt x="141" y="106"/>
                    <a:pt x="145" y="95"/>
                  </a:cubicBezTo>
                  <a:cubicBezTo>
                    <a:pt x="148" y="88"/>
                    <a:pt x="152" y="78"/>
                    <a:pt x="152" y="71"/>
                  </a:cubicBezTo>
                  <a:lnTo>
                    <a:pt x="148" y="49"/>
                  </a:lnTo>
                  <a:cubicBezTo>
                    <a:pt x="145" y="39"/>
                    <a:pt x="141" y="28"/>
                    <a:pt x="131" y="21"/>
                  </a:cubicBezTo>
                  <a:cubicBezTo>
                    <a:pt x="127" y="18"/>
                    <a:pt x="120" y="14"/>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6287570" y="1039055"/>
              <a:ext cx="21989" cy="35496"/>
            </a:xfrm>
            <a:custGeom>
              <a:avLst/>
              <a:gdLst/>
              <a:ahLst/>
              <a:cxnLst/>
              <a:rect l="l" t="t" r="r" b="b"/>
              <a:pathLst>
                <a:path w="700" h="1130" extrusionOk="0">
                  <a:moveTo>
                    <a:pt x="511" y="1"/>
                  </a:moveTo>
                  <a:cubicBezTo>
                    <a:pt x="511" y="1"/>
                    <a:pt x="510" y="1"/>
                    <a:pt x="510" y="1"/>
                  </a:cubicBezTo>
                  <a:cubicBezTo>
                    <a:pt x="482" y="19"/>
                    <a:pt x="0" y="107"/>
                    <a:pt x="0" y="107"/>
                  </a:cubicBezTo>
                  <a:cubicBezTo>
                    <a:pt x="0" y="107"/>
                    <a:pt x="127" y="662"/>
                    <a:pt x="145" y="1129"/>
                  </a:cubicBezTo>
                  <a:lnTo>
                    <a:pt x="700" y="929"/>
                  </a:lnTo>
                  <a:cubicBezTo>
                    <a:pt x="700" y="929"/>
                    <a:pt x="541"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6153753" y="1042071"/>
              <a:ext cx="24093" cy="30376"/>
            </a:xfrm>
            <a:custGeom>
              <a:avLst/>
              <a:gdLst/>
              <a:ahLst/>
              <a:cxnLst/>
              <a:rect l="l" t="t" r="r" b="b"/>
              <a:pathLst>
                <a:path w="767" h="967" extrusionOk="0">
                  <a:moveTo>
                    <a:pt x="261" y="0"/>
                  </a:moveTo>
                  <a:lnTo>
                    <a:pt x="1" y="900"/>
                  </a:lnTo>
                  <a:lnTo>
                    <a:pt x="538" y="967"/>
                  </a:lnTo>
                  <a:lnTo>
                    <a:pt x="767" y="77"/>
                  </a:lnTo>
                  <a:lnTo>
                    <a:pt x="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6089043" y="1069934"/>
              <a:ext cx="38260" cy="130205"/>
            </a:xfrm>
            <a:custGeom>
              <a:avLst/>
              <a:gdLst/>
              <a:ahLst/>
              <a:cxnLst/>
              <a:rect l="l" t="t" r="r" b="b"/>
              <a:pathLst>
                <a:path w="1218" h="4145" extrusionOk="0">
                  <a:moveTo>
                    <a:pt x="1127" y="0"/>
                  </a:moveTo>
                  <a:cubicBezTo>
                    <a:pt x="1091" y="0"/>
                    <a:pt x="1057" y="23"/>
                    <a:pt x="1059" y="69"/>
                  </a:cubicBezTo>
                  <a:cubicBezTo>
                    <a:pt x="1115" y="1152"/>
                    <a:pt x="911" y="2245"/>
                    <a:pt x="465" y="3236"/>
                  </a:cubicBezTo>
                  <a:cubicBezTo>
                    <a:pt x="338" y="3513"/>
                    <a:pt x="194" y="3781"/>
                    <a:pt x="33" y="4041"/>
                  </a:cubicBezTo>
                  <a:cubicBezTo>
                    <a:pt x="1" y="4094"/>
                    <a:pt x="49" y="4144"/>
                    <a:pt x="97" y="4144"/>
                  </a:cubicBezTo>
                  <a:cubicBezTo>
                    <a:pt x="119" y="4144"/>
                    <a:pt x="141" y="4135"/>
                    <a:pt x="156" y="4111"/>
                  </a:cubicBezTo>
                  <a:cubicBezTo>
                    <a:pt x="736" y="3176"/>
                    <a:pt x="1087" y="2108"/>
                    <a:pt x="1185" y="1011"/>
                  </a:cubicBezTo>
                  <a:cubicBezTo>
                    <a:pt x="1210" y="698"/>
                    <a:pt x="1217" y="385"/>
                    <a:pt x="1200" y="69"/>
                  </a:cubicBezTo>
                  <a:cubicBezTo>
                    <a:pt x="1198" y="23"/>
                    <a:pt x="116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6335443" y="1066667"/>
              <a:ext cx="56668" cy="140068"/>
            </a:xfrm>
            <a:custGeom>
              <a:avLst/>
              <a:gdLst/>
              <a:ahLst/>
              <a:cxnLst/>
              <a:rect l="l" t="t" r="r" b="b"/>
              <a:pathLst>
                <a:path w="1804" h="4459" extrusionOk="0">
                  <a:moveTo>
                    <a:pt x="89" y="0"/>
                  </a:moveTo>
                  <a:cubicBezTo>
                    <a:pt x="47" y="0"/>
                    <a:pt x="0" y="35"/>
                    <a:pt x="9" y="89"/>
                  </a:cubicBezTo>
                  <a:cubicBezTo>
                    <a:pt x="111" y="718"/>
                    <a:pt x="251" y="1340"/>
                    <a:pt x="441" y="1948"/>
                  </a:cubicBezTo>
                  <a:cubicBezTo>
                    <a:pt x="620" y="2528"/>
                    <a:pt x="828" y="3108"/>
                    <a:pt x="1105" y="3649"/>
                  </a:cubicBezTo>
                  <a:cubicBezTo>
                    <a:pt x="1253" y="3934"/>
                    <a:pt x="1432" y="4204"/>
                    <a:pt x="1657" y="4436"/>
                  </a:cubicBezTo>
                  <a:cubicBezTo>
                    <a:pt x="1672" y="4452"/>
                    <a:pt x="1689" y="4459"/>
                    <a:pt x="1705" y="4459"/>
                  </a:cubicBezTo>
                  <a:cubicBezTo>
                    <a:pt x="1758" y="4459"/>
                    <a:pt x="1804" y="4389"/>
                    <a:pt x="1756" y="4338"/>
                  </a:cubicBezTo>
                  <a:cubicBezTo>
                    <a:pt x="1358" y="3923"/>
                    <a:pt x="1116" y="3389"/>
                    <a:pt x="909" y="2858"/>
                  </a:cubicBezTo>
                  <a:cubicBezTo>
                    <a:pt x="680" y="2282"/>
                    <a:pt x="494" y="1688"/>
                    <a:pt x="350" y="1083"/>
                  </a:cubicBezTo>
                  <a:cubicBezTo>
                    <a:pt x="269" y="742"/>
                    <a:pt x="199" y="398"/>
                    <a:pt x="146" y="50"/>
                  </a:cubicBezTo>
                  <a:cubicBezTo>
                    <a:pt x="140" y="15"/>
                    <a:pt x="116"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6223143" y="1078855"/>
              <a:ext cx="13382" cy="154110"/>
            </a:xfrm>
            <a:custGeom>
              <a:avLst/>
              <a:gdLst/>
              <a:ahLst/>
              <a:cxnLst/>
              <a:rect l="l" t="t" r="r" b="b"/>
              <a:pathLst>
                <a:path w="426" h="4906" extrusionOk="0">
                  <a:moveTo>
                    <a:pt x="69" y="0"/>
                  </a:moveTo>
                  <a:cubicBezTo>
                    <a:pt x="34" y="0"/>
                    <a:pt x="1" y="22"/>
                    <a:pt x="2" y="66"/>
                  </a:cubicBezTo>
                  <a:cubicBezTo>
                    <a:pt x="76" y="1303"/>
                    <a:pt x="146" y="2541"/>
                    <a:pt x="220" y="3778"/>
                  </a:cubicBezTo>
                  <a:cubicBezTo>
                    <a:pt x="241" y="4129"/>
                    <a:pt x="262" y="4484"/>
                    <a:pt x="284" y="4839"/>
                  </a:cubicBezTo>
                  <a:cubicBezTo>
                    <a:pt x="285" y="4883"/>
                    <a:pt x="321" y="4905"/>
                    <a:pt x="356" y="4905"/>
                  </a:cubicBezTo>
                  <a:cubicBezTo>
                    <a:pt x="392" y="4905"/>
                    <a:pt x="426" y="4883"/>
                    <a:pt x="424" y="4839"/>
                  </a:cubicBezTo>
                  <a:cubicBezTo>
                    <a:pt x="350" y="3602"/>
                    <a:pt x="276" y="2365"/>
                    <a:pt x="206" y="1131"/>
                  </a:cubicBezTo>
                  <a:cubicBezTo>
                    <a:pt x="185" y="776"/>
                    <a:pt x="164" y="421"/>
                    <a:pt x="143" y="66"/>
                  </a:cubicBezTo>
                  <a:cubicBezTo>
                    <a:pt x="139" y="22"/>
                    <a:pt x="10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6233918" y="1221185"/>
              <a:ext cx="31601" cy="11843"/>
            </a:xfrm>
            <a:custGeom>
              <a:avLst/>
              <a:gdLst/>
              <a:ahLst/>
              <a:cxnLst/>
              <a:rect l="l" t="t" r="r" b="b"/>
              <a:pathLst>
                <a:path w="1006" h="377" extrusionOk="0">
                  <a:moveTo>
                    <a:pt x="928" y="1"/>
                  </a:moveTo>
                  <a:cubicBezTo>
                    <a:pt x="921" y="1"/>
                    <a:pt x="914" y="2"/>
                    <a:pt x="907" y="6"/>
                  </a:cubicBezTo>
                  <a:cubicBezTo>
                    <a:pt x="636" y="118"/>
                    <a:pt x="352" y="199"/>
                    <a:pt x="60" y="241"/>
                  </a:cubicBezTo>
                  <a:cubicBezTo>
                    <a:pt x="21" y="245"/>
                    <a:pt x="0" y="294"/>
                    <a:pt x="11" y="326"/>
                  </a:cubicBezTo>
                  <a:cubicBezTo>
                    <a:pt x="20" y="361"/>
                    <a:pt x="48" y="377"/>
                    <a:pt x="80" y="377"/>
                  </a:cubicBezTo>
                  <a:cubicBezTo>
                    <a:pt x="86" y="377"/>
                    <a:pt x="92" y="376"/>
                    <a:pt x="99" y="375"/>
                  </a:cubicBezTo>
                  <a:cubicBezTo>
                    <a:pt x="390" y="333"/>
                    <a:pt x="675" y="255"/>
                    <a:pt x="946" y="139"/>
                  </a:cubicBezTo>
                  <a:cubicBezTo>
                    <a:pt x="981" y="125"/>
                    <a:pt x="1005" y="94"/>
                    <a:pt x="995" y="55"/>
                  </a:cubicBezTo>
                  <a:cubicBezTo>
                    <a:pt x="986" y="27"/>
                    <a:pt x="958" y="1"/>
                    <a:pt x="92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6254556" y="1125345"/>
              <a:ext cx="6817" cy="45956"/>
            </a:xfrm>
            <a:custGeom>
              <a:avLst/>
              <a:gdLst/>
              <a:ahLst/>
              <a:cxnLst/>
              <a:rect l="l" t="t" r="r" b="b"/>
              <a:pathLst>
                <a:path w="217" h="1463" extrusionOk="0">
                  <a:moveTo>
                    <a:pt x="69" y="1"/>
                  </a:moveTo>
                  <a:cubicBezTo>
                    <a:pt x="34" y="1"/>
                    <a:pt x="1" y="24"/>
                    <a:pt x="4" y="69"/>
                  </a:cubicBezTo>
                  <a:cubicBezTo>
                    <a:pt x="25" y="512"/>
                    <a:pt x="50" y="955"/>
                    <a:pt x="74" y="1394"/>
                  </a:cubicBezTo>
                  <a:cubicBezTo>
                    <a:pt x="76" y="1440"/>
                    <a:pt x="112" y="1463"/>
                    <a:pt x="147" y="1463"/>
                  </a:cubicBezTo>
                  <a:cubicBezTo>
                    <a:pt x="182" y="1463"/>
                    <a:pt x="217" y="1440"/>
                    <a:pt x="215" y="1394"/>
                  </a:cubicBezTo>
                  <a:cubicBezTo>
                    <a:pt x="190" y="955"/>
                    <a:pt x="166" y="512"/>
                    <a:pt x="141" y="69"/>
                  </a:cubicBezTo>
                  <a:cubicBezTo>
                    <a:pt x="139" y="24"/>
                    <a:pt x="10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6132612" y="1134863"/>
              <a:ext cx="31727" cy="678353"/>
            </a:xfrm>
            <a:custGeom>
              <a:avLst/>
              <a:gdLst/>
              <a:ahLst/>
              <a:cxnLst/>
              <a:rect l="l" t="t" r="r" b="b"/>
              <a:pathLst>
                <a:path w="1010" h="21595" extrusionOk="0">
                  <a:moveTo>
                    <a:pt x="940" y="0"/>
                  </a:moveTo>
                  <a:cubicBezTo>
                    <a:pt x="905" y="0"/>
                    <a:pt x="869" y="23"/>
                    <a:pt x="867" y="69"/>
                  </a:cubicBezTo>
                  <a:cubicBezTo>
                    <a:pt x="860" y="258"/>
                    <a:pt x="853" y="452"/>
                    <a:pt x="842" y="645"/>
                  </a:cubicBezTo>
                  <a:cubicBezTo>
                    <a:pt x="821" y="1165"/>
                    <a:pt x="800" y="1685"/>
                    <a:pt x="783" y="2206"/>
                  </a:cubicBezTo>
                  <a:cubicBezTo>
                    <a:pt x="751" y="2975"/>
                    <a:pt x="719" y="3745"/>
                    <a:pt x="688" y="4515"/>
                  </a:cubicBezTo>
                  <a:cubicBezTo>
                    <a:pt x="649" y="5457"/>
                    <a:pt x="610" y="6395"/>
                    <a:pt x="575" y="7337"/>
                  </a:cubicBezTo>
                  <a:cubicBezTo>
                    <a:pt x="533" y="8363"/>
                    <a:pt x="491" y="9386"/>
                    <a:pt x="449" y="10412"/>
                  </a:cubicBezTo>
                  <a:cubicBezTo>
                    <a:pt x="406" y="11453"/>
                    <a:pt x="364" y="12493"/>
                    <a:pt x="322" y="13533"/>
                  </a:cubicBezTo>
                  <a:cubicBezTo>
                    <a:pt x="283" y="14504"/>
                    <a:pt x="245" y="15470"/>
                    <a:pt x="206" y="16437"/>
                  </a:cubicBezTo>
                  <a:cubicBezTo>
                    <a:pt x="175" y="17256"/>
                    <a:pt x="139" y="18071"/>
                    <a:pt x="108" y="18890"/>
                  </a:cubicBezTo>
                  <a:cubicBezTo>
                    <a:pt x="83" y="19477"/>
                    <a:pt x="59" y="20067"/>
                    <a:pt x="37" y="20658"/>
                  </a:cubicBezTo>
                  <a:cubicBezTo>
                    <a:pt x="23" y="20935"/>
                    <a:pt x="6" y="21213"/>
                    <a:pt x="2" y="21491"/>
                  </a:cubicBezTo>
                  <a:cubicBezTo>
                    <a:pt x="2" y="21501"/>
                    <a:pt x="2" y="21515"/>
                    <a:pt x="2" y="21526"/>
                  </a:cubicBezTo>
                  <a:cubicBezTo>
                    <a:pt x="1" y="21572"/>
                    <a:pt x="34" y="21594"/>
                    <a:pt x="68" y="21594"/>
                  </a:cubicBezTo>
                  <a:cubicBezTo>
                    <a:pt x="102" y="21594"/>
                    <a:pt x="138" y="21572"/>
                    <a:pt x="139" y="21526"/>
                  </a:cubicBezTo>
                  <a:cubicBezTo>
                    <a:pt x="150" y="21336"/>
                    <a:pt x="157" y="21143"/>
                    <a:pt x="164" y="20949"/>
                  </a:cubicBezTo>
                  <a:cubicBezTo>
                    <a:pt x="185" y="20429"/>
                    <a:pt x="206" y="19909"/>
                    <a:pt x="227" y="19389"/>
                  </a:cubicBezTo>
                  <a:cubicBezTo>
                    <a:pt x="259" y="18619"/>
                    <a:pt x="291" y="17850"/>
                    <a:pt x="319" y="17080"/>
                  </a:cubicBezTo>
                  <a:cubicBezTo>
                    <a:pt x="357" y="16138"/>
                    <a:pt x="396" y="15199"/>
                    <a:pt x="435" y="14254"/>
                  </a:cubicBezTo>
                  <a:cubicBezTo>
                    <a:pt x="477" y="13231"/>
                    <a:pt x="515" y="12208"/>
                    <a:pt x="558" y="11182"/>
                  </a:cubicBezTo>
                  <a:cubicBezTo>
                    <a:pt x="600" y="10142"/>
                    <a:pt x="642" y="9101"/>
                    <a:pt x="684" y="8061"/>
                  </a:cubicBezTo>
                  <a:cubicBezTo>
                    <a:pt x="723" y="7091"/>
                    <a:pt x="761" y="6124"/>
                    <a:pt x="800" y="5158"/>
                  </a:cubicBezTo>
                  <a:cubicBezTo>
                    <a:pt x="835" y="4339"/>
                    <a:pt x="867" y="3524"/>
                    <a:pt x="902" y="2705"/>
                  </a:cubicBezTo>
                  <a:cubicBezTo>
                    <a:pt x="923" y="2118"/>
                    <a:pt x="948" y="1527"/>
                    <a:pt x="972" y="937"/>
                  </a:cubicBezTo>
                  <a:cubicBezTo>
                    <a:pt x="983" y="659"/>
                    <a:pt x="1000" y="381"/>
                    <a:pt x="1008" y="104"/>
                  </a:cubicBezTo>
                  <a:cubicBezTo>
                    <a:pt x="1008" y="93"/>
                    <a:pt x="1008" y="79"/>
                    <a:pt x="1008" y="69"/>
                  </a:cubicBezTo>
                  <a:cubicBezTo>
                    <a:pt x="1009" y="23"/>
                    <a:pt x="975"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6309276" y="1128612"/>
              <a:ext cx="123608" cy="666133"/>
            </a:xfrm>
            <a:custGeom>
              <a:avLst/>
              <a:gdLst/>
              <a:ahLst/>
              <a:cxnLst/>
              <a:rect l="l" t="t" r="r" b="b"/>
              <a:pathLst>
                <a:path w="3935" h="21206" extrusionOk="0">
                  <a:moveTo>
                    <a:pt x="87" y="0"/>
                  </a:moveTo>
                  <a:cubicBezTo>
                    <a:pt x="46" y="0"/>
                    <a:pt x="0" y="35"/>
                    <a:pt x="9" y="88"/>
                  </a:cubicBezTo>
                  <a:cubicBezTo>
                    <a:pt x="44" y="278"/>
                    <a:pt x="79" y="464"/>
                    <a:pt x="111" y="654"/>
                  </a:cubicBezTo>
                  <a:cubicBezTo>
                    <a:pt x="202" y="1164"/>
                    <a:pt x="294" y="1677"/>
                    <a:pt x="388" y="2190"/>
                  </a:cubicBezTo>
                  <a:cubicBezTo>
                    <a:pt x="522" y="2946"/>
                    <a:pt x="659" y="3698"/>
                    <a:pt x="793" y="4454"/>
                  </a:cubicBezTo>
                  <a:cubicBezTo>
                    <a:pt x="958" y="5375"/>
                    <a:pt x="1123" y="6295"/>
                    <a:pt x="1288" y="7213"/>
                  </a:cubicBezTo>
                  <a:lnTo>
                    <a:pt x="1833" y="10249"/>
                  </a:lnTo>
                  <a:cubicBezTo>
                    <a:pt x="2016" y="11269"/>
                    <a:pt x="2198" y="12291"/>
                    <a:pt x="2381" y="13311"/>
                  </a:cubicBezTo>
                  <a:cubicBezTo>
                    <a:pt x="2553" y="14260"/>
                    <a:pt x="2722" y="15209"/>
                    <a:pt x="2894" y="16158"/>
                  </a:cubicBezTo>
                  <a:cubicBezTo>
                    <a:pt x="3038" y="16959"/>
                    <a:pt x="3183" y="17760"/>
                    <a:pt x="3327" y="18562"/>
                  </a:cubicBezTo>
                  <a:cubicBezTo>
                    <a:pt x="3429" y="19142"/>
                    <a:pt x="3534" y="19718"/>
                    <a:pt x="3636" y="20298"/>
                  </a:cubicBezTo>
                  <a:cubicBezTo>
                    <a:pt x="3685" y="20572"/>
                    <a:pt x="3727" y="20846"/>
                    <a:pt x="3784" y="21120"/>
                  </a:cubicBezTo>
                  <a:cubicBezTo>
                    <a:pt x="3787" y="21131"/>
                    <a:pt x="3787" y="21141"/>
                    <a:pt x="3791" y="21156"/>
                  </a:cubicBezTo>
                  <a:cubicBezTo>
                    <a:pt x="3796" y="21190"/>
                    <a:pt x="3821" y="21205"/>
                    <a:pt x="3848" y="21205"/>
                  </a:cubicBezTo>
                  <a:cubicBezTo>
                    <a:pt x="3889" y="21205"/>
                    <a:pt x="3935" y="21170"/>
                    <a:pt x="3924" y="21117"/>
                  </a:cubicBezTo>
                  <a:cubicBezTo>
                    <a:pt x="3893" y="20927"/>
                    <a:pt x="3857" y="20741"/>
                    <a:pt x="3822" y="20551"/>
                  </a:cubicBezTo>
                  <a:cubicBezTo>
                    <a:pt x="3731" y="20041"/>
                    <a:pt x="3640" y="19528"/>
                    <a:pt x="3548" y="19015"/>
                  </a:cubicBezTo>
                  <a:cubicBezTo>
                    <a:pt x="3411" y="18259"/>
                    <a:pt x="3277" y="17507"/>
                    <a:pt x="3140" y="16752"/>
                  </a:cubicBezTo>
                  <a:cubicBezTo>
                    <a:pt x="2975" y="15831"/>
                    <a:pt x="2810" y="14910"/>
                    <a:pt x="2645" y="13993"/>
                  </a:cubicBezTo>
                  <a:lnTo>
                    <a:pt x="2100" y="10956"/>
                  </a:lnTo>
                  <a:cubicBezTo>
                    <a:pt x="1917" y="9937"/>
                    <a:pt x="1735" y="8914"/>
                    <a:pt x="1552" y="7895"/>
                  </a:cubicBezTo>
                  <a:cubicBezTo>
                    <a:pt x="1383" y="6946"/>
                    <a:pt x="1211" y="5997"/>
                    <a:pt x="1042" y="5048"/>
                  </a:cubicBezTo>
                  <a:cubicBezTo>
                    <a:pt x="898" y="4246"/>
                    <a:pt x="754" y="3445"/>
                    <a:pt x="610" y="2644"/>
                  </a:cubicBezTo>
                  <a:cubicBezTo>
                    <a:pt x="504" y="2064"/>
                    <a:pt x="402" y="1487"/>
                    <a:pt x="297" y="907"/>
                  </a:cubicBezTo>
                  <a:cubicBezTo>
                    <a:pt x="248" y="633"/>
                    <a:pt x="209" y="359"/>
                    <a:pt x="149" y="85"/>
                  </a:cubicBezTo>
                  <a:cubicBezTo>
                    <a:pt x="149" y="74"/>
                    <a:pt x="146" y="64"/>
                    <a:pt x="146" y="50"/>
                  </a:cubicBezTo>
                  <a:cubicBezTo>
                    <a:pt x="139" y="15"/>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6078112" y="1797479"/>
              <a:ext cx="107556" cy="15424"/>
            </a:xfrm>
            <a:custGeom>
              <a:avLst/>
              <a:gdLst/>
              <a:ahLst/>
              <a:cxnLst/>
              <a:rect l="l" t="t" r="r" b="b"/>
              <a:pathLst>
                <a:path w="3424" h="491" extrusionOk="0">
                  <a:moveTo>
                    <a:pt x="114" y="0"/>
                  </a:moveTo>
                  <a:cubicBezTo>
                    <a:pt x="46" y="0"/>
                    <a:pt x="1" y="96"/>
                    <a:pt x="71" y="130"/>
                  </a:cubicBezTo>
                  <a:cubicBezTo>
                    <a:pt x="630" y="369"/>
                    <a:pt x="1233" y="490"/>
                    <a:pt x="1836" y="490"/>
                  </a:cubicBezTo>
                  <a:cubicBezTo>
                    <a:pt x="2349" y="490"/>
                    <a:pt x="2862" y="402"/>
                    <a:pt x="3347" y="225"/>
                  </a:cubicBezTo>
                  <a:cubicBezTo>
                    <a:pt x="3423" y="196"/>
                    <a:pt x="3402" y="84"/>
                    <a:pt x="3334" y="84"/>
                  </a:cubicBezTo>
                  <a:cubicBezTo>
                    <a:pt x="3327" y="84"/>
                    <a:pt x="3320" y="85"/>
                    <a:pt x="3312" y="87"/>
                  </a:cubicBezTo>
                  <a:cubicBezTo>
                    <a:pt x="2837" y="263"/>
                    <a:pt x="2333" y="350"/>
                    <a:pt x="1830" y="350"/>
                  </a:cubicBezTo>
                  <a:cubicBezTo>
                    <a:pt x="1254" y="350"/>
                    <a:pt x="678" y="236"/>
                    <a:pt x="145" y="7"/>
                  </a:cubicBezTo>
                  <a:cubicBezTo>
                    <a:pt x="135" y="2"/>
                    <a:pt x="124" y="0"/>
                    <a:pt x="114"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6370374" y="1772035"/>
              <a:ext cx="110289" cy="31727"/>
            </a:xfrm>
            <a:custGeom>
              <a:avLst/>
              <a:gdLst/>
              <a:ahLst/>
              <a:cxnLst/>
              <a:rect l="l" t="t" r="r" b="b"/>
              <a:pathLst>
                <a:path w="3511" h="1010" extrusionOk="0">
                  <a:moveTo>
                    <a:pt x="3413" y="0"/>
                  </a:moveTo>
                  <a:cubicBezTo>
                    <a:pt x="3402" y="0"/>
                    <a:pt x="3390" y="4"/>
                    <a:pt x="3378" y="12"/>
                  </a:cubicBezTo>
                  <a:cubicBezTo>
                    <a:pt x="2526" y="571"/>
                    <a:pt x="1525" y="869"/>
                    <a:pt x="510" y="869"/>
                  </a:cubicBezTo>
                  <a:cubicBezTo>
                    <a:pt x="370" y="869"/>
                    <a:pt x="229" y="863"/>
                    <a:pt x="88" y="852"/>
                  </a:cubicBezTo>
                  <a:cubicBezTo>
                    <a:pt x="86" y="852"/>
                    <a:pt x="84" y="852"/>
                    <a:pt x="82" y="852"/>
                  </a:cubicBezTo>
                  <a:cubicBezTo>
                    <a:pt x="0" y="852"/>
                    <a:pt x="3" y="985"/>
                    <a:pt x="88" y="992"/>
                  </a:cubicBezTo>
                  <a:cubicBezTo>
                    <a:pt x="229" y="1004"/>
                    <a:pt x="370" y="1009"/>
                    <a:pt x="511" y="1009"/>
                  </a:cubicBezTo>
                  <a:cubicBezTo>
                    <a:pt x="1548" y="1009"/>
                    <a:pt x="2579" y="704"/>
                    <a:pt x="3448" y="135"/>
                  </a:cubicBezTo>
                  <a:cubicBezTo>
                    <a:pt x="3510" y="94"/>
                    <a:pt x="3471" y="0"/>
                    <a:pt x="341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6089169" y="1979891"/>
              <a:ext cx="24627" cy="44794"/>
            </a:xfrm>
            <a:custGeom>
              <a:avLst/>
              <a:gdLst/>
              <a:ahLst/>
              <a:cxnLst/>
              <a:rect l="l" t="t" r="r" b="b"/>
              <a:pathLst>
                <a:path w="784" h="1426" extrusionOk="0">
                  <a:moveTo>
                    <a:pt x="74" y="1"/>
                  </a:moveTo>
                  <a:cubicBezTo>
                    <a:pt x="39" y="1"/>
                    <a:pt x="4" y="23"/>
                    <a:pt x="4" y="69"/>
                  </a:cubicBezTo>
                  <a:cubicBezTo>
                    <a:pt x="1" y="582"/>
                    <a:pt x="232" y="1085"/>
                    <a:pt x="630" y="1408"/>
                  </a:cubicBezTo>
                  <a:cubicBezTo>
                    <a:pt x="644" y="1420"/>
                    <a:pt x="660" y="1425"/>
                    <a:pt x="676" y="1425"/>
                  </a:cubicBezTo>
                  <a:cubicBezTo>
                    <a:pt x="734" y="1425"/>
                    <a:pt x="784" y="1354"/>
                    <a:pt x="728" y="1310"/>
                  </a:cubicBezTo>
                  <a:cubicBezTo>
                    <a:pt x="359" y="1008"/>
                    <a:pt x="141" y="547"/>
                    <a:pt x="145" y="69"/>
                  </a:cubicBezTo>
                  <a:cubicBezTo>
                    <a:pt x="145" y="23"/>
                    <a:pt x="109"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9"/>
            <p:cNvSpPr/>
            <p:nvPr/>
          </p:nvSpPr>
          <p:spPr>
            <a:xfrm>
              <a:off x="6118854" y="2022015"/>
              <a:ext cx="4461" cy="5120"/>
            </a:xfrm>
            <a:custGeom>
              <a:avLst/>
              <a:gdLst/>
              <a:ahLst/>
              <a:cxnLst/>
              <a:rect l="l" t="t" r="r" b="b"/>
              <a:pathLst>
                <a:path w="142" h="163" extrusionOk="0">
                  <a:moveTo>
                    <a:pt x="71" y="0"/>
                  </a:moveTo>
                  <a:lnTo>
                    <a:pt x="54" y="4"/>
                  </a:lnTo>
                  <a:cubicBezTo>
                    <a:pt x="43" y="8"/>
                    <a:pt x="33" y="11"/>
                    <a:pt x="22" y="22"/>
                  </a:cubicBezTo>
                  <a:cubicBezTo>
                    <a:pt x="19" y="25"/>
                    <a:pt x="15" y="32"/>
                    <a:pt x="12" y="36"/>
                  </a:cubicBezTo>
                  <a:cubicBezTo>
                    <a:pt x="4" y="46"/>
                    <a:pt x="4" y="57"/>
                    <a:pt x="4" y="71"/>
                  </a:cubicBezTo>
                  <a:lnTo>
                    <a:pt x="4" y="92"/>
                  </a:lnTo>
                  <a:cubicBezTo>
                    <a:pt x="1" y="99"/>
                    <a:pt x="4" y="109"/>
                    <a:pt x="8" y="116"/>
                  </a:cubicBezTo>
                  <a:cubicBezTo>
                    <a:pt x="12" y="127"/>
                    <a:pt x="15" y="134"/>
                    <a:pt x="22" y="141"/>
                  </a:cubicBezTo>
                  <a:cubicBezTo>
                    <a:pt x="29" y="148"/>
                    <a:pt x="36" y="152"/>
                    <a:pt x="47" y="155"/>
                  </a:cubicBezTo>
                  <a:cubicBezTo>
                    <a:pt x="54" y="159"/>
                    <a:pt x="64" y="162"/>
                    <a:pt x="71" y="162"/>
                  </a:cubicBezTo>
                  <a:lnTo>
                    <a:pt x="92" y="159"/>
                  </a:lnTo>
                  <a:cubicBezTo>
                    <a:pt x="103" y="155"/>
                    <a:pt x="113" y="148"/>
                    <a:pt x="120" y="141"/>
                  </a:cubicBezTo>
                  <a:cubicBezTo>
                    <a:pt x="124" y="134"/>
                    <a:pt x="131" y="131"/>
                    <a:pt x="135" y="127"/>
                  </a:cubicBezTo>
                  <a:cubicBezTo>
                    <a:pt x="138" y="116"/>
                    <a:pt x="142" y="102"/>
                    <a:pt x="142" y="92"/>
                  </a:cubicBezTo>
                  <a:lnTo>
                    <a:pt x="142" y="71"/>
                  </a:lnTo>
                  <a:cubicBezTo>
                    <a:pt x="142" y="60"/>
                    <a:pt x="142" y="53"/>
                    <a:pt x="138" y="43"/>
                  </a:cubicBezTo>
                  <a:cubicBezTo>
                    <a:pt x="135" y="36"/>
                    <a:pt x="127" y="29"/>
                    <a:pt x="120" y="22"/>
                  </a:cubicBezTo>
                  <a:cubicBezTo>
                    <a:pt x="117" y="15"/>
                    <a:pt x="106" y="8"/>
                    <a:pt x="99" y="8"/>
                  </a:cubicBezTo>
                  <a:cubicBezTo>
                    <a:pt x="92" y="0"/>
                    <a:pt x="82"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9"/>
            <p:cNvSpPr/>
            <p:nvPr/>
          </p:nvSpPr>
          <p:spPr>
            <a:xfrm>
              <a:off x="6576440" y="1963180"/>
              <a:ext cx="33109" cy="34742"/>
            </a:xfrm>
            <a:custGeom>
              <a:avLst/>
              <a:gdLst/>
              <a:ahLst/>
              <a:cxnLst/>
              <a:rect l="l" t="t" r="r" b="b"/>
              <a:pathLst>
                <a:path w="1054" h="1106" extrusionOk="0">
                  <a:moveTo>
                    <a:pt x="104" y="1"/>
                  </a:moveTo>
                  <a:cubicBezTo>
                    <a:pt x="41" y="1"/>
                    <a:pt x="1" y="94"/>
                    <a:pt x="69" y="130"/>
                  </a:cubicBezTo>
                  <a:cubicBezTo>
                    <a:pt x="449" y="341"/>
                    <a:pt x="747" y="675"/>
                    <a:pt x="920" y="1072"/>
                  </a:cubicBezTo>
                  <a:cubicBezTo>
                    <a:pt x="929" y="1095"/>
                    <a:pt x="954" y="1106"/>
                    <a:pt x="979" y="1106"/>
                  </a:cubicBezTo>
                  <a:cubicBezTo>
                    <a:pt x="992" y="1106"/>
                    <a:pt x="1005" y="1103"/>
                    <a:pt x="1015" y="1097"/>
                  </a:cubicBezTo>
                  <a:cubicBezTo>
                    <a:pt x="1050" y="1076"/>
                    <a:pt x="1053" y="1033"/>
                    <a:pt x="1039" y="1002"/>
                  </a:cubicBezTo>
                  <a:cubicBezTo>
                    <a:pt x="860" y="584"/>
                    <a:pt x="537" y="232"/>
                    <a:pt x="139" y="11"/>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6610931" y="2003199"/>
              <a:ext cx="4461" cy="5057"/>
            </a:xfrm>
            <a:custGeom>
              <a:avLst/>
              <a:gdLst/>
              <a:ahLst/>
              <a:cxnLst/>
              <a:rect l="l" t="t" r="r" b="b"/>
              <a:pathLst>
                <a:path w="142" h="161" extrusionOk="0">
                  <a:moveTo>
                    <a:pt x="80" y="1"/>
                  </a:moveTo>
                  <a:cubicBezTo>
                    <a:pt x="77" y="1"/>
                    <a:pt x="74" y="1"/>
                    <a:pt x="71" y="2"/>
                  </a:cubicBezTo>
                  <a:lnTo>
                    <a:pt x="54" y="2"/>
                  </a:lnTo>
                  <a:cubicBezTo>
                    <a:pt x="43" y="6"/>
                    <a:pt x="33" y="13"/>
                    <a:pt x="22" y="20"/>
                  </a:cubicBezTo>
                  <a:cubicBezTo>
                    <a:pt x="18" y="27"/>
                    <a:pt x="15" y="30"/>
                    <a:pt x="11" y="34"/>
                  </a:cubicBezTo>
                  <a:cubicBezTo>
                    <a:pt x="4" y="44"/>
                    <a:pt x="4" y="58"/>
                    <a:pt x="1" y="69"/>
                  </a:cubicBezTo>
                  <a:lnTo>
                    <a:pt x="1" y="90"/>
                  </a:lnTo>
                  <a:cubicBezTo>
                    <a:pt x="1" y="100"/>
                    <a:pt x="4" y="111"/>
                    <a:pt x="8" y="118"/>
                  </a:cubicBezTo>
                  <a:cubicBezTo>
                    <a:pt x="11" y="125"/>
                    <a:pt x="15" y="132"/>
                    <a:pt x="22" y="139"/>
                  </a:cubicBezTo>
                  <a:cubicBezTo>
                    <a:pt x="29" y="146"/>
                    <a:pt x="36" y="153"/>
                    <a:pt x="47" y="153"/>
                  </a:cubicBezTo>
                  <a:cubicBezTo>
                    <a:pt x="54" y="160"/>
                    <a:pt x="64" y="160"/>
                    <a:pt x="71" y="160"/>
                  </a:cubicBezTo>
                  <a:lnTo>
                    <a:pt x="92" y="157"/>
                  </a:lnTo>
                  <a:cubicBezTo>
                    <a:pt x="103" y="153"/>
                    <a:pt x="113" y="150"/>
                    <a:pt x="120" y="139"/>
                  </a:cubicBezTo>
                  <a:cubicBezTo>
                    <a:pt x="124" y="136"/>
                    <a:pt x="127" y="132"/>
                    <a:pt x="131" y="125"/>
                  </a:cubicBezTo>
                  <a:cubicBezTo>
                    <a:pt x="138" y="114"/>
                    <a:pt x="142" y="104"/>
                    <a:pt x="142" y="90"/>
                  </a:cubicBezTo>
                  <a:lnTo>
                    <a:pt x="142" y="69"/>
                  </a:lnTo>
                  <a:cubicBezTo>
                    <a:pt x="142" y="62"/>
                    <a:pt x="142" y="51"/>
                    <a:pt x="134" y="44"/>
                  </a:cubicBezTo>
                  <a:cubicBezTo>
                    <a:pt x="134" y="34"/>
                    <a:pt x="127" y="27"/>
                    <a:pt x="120" y="20"/>
                  </a:cubicBezTo>
                  <a:cubicBezTo>
                    <a:pt x="117" y="13"/>
                    <a:pt x="106" y="9"/>
                    <a:pt x="99" y="6"/>
                  </a:cubicBezTo>
                  <a:cubicBezTo>
                    <a:pt x="92" y="3"/>
                    <a:pt x="86"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467" y="927133"/>
              <a:ext cx="45517" cy="39768"/>
            </a:xfrm>
            <a:custGeom>
              <a:avLst/>
              <a:gdLst/>
              <a:ahLst/>
              <a:cxnLst/>
              <a:rect l="l" t="t" r="r" b="b"/>
              <a:pathLst>
                <a:path w="1449" h="1266" extrusionOk="0">
                  <a:moveTo>
                    <a:pt x="1336" y="0"/>
                  </a:moveTo>
                  <a:cubicBezTo>
                    <a:pt x="995" y="485"/>
                    <a:pt x="535" y="879"/>
                    <a:pt x="1" y="1139"/>
                  </a:cubicBezTo>
                  <a:lnTo>
                    <a:pt x="64" y="1265"/>
                  </a:lnTo>
                  <a:cubicBezTo>
                    <a:pt x="616" y="995"/>
                    <a:pt x="1097" y="584"/>
                    <a:pt x="1449" y="81"/>
                  </a:cubicBezTo>
                  <a:lnTo>
                    <a:pt x="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6406372" y="973278"/>
              <a:ext cx="8513" cy="10743"/>
            </a:xfrm>
            <a:custGeom>
              <a:avLst/>
              <a:gdLst/>
              <a:ahLst/>
              <a:cxnLst/>
              <a:rect l="l" t="t" r="r" b="b"/>
              <a:pathLst>
                <a:path w="271" h="342" extrusionOk="0">
                  <a:moveTo>
                    <a:pt x="134" y="0"/>
                  </a:moveTo>
                  <a:cubicBezTo>
                    <a:pt x="60" y="0"/>
                    <a:pt x="0" y="78"/>
                    <a:pt x="0" y="169"/>
                  </a:cubicBezTo>
                  <a:cubicBezTo>
                    <a:pt x="0"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6414100" y="989267"/>
              <a:ext cx="8513" cy="10743"/>
            </a:xfrm>
            <a:custGeom>
              <a:avLst/>
              <a:gdLst/>
              <a:ahLst/>
              <a:cxnLst/>
              <a:rect l="l" t="t" r="r" b="b"/>
              <a:pathLst>
                <a:path w="271" h="342" extrusionOk="0">
                  <a:moveTo>
                    <a:pt x="137" y="1"/>
                  </a:moveTo>
                  <a:cubicBezTo>
                    <a:pt x="60" y="1"/>
                    <a:pt x="0" y="78"/>
                    <a:pt x="0" y="173"/>
                  </a:cubicBezTo>
                  <a:cubicBezTo>
                    <a:pt x="0" y="265"/>
                    <a:pt x="60" y="342"/>
                    <a:pt x="137" y="342"/>
                  </a:cubicBezTo>
                  <a:cubicBezTo>
                    <a:pt x="211" y="342"/>
                    <a:pt x="271" y="265"/>
                    <a:pt x="271" y="173"/>
                  </a:cubicBezTo>
                  <a:cubicBezTo>
                    <a:pt x="271" y="78"/>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6399619" y="982576"/>
              <a:ext cx="58270" cy="23402"/>
            </a:xfrm>
            <a:custGeom>
              <a:avLst/>
              <a:gdLst/>
              <a:ahLst/>
              <a:cxnLst/>
              <a:rect l="l" t="t" r="r" b="b"/>
              <a:pathLst>
                <a:path w="1855" h="745" extrusionOk="0">
                  <a:moveTo>
                    <a:pt x="1764" y="1"/>
                  </a:moveTo>
                  <a:cubicBezTo>
                    <a:pt x="1752" y="1"/>
                    <a:pt x="1739" y="4"/>
                    <a:pt x="1727" y="14"/>
                  </a:cubicBezTo>
                  <a:cubicBezTo>
                    <a:pt x="1252" y="369"/>
                    <a:pt x="683" y="576"/>
                    <a:pt x="92" y="608"/>
                  </a:cubicBezTo>
                  <a:cubicBezTo>
                    <a:pt x="3" y="611"/>
                    <a:pt x="1" y="745"/>
                    <a:pt x="86" y="745"/>
                  </a:cubicBezTo>
                  <a:cubicBezTo>
                    <a:pt x="88" y="745"/>
                    <a:pt x="90" y="745"/>
                    <a:pt x="92" y="745"/>
                  </a:cubicBezTo>
                  <a:cubicBezTo>
                    <a:pt x="707" y="717"/>
                    <a:pt x="1305" y="506"/>
                    <a:pt x="1797" y="137"/>
                  </a:cubicBezTo>
                  <a:cubicBezTo>
                    <a:pt x="1855" y="90"/>
                    <a:pt x="1819"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6432759" y="994512"/>
              <a:ext cx="5057" cy="27109"/>
            </a:xfrm>
            <a:custGeom>
              <a:avLst/>
              <a:gdLst/>
              <a:ahLst/>
              <a:cxnLst/>
              <a:rect l="l" t="t" r="r" b="b"/>
              <a:pathLst>
                <a:path w="161" h="863" extrusionOk="0">
                  <a:moveTo>
                    <a:pt x="80" y="1"/>
                  </a:moveTo>
                  <a:cubicBezTo>
                    <a:pt x="45" y="1"/>
                    <a:pt x="9" y="24"/>
                    <a:pt x="7" y="69"/>
                  </a:cubicBezTo>
                  <a:cubicBezTo>
                    <a:pt x="0" y="312"/>
                    <a:pt x="4" y="554"/>
                    <a:pt x="18" y="797"/>
                  </a:cubicBezTo>
                  <a:cubicBezTo>
                    <a:pt x="20" y="841"/>
                    <a:pt x="56" y="863"/>
                    <a:pt x="91" y="863"/>
                  </a:cubicBezTo>
                  <a:cubicBezTo>
                    <a:pt x="126" y="863"/>
                    <a:pt x="160" y="841"/>
                    <a:pt x="158" y="797"/>
                  </a:cubicBezTo>
                  <a:cubicBezTo>
                    <a:pt x="144" y="554"/>
                    <a:pt x="141" y="312"/>
                    <a:pt x="148" y="69"/>
                  </a:cubicBezTo>
                  <a:cubicBezTo>
                    <a:pt x="150" y="24"/>
                    <a:pt x="115"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6437942" y="993696"/>
              <a:ext cx="8858" cy="15486"/>
            </a:xfrm>
            <a:custGeom>
              <a:avLst/>
              <a:gdLst/>
              <a:ahLst/>
              <a:cxnLst/>
              <a:rect l="l" t="t" r="r" b="b"/>
              <a:pathLst>
                <a:path w="282" h="493" extrusionOk="0">
                  <a:moveTo>
                    <a:pt x="80" y="0"/>
                  </a:moveTo>
                  <a:cubicBezTo>
                    <a:pt x="78" y="0"/>
                    <a:pt x="76" y="0"/>
                    <a:pt x="74" y="1"/>
                  </a:cubicBezTo>
                  <a:cubicBezTo>
                    <a:pt x="39" y="1"/>
                    <a:pt x="0" y="29"/>
                    <a:pt x="4" y="67"/>
                  </a:cubicBezTo>
                  <a:cubicBezTo>
                    <a:pt x="21" y="208"/>
                    <a:pt x="64" y="338"/>
                    <a:pt x="137" y="457"/>
                  </a:cubicBezTo>
                  <a:cubicBezTo>
                    <a:pt x="152" y="479"/>
                    <a:pt x="175" y="492"/>
                    <a:pt x="199" y="492"/>
                  </a:cubicBezTo>
                  <a:cubicBezTo>
                    <a:pt x="211" y="492"/>
                    <a:pt x="222" y="489"/>
                    <a:pt x="232" y="482"/>
                  </a:cubicBezTo>
                  <a:cubicBezTo>
                    <a:pt x="264" y="461"/>
                    <a:pt x="282" y="419"/>
                    <a:pt x="260" y="387"/>
                  </a:cubicBezTo>
                  <a:cubicBezTo>
                    <a:pt x="243" y="359"/>
                    <a:pt x="225" y="331"/>
                    <a:pt x="215" y="306"/>
                  </a:cubicBezTo>
                  <a:lnTo>
                    <a:pt x="204" y="282"/>
                  </a:lnTo>
                  <a:cubicBezTo>
                    <a:pt x="202" y="279"/>
                    <a:pt x="197" y="271"/>
                    <a:pt x="198" y="271"/>
                  </a:cubicBezTo>
                  <a:lnTo>
                    <a:pt x="198" y="271"/>
                  </a:lnTo>
                  <a:cubicBezTo>
                    <a:pt x="198" y="271"/>
                    <a:pt x="199" y="272"/>
                    <a:pt x="201" y="275"/>
                  </a:cubicBezTo>
                  <a:cubicBezTo>
                    <a:pt x="194" y="264"/>
                    <a:pt x="190" y="247"/>
                    <a:pt x="183" y="233"/>
                  </a:cubicBezTo>
                  <a:cubicBezTo>
                    <a:pt x="173" y="204"/>
                    <a:pt x="166" y="176"/>
                    <a:pt x="159" y="148"/>
                  </a:cubicBezTo>
                  <a:cubicBezTo>
                    <a:pt x="155" y="134"/>
                    <a:pt x="152" y="120"/>
                    <a:pt x="152" y="106"/>
                  </a:cubicBezTo>
                  <a:cubicBezTo>
                    <a:pt x="149" y="97"/>
                    <a:pt x="148" y="91"/>
                    <a:pt x="146" y="85"/>
                  </a:cubicBezTo>
                  <a:lnTo>
                    <a:pt x="146" y="85"/>
                  </a:lnTo>
                  <a:cubicBezTo>
                    <a:pt x="146" y="80"/>
                    <a:pt x="145" y="69"/>
                    <a:pt x="145" y="67"/>
                  </a:cubicBezTo>
                  <a:cubicBezTo>
                    <a:pt x="141" y="34"/>
                    <a:pt x="11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6208693" y="617374"/>
              <a:ext cx="64082" cy="16146"/>
            </a:xfrm>
            <a:custGeom>
              <a:avLst/>
              <a:gdLst/>
              <a:ahLst/>
              <a:cxnLst/>
              <a:rect l="l" t="t" r="r" b="b"/>
              <a:pathLst>
                <a:path w="2040" h="514" extrusionOk="0">
                  <a:moveTo>
                    <a:pt x="95" y="0"/>
                  </a:moveTo>
                  <a:cubicBezTo>
                    <a:pt x="38" y="0"/>
                    <a:pt x="0" y="92"/>
                    <a:pt x="62" y="136"/>
                  </a:cubicBezTo>
                  <a:cubicBezTo>
                    <a:pt x="418" y="385"/>
                    <a:pt x="848" y="514"/>
                    <a:pt x="1278" y="514"/>
                  </a:cubicBezTo>
                  <a:cubicBezTo>
                    <a:pt x="1510" y="514"/>
                    <a:pt x="1743" y="476"/>
                    <a:pt x="1963" y="400"/>
                  </a:cubicBezTo>
                  <a:cubicBezTo>
                    <a:pt x="2040" y="371"/>
                    <a:pt x="2018" y="259"/>
                    <a:pt x="1948" y="259"/>
                  </a:cubicBezTo>
                  <a:cubicBezTo>
                    <a:pt x="1941" y="259"/>
                    <a:pt x="1933" y="260"/>
                    <a:pt x="1924" y="263"/>
                  </a:cubicBezTo>
                  <a:cubicBezTo>
                    <a:pt x="1714" y="337"/>
                    <a:pt x="1494" y="373"/>
                    <a:pt x="1275" y="373"/>
                  </a:cubicBezTo>
                  <a:cubicBezTo>
                    <a:pt x="871" y="373"/>
                    <a:pt x="469" y="250"/>
                    <a:pt x="132" y="13"/>
                  </a:cubicBezTo>
                  <a:cubicBezTo>
                    <a:pt x="119" y="4"/>
                    <a:pt x="10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a:off x="6163365" y="595919"/>
              <a:ext cx="16586" cy="16586"/>
            </a:xfrm>
            <a:custGeom>
              <a:avLst/>
              <a:gdLst/>
              <a:ahLst/>
              <a:cxnLst/>
              <a:rect l="l" t="t" r="r" b="b"/>
              <a:pathLst>
                <a:path w="528" h="528" extrusionOk="0">
                  <a:moveTo>
                    <a:pt x="264" y="0"/>
                  </a:moveTo>
                  <a:cubicBezTo>
                    <a:pt x="120" y="0"/>
                    <a:pt x="0" y="116"/>
                    <a:pt x="0" y="264"/>
                  </a:cubicBezTo>
                  <a:cubicBezTo>
                    <a:pt x="0" y="411"/>
                    <a:pt x="120" y="527"/>
                    <a:pt x="264" y="527"/>
                  </a:cubicBezTo>
                  <a:cubicBezTo>
                    <a:pt x="412" y="527"/>
                    <a:pt x="528" y="411"/>
                    <a:pt x="528" y="264"/>
                  </a:cubicBezTo>
                  <a:cubicBezTo>
                    <a:pt x="528" y="116"/>
                    <a:pt x="412" y="0"/>
                    <a:pt x="264"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9"/>
            <p:cNvSpPr/>
            <p:nvPr/>
          </p:nvSpPr>
          <p:spPr>
            <a:xfrm>
              <a:off x="6167009" y="579836"/>
              <a:ext cx="10743" cy="30533"/>
            </a:xfrm>
            <a:custGeom>
              <a:avLst/>
              <a:gdLst/>
              <a:ahLst/>
              <a:cxnLst/>
              <a:rect l="l" t="t" r="r" b="b"/>
              <a:pathLst>
                <a:path w="342" h="972" extrusionOk="0">
                  <a:moveTo>
                    <a:pt x="80" y="0"/>
                  </a:moveTo>
                  <a:cubicBezTo>
                    <a:pt x="60" y="0"/>
                    <a:pt x="41" y="7"/>
                    <a:pt x="28" y="20"/>
                  </a:cubicBezTo>
                  <a:cubicBezTo>
                    <a:pt x="0" y="48"/>
                    <a:pt x="4" y="90"/>
                    <a:pt x="28" y="122"/>
                  </a:cubicBezTo>
                  <a:cubicBezTo>
                    <a:pt x="208" y="336"/>
                    <a:pt x="162" y="639"/>
                    <a:pt x="71" y="881"/>
                  </a:cubicBezTo>
                  <a:cubicBezTo>
                    <a:pt x="60" y="916"/>
                    <a:pt x="88" y="958"/>
                    <a:pt x="120" y="969"/>
                  </a:cubicBezTo>
                  <a:cubicBezTo>
                    <a:pt x="126" y="971"/>
                    <a:pt x="132" y="971"/>
                    <a:pt x="138" y="971"/>
                  </a:cubicBezTo>
                  <a:cubicBezTo>
                    <a:pt x="169" y="971"/>
                    <a:pt x="196" y="949"/>
                    <a:pt x="208" y="920"/>
                  </a:cubicBezTo>
                  <a:cubicBezTo>
                    <a:pt x="317" y="625"/>
                    <a:pt x="341" y="277"/>
                    <a:pt x="127" y="20"/>
                  </a:cubicBezTo>
                  <a:cubicBezTo>
                    <a:pt x="115" y="6"/>
                    <a:pt x="97" y="0"/>
                    <a:pt x="80"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6130351" y="429778"/>
              <a:ext cx="36847" cy="88677"/>
            </a:xfrm>
            <a:custGeom>
              <a:avLst/>
              <a:gdLst/>
              <a:ahLst/>
              <a:cxnLst/>
              <a:rect l="l" t="t" r="r" b="b"/>
              <a:pathLst>
                <a:path w="1173" h="2823" extrusionOk="0">
                  <a:moveTo>
                    <a:pt x="1081" y="1"/>
                  </a:moveTo>
                  <a:cubicBezTo>
                    <a:pt x="1069" y="1"/>
                    <a:pt x="1057" y="5"/>
                    <a:pt x="1044" y="14"/>
                  </a:cubicBezTo>
                  <a:cubicBezTo>
                    <a:pt x="651" y="305"/>
                    <a:pt x="355" y="706"/>
                    <a:pt x="201" y="1170"/>
                  </a:cubicBezTo>
                  <a:cubicBezTo>
                    <a:pt x="22" y="1704"/>
                    <a:pt x="50" y="2270"/>
                    <a:pt x="268" y="2787"/>
                  </a:cubicBezTo>
                  <a:cubicBezTo>
                    <a:pt x="279" y="2812"/>
                    <a:pt x="298" y="2822"/>
                    <a:pt x="319" y="2822"/>
                  </a:cubicBezTo>
                  <a:cubicBezTo>
                    <a:pt x="364" y="2822"/>
                    <a:pt x="415" y="2772"/>
                    <a:pt x="391" y="2716"/>
                  </a:cubicBezTo>
                  <a:cubicBezTo>
                    <a:pt x="0" y="1803"/>
                    <a:pt x="324" y="723"/>
                    <a:pt x="1115" y="137"/>
                  </a:cubicBezTo>
                  <a:cubicBezTo>
                    <a:pt x="1173" y="93"/>
                    <a:pt x="1137" y="1"/>
                    <a:pt x="1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6046448" y="457484"/>
              <a:ext cx="50166" cy="206914"/>
            </a:xfrm>
            <a:custGeom>
              <a:avLst/>
              <a:gdLst/>
              <a:ahLst/>
              <a:cxnLst/>
              <a:rect l="l" t="t" r="r" b="b"/>
              <a:pathLst>
                <a:path w="1597" h="6587" extrusionOk="0">
                  <a:moveTo>
                    <a:pt x="1326" y="1"/>
                  </a:moveTo>
                  <a:cubicBezTo>
                    <a:pt x="1315" y="1"/>
                    <a:pt x="1302" y="5"/>
                    <a:pt x="1290" y="14"/>
                  </a:cubicBezTo>
                  <a:cubicBezTo>
                    <a:pt x="605" y="520"/>
                    <a:pt x="236" y="1321"/>
                    <a:pt x="127" y="2147"/>
                  </a:cubicBezTo>
                  <a:cubicBezTo>
                    <a:pt x="0" y="3117"/>
                    <a:pt x="253" y="4073"/>
                    <a:pt x="633" y="4955"/>
                  </a:cubicBezTo>
                  <a:cubicBezTo>
                    <a:pt x="872" y="5504"/>
                    <a:pt x="1157" y="6031"/>
                    <a:pt x="1445" y="6551"/>
                  </a:cubicBezTo>
                  <a:cubicBezTo>
                    <a:pt x="1459" y="6576"/>
                    <a:pt x="1481" y="6587"/>
                    <a:pt x="1502" y="6587"/>
                  </a:cubicBezTo>
                  <a:cubicBezTo>
                    <a:pt x="1550" y="6587"/>
                    <a:pt x="1597" y="6536"/>
                    <a:pt x="1568" y="6481"/>
                  </a:cubicBezTo>
                  <a:cubicBezTo>
                    <a:pt x="1079" y="5595"/>
                    <a:pt x="584" y="4688"/>
                    <a:pt x="355" y="3697"/>
                  </a:cubicBezTo>
                  <a:cubicBezTo>
                    <a:pt x="166" y="2871"/>
                    <a:pt x="183" y="1982"/>
                    <a:pt x="528" y="1202"/>
                  </a:cubicBezTo>
                  <a:cubicBezTo>
                    <a:pt x="714" y="783"/>
                    <a:pt x="991" y="407"/>
                    <a:pt x="1361" y="133"/>
                  </a:cubicBezTo>
                  <a:cubicBezTo>
                    <a:pt x="1419" y="90"/>
                    <a:pt x="1381" y="1"/>
                    <a:pt x="1326"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6040637" y="630159"/>
              <a:ext cx="41056" cy="70992"/>
            </a:xfrm>
            <a:custGeom>
              <a:avLst/>
              <a:gdLst/>
              <a:ahLst/>
              <a:cxnLst/>
              <a:rect l="l" t="t" r="r" b="b"/>
              <a:pathLst>
                <a:path w="1307" h="2260" extrusionOk="0">
                  <a:moveTo>
                    <a:pt x="1233" y="1"/>
                  </a:moveTo>
                  <a:cubicBezTo>
                    <a:pt x="1198" y="1"/>
                    <a:pt x="1162" y="22"/>
                    <a:pt x="1162" y="66"/>
                  </a:cubicBezTo>
                  <a:cubicBezTo>
                    <a:pt x="1166" y="509"/>
                    <a:pt x="1166" y="959"/>
                    <a:pt x="1032" y="1384"/>
                  </a:cubicBezTo>
                  <a:cubicBezTo>
                    <a:pt x="966" y="1588"/>
                    <a:pt x="871" y="1796"/>
                    <a:pt x="723" y="1950"/>
                  </a:cubicBezTo>
                  <a:cubicBezTo>
                    <a:pt x="630" y="2046"/>
                    <a:pt x="494" y="2122"/>
                    <a:pt x="361" y="2122"/>
                  </a:cubicBezTo>
                  <a:cubicBezTo>
                    <a:pt x="288" y="2122"/>
                    <a:pt x="217" y="2100"/>
                    <a:pt x="154" y="2045"/>
                  </a:cubicBezTo>
                  <a:cubicBezTo>
                    <a:pt x="139" y="2032"/>
                    <a:pt x="123" y="2027"/>
                    <a:pt x="107" y="2027"/>
                  </a:cubicBezTo>
                  <a:cubicBezTo>
                    <a:pt x="51" y="2027"/>
                    <a:pt x="0" y="2097"/>
                    <a:pt x="55" y="2144"/>
                  </a:cubicBezTo>
                  <a:cubicBezTo>
                    <a:pt x="145" y="2223"/>
                    <a:pt x="257" y="2259"/>
                    <a:pt x="371" y="2259"/>
                  </a:cubicBezTo>
                  <a:cubicBezTo>
                    <a:pt x="475" y="2259"/>
                    <a:pt x="580" y="2229"/>
                    <a:pt x="670" y="2172"/>
                  </a:cubicBezTo>
                  <a:cubicBezTo>
                    <a:pt x="874" y="2042"/>
                    <a:pt x="1004" y="1824"/>
                    <a:pt x="1096" y="1609"/>
                  </a:cubicBezTo>
                  <a:cubicBezTo>
                    <a:pt x="1303" y="1124"/>
                    <a:pt x="1307" y="583"/>
                    <a:pt x="1303" y="66"/>
                  </a:cubicBezTo>
                  <a:cubicBezTo>
                    <a:pt x="1303" y="22"/>
                    <a:pt x="1268" y="1"/>
                    <a:pt x="123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9"/>
            <p:cNvSpPr/>
            <p:nvPr/>
          </p:nvSpPr>
          <p:spPr>
            <a:xfrm>
              <a:off x="6067651" y="651268"/>
              <a:ext cx="17465" cy="51988"/>
            </a:xfrm>
            <a:custGeom>
              <a:avLst/>
              <a:gdLst/>
              <a:ahLst/>
              <a:cxnLst/>
              <a:rect l="l" t="t" r="r" b="b"/>
              <a:pathLst>
                <a:path w="556" h="1655" extrusionOk="0">
                  <a:moveTo>
                    <a:pt x="485" y="1"/>
                  </a:moveTo>
                  <a:cubicBezTo>
                    <a:pt x="450" y="1"/>
                    <a:pt x="415" y="24"/>
                    <a:pt x="415" y="69"/>
                  </a:cubicBezTo>
                  <a:cubicBezTo>
                    <a:pt x="411" y="586"/>
                    <a:pt x="281" y="1096"/>
                    <a:pt x="32" y="1549"/>
                  </a:cubicBezTo>
                  <a:cubicBezTo>
                    <a:pt x="0" y="1602"/>
                    <a:pt x="49" y="1654"/>
                    <a:pt x="97" y="1654"/>
                  </a:cubicBezTo>
                  <a:cubicBezTo>
                    <a:pt x="118" y="1654"/>
                    <a:pt x="138" y="1644"/>
                    <a:pt x="151" y="1619"/>
                  </a:cubicBezTo>
                  <a:cubicBezTo>
                    <a:pt x="415" y="1145"/>
                    <a:pt x="552" y="611"/>
                    <a:pt x="555" y="69"/>
                  </a:cubicBezTo>
                  <a:cubicBezTo>
                    <a:pt x="555" y="24"/>
                    <a:pt x="520" y="1"/>
                    <a:pt x="4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9"/>
            <p:cNvSpPr/>
            <p:nvPr/>
          </p:nvSpPr>
          <p:spPr>
            <a:xfrm>
              <a:off x="6088855" y="418658"/>
              <a:ext cx="65809" cy="52899"/>
            </a:xfrm>
            <a:custGeom>
              <a:avLst/>
              <a:gdLst/>
              <a:ahLst/>
              <a:cxnLst/>
              <a:rect l="l" t="t" r="r" b="b"/>
              <a:pathLst>
                <a:path w="2095" h="1684" extrusionOk="0">
                  <a:moveTo>
                    <a:pt x="1387" y="1"/>
                  </a:moveTo>
                  <a:cubicBezTo>
                    <a:pt x="1163" y="1"/>
                    <a:pt x="936" y="72"/>
                    <a:pt x="749" y="202"/>
                  </a:cubicBezTo>
                  <a:cubicBezTo>
                    <a:pt x="292" y="522"/>
                    <a:pt x="98" y="1067"/>
                    <a:pt x="11" y="1598"/>
                  </a:cubicBezTo>
                  <a:cubicBezTo>
                    <a:pt x="0" y="1650"/>
                    <a:pt x="45" y="1684"/>
                    <a:pt x="85" y="1684"/>
                  </a:cubicBezTo>
                  <a:cubicBezTo>
                    <a:pt x="113" y="1684"/>
                    <a:pt x="138" y="1668"/>
                    <a:pt x="144" y="1633"/>
                  </a:cubicBezTo>
                  <a:cubicBezTo>
                    <a:pt x="225" y="1158"/>
                    <a:pt x="380" y="666"/>
                    <a:pt x="773" y="357"/>
                  </a:cubicBezTo>
                  <a:cubicBezTo>
                    <a:pt x="950" y="220"/>
                    <a:pt x="1174" y="139"/>
                    <a:pt x="1392" y="139"/>
                  </a:cubicBezTo>
                  <a:cubicBezTo>
                    <a:pt x="1595" y="139"/>
                    <a:pt x="1793" y="209"/>
                    <a:pt x="1947" y="368"/>
                  </a:cubicBezTo>
                  <a:cubicBezTo>
                    <a:pt x="1962" y="383"/>
                    <a:pt x="1978" y="389"/>
                    <a:pt x="1994" y="389"/>
                  </a:cubicBezTo>
                  <a:cubicBezTo>
                    <a:pt x="2047" y="389"/>
                    <a:pt x="2094" y="318"/>
                    <a:pt x="2046" y="269"/>
                  </a:cubicBezTo>
                  <a:cubicBezTo>
                    <a:pt x="1866" y="85"/>
                    <a:pt x="1629" y="1"/>
                    <a:pt x="138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6281665" y="422114"/>
              <a:ext cx="43129" cy="63862"/>
            </a:xfrm>
            <a:custGeom>
              <a:avLst/>
              <a:gdLst/>
              <a:ahLst/>
              <a:cxnLst/>
              <a:rect l="l" t="t" r="r" b="b"/>
              <a:pathLst>
                <a:path w="1373" h="2033" extrusionOk="0">
                  <a:moveTo>
                    <a:pt x="99" y="0"/>
                  </a:moveTo>
                  <a:cubicBezTo>
                    <a:pt x="39" y="0"/>
                    <a:pt x="1" y="93"/>
                    <a:pt x="65" y="131"/>
                  </a:cubicBezTo>
                  <a:cubicBezTo>
                    <a:pt x="396" y="335"/>
                    <a:pt x="691" y="591"/>
                    <a:pt x="937" y="894"/>
                  </a:cubicBezTo>
                  <a:cubicBezTo>
                    <a:pt x="1057" y="1038"/>
                    <a:pt x="1197" y="1210"/>
                    <a:pt x="1222" y="1400"/>
                  </a:cubicBezTo>
                  <a:cubicBezTo>
                    <a:pt x="1253" y="1600"/>
                    <a:pt x="1127" y="1776"/>
                    <a:pt x="1014" y="1931"/>
                  </a:cubicBezTo>
                  <a:cubicBezTo>
                    <a:pt x="980" y="1982"/>
                    <a:pt x="1028" y="2032"/>
                    <a:pt x="1078" y="2032"/>
                  </a:cubicBezTo>
                  <a:cubicBezTo>
                    <a:pt x="1100" y="2032"/>
                    <a:pt x="1122" y="2023"/>
                    <a:pt x="1137" y="2001"/>
                  </a:cubicBezTo>
                  <a:cubicBezTo>
                    <a:pt x="1253" y="1839"/>
                    <a:pt x="1373" y="1656"/>
                    <a:pt x="1366" y="1449"/>
                  </a:cubicBezTo>
                  <a:cubicBezTo>
                    <a:pt x="1362" y="1235"/>
                    <a:pt x="1236" y="1048"/>
                    <a:pt x="1109" y="883"/>
                  </a:cubicBezTo>
                  <a:cubicBezTo>
                    <a:pt x="839" y="535"/>
                    <a:pt x="508" y="240"/>
                    <a:pt x="136" y="11"/>
                  </a:cubicBezTo>
                  <a:cubicBezTo>
                    <a:pt x="123" y="4"/>
                    <a:pt x="111" y="0"/>
                    <a:pt x="99"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812;p32">
            <a:extLst>
              <a:ext uri="{FF2B5EF4-FFF2-40B4-BE49-F238E27FC236}">
                <a16:creationId xmlns:a16="http://schemas.microsoft.com/office/drawing/2014/main" id="{512A85B6-C74A-E426-4304-E07D34213B70}"/>
              </a:ext>
            </a:extLst>
          </p:cNvPr>
          <p:cNvSpPr txBox="1">
            <a:spLocks/>
          </p:cNvSpPr>
          <p:nvPr/>
        </p:nvSpPr>
        <p:spPr>
          <a:xfrm>
            <a:off x="2617806" y="750366"/>
            <a:ext cx="5436113" cy="6604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3500"/>
              <a:buFont typeface="Inconsolata ExtraBold"/>
              <a:buNone/>
              <a:defRPr sz="3500" b="0" i="0" u="none" strike="noStrike" cap="none">
                <a:solidFill>
                  <a:schemeClr val="lt2"/>
                </a:solidFill>
                <a:latin typeface="Inconsolata ExtraBold"/>
                <a:ea typeface="Inconsolata ExtraBold"/>
                <a:cs typeface="Inconsolata ExtraBold"/>
                <a:sym typeface="Inconsolata ExtraBold"/>
              </a:defRPr>
            </a:lvl9pPr>
          </a:lstStyle>
          <a:p>
            <a:pPr rtl="0">
              <a:spcBef>
                <a:spcPts val="0"/>
              </a:spcBef>
              <a:spcAft>
                <a:spcPts val="0"/>
              </a:spcAft>
            </a:pPr>
            <a:r>
              <a:rPr lang="en-SG" sz="3200" b="1" i="0" u="none" strike="noStrike" dirty="0">
                <a:solidFill>
                  <a:schemeClr val="tx2"/>
                </a:solidFill>
                <a:effectLst/>
                <a:latin typeface="Inconsolata ExtraBold" pitchFamily="1" charset="0"/>
                <a:ea typeface="Inconsolata ExtraBold" pitchFamily="1" charset="0"/>
              </a:rPr>
              <a:t>Why Explore Fake Jobs?</a:t>
            </a:r>
            <a:endParaRPr lang="en-SG" sz="1800" b="0" dirty="0">
              <a:solidFill>
                <a:schemeClr val="tx2"/>
              </a:solidFill>
              <a:effectLst/>
              <a:latin typeface="Inconsolata ExtraBold" pitchFamily="1" charset="0"/>
              <a:ea typeface="Inconsolata ExtraBold" pitchFamily="1" charset="0"/>
            </a:endParaRPr>
          </a:p>
        </p:txBody>
      </p:sp>
      <p:sp>
        <p:nvSpPr>
          <p:cNvPr id="3" name="TextBox 2">
            <a:extLst>
              <a:ext uri="{FF2B5EF4-FFF2-40B4-BE49-F238E27FC236}">
                <a16:creationId xmlns:a16="http://schemas.microsoft.com/office/drawing/2014/main" id="{D98C3278-3827-7570-10C8-060136FA2723}"/>
              </a:ext>
            </a:extLst>
          </p:cNvPr>
          <p:cNvSpPr txBox="1"/>
          <p:nvPr/>
        </p:nvSpPr>
        <p:spPr>
          <a:xfrm>
            <a:off x="2617805" y="1691145"/>
            <a:ext cx="5263271" cy="2031325"/>
          </a:xfrm>
          <a:prstGeom prst="rect">
            <a:avLst/>
          </a:prstGeom>
          <a:noFill/>
        </p:spPr>
        <p:txBody>
          <a:bodyPr wrap="square" rtlCol="0">
            <a:spAutoFit/>
          </a:bodyPr>
          <a:lstStyle/>
          <a:p>
            <a:pPr marL="228600" indent="-228600">
              <a:buAutoNum type="arabicPeriod"/>
            </a:pPr>
            <a:r>
              <a:rPr lang="en-GB" b="0" i="0" dirty="0">
                <a:solidFill>
                  <a:schemeClr val="tx2"/>
                </a:solidFill>
                <a:effectLst/>
                <a:latin typeface="Advent Pro"/>
              </a:rPr>
              <a:t>Fake job postings lead job seekers to being scammed or exploited. </a:t>
            </a:r>
          </a:p>
          <a:p>
            <a:pPr marL="228600" indent="-228600">
              <a:buAutoNum type="arabicPeriod"/>
            </a:pPr>
            <a:r>
              <a:rPr lang="en-SG" dirty="0">
                <a:solidFill>
                  <a:schemeClr val="tx2"/>
                </a:solidFill>
                <a:latin typeface="Advent Pro"/>
              </a:rPr>
              <a:t>Fake jobs is ever prevalent and </a:t>
            </a:r>
            <a:r>
              <a:rPr lang="en-GB" b="0" i="0" u="none" strike="noStrike" dirty="0">
                <a:solidFill>
                  <a:schemeClr val="tx2"/>
                </a:solidFill>
                <a:effectLst/>
                <a:latin typeface="Advent Pro"/>
              </a:rPr>
              <a:t>scams are on the rise. </a:t>
            </a:r>
            <a:endParaRPr lang="en-GB" dirty="0">
              <a:solidFill>
                <a:schemeClr val="tx2"/>
              </a:solidFill>
              <a:latin typeface="Advent Pro"/>
            </a:endParaRPr>
          </a:p>
          <a:p>
            <a:pPr marL="228600" indent="-228600">
              <a:buAutoNum type="arabicPeriod"/>
            </a:pPr>
            <a:r>
              <a:rPr lang="en-GB" b="0" i="0" u="none" strike="noStrike" dirty="0">
                <a:solidFill>
                  <a:schemeClr val="tx2"/>
                </a:solidFill>
                <a:effectLst/>
                <a:latin typeface="Advent Pro"/>
              </a:rPr>
              <a:t>According to CNBC, the number of employment scams doubled in 2018 as compared to 2017. </a:t>
            </a:r>
            <a:endParaRPr lang="en-GB" dirty="0">
              <a:solidFill>
                <a:schemeClr val="tx2"/>
              </a:solidFill>
              <a:latin typeface="Advent Pro"/>
            </a:endParaRPr>
          </a:p>
          <a:p>
            <a:pPr marL="228600" indent="-228600">
              <a:buAutoNum type="arabicPeriod"/>
            </a:pPr>
            <a:r>
              <a:rPr lang="en-GB" b="0" i="0" u="none" strike="noStrike" dirty="0">
                <a:solidFill>
                  <a:schemeClr val="tx2"/>
                </a:solidFill>
                <a:effectLst/>
                <a:latin typeface="Advent Pro"/>
              </a:rPr>
              <a:t>Economic stress and the coronavirus have significantly increased loss of jobs for many </a:t>
            </a:r>
          </a:p>
          <a:p>
            <a:pPr marL="228600" indent="-228600">
              <a:buAutoNum type="arabicPeriod"/>
            </a:pPr>
            <a:r>
              <a:rPr lang="en-GB" b="0" i="0" u="none" strike="noStrike" dirty="0">
                <a:solidFill>
                  <a:schemeClr val="tx2"/>
                </a:solidFill>
                <a:effectLst/>
                <a:latin typeface="Advent Pro"/>
              </a:rPr>
              <a:t>Scams on job postings allow scammers to gain access to personal information, such as bank account details</a:t>
            </a:r>
          </a:p>
          <a:p>
            <a:pPr marL="228600" indent="-228600">
              <a:buAutoNum type="arabicPeriod"/>
            </a:pPr>
            <a:endParaRPr lang="en-SG" dirty="0">
              <a:solidFill>
                <a:schemeClr val="tx2"/>
              </a:solidFill>
              <a:latin typeface="Advent Pro"/>
            </a:endParaRPr>
          </a:p>
        </p:txBody>
      </p:sp>
      <p:grpSp>
        <p:nvGrpSpPr>
          <p:cNvPr id="4" name="Google Shape;2617;p36">
            <a:extLst>
              <a:ext uri="{FF2B5EF4-FFF2-40B4-BE49-F238E27FC236}">
                <a16:creationId xmlns:a16="http://schemas.microsoft.com/office/drawing/2014/main" id="{D5118F16-2432-FD4F-0FE1-4952C19C566D}"/>
              </a:ext>
            </a:extLst>
          </p:cNvPr>
          <p:cNvGrpSpPr/>
          <p:nvPr/>
        </p:nvGrpSpPr>
        <p:grpSpPr>
          <a:xfrm>
            <a:off x="-3330885" y="1183959"/>
            <a:ext cx="3117202" cy="2775583"/>
            <a:chOff x="9" y="1493849"/>
            <a:chExt cx="3005111" cy="2675776"/>
          </a:xfrm>
        </p:grpSpPr>
        <p:sp>
          <p:nvSpPr>
            <p:cNvPr id="5" name="Google Shape;2618;p36">
              <a:extLst>
                <a:ext uri="{FF2B5EF4-FFF2-40B4-BE49-F238E27FC236}">
                  <a16:creationId xmlns:a16="http://schemas.microsoft.com/office/drawing/2014/main" id="{41D3E121-E258-B110-30C6-DD92FD421C94}"/>
                </a:ext>
              </a:extLst>
            </p:cNvPr>
            <p:cNvSpPr/>
            <p:nvPr/>
          </p:nvSpPr>
          <p:spPr>
            <a:xfrm flipH="1">
              <a:off x="636368" y="2591884"/>
              <a:ext cx="455000" cy="1048218"/>
            </a:xfrm>
            <a:custGeom>
              <a:avLst/>
              <a:gdLst/>
              <a:ahLst/>
              <a:cxnLst/>
              <a:rect l="l" t="t" r="r" b="b"/>
              <a:pathLst>
                <a:path w="5860" h="13501" extrusionOk="0">
                  <a:moveTo>
                    <a:pt x="2145" y="1"/>
                  </a:moveTo>
                  <a:cubicBezTo>
                    <a:pt x="2001" y="1"/>
                    <a:pt x="1875" y="107"/>
                    <a:pt x="1856" y="250"/>
                  </a:cubicBezTo>
                  <a:lnTo>
                    <a:pt x="25" y="12664"/>
                  </a:lnTo>
                  <a:cubicBezTo>
                    <a:pt x="0" y="12826"/>
                    <a:pt x="113" y="12973"/>
                    <a:pt x="275" y="12998"/>
                  </a:cubicBezTo>
                  <a:lnTo>
                    <a:pt x="3673" y="13497"/>
                  </a:lnTo>
                  <a:cubicBezTo>
                    <a:pt x="3689" y="13499"/>
                    <a:pt x="3704" y="13500"/>
                    <a:pt x="3719" y="13500"/>
                  </a:cubicBezTo>
                  <a:cubicBezTo>
                    <a:pt x="3862" y="13500"/>
                    <a:pt x="3985" y="13397"/>
                    <a:pt x="4007" y="13251"/>
                  </a:cubicBezTo>
                  <a:lnTo>
                    <a:pt x="5838" y="837"/>
                  </a:lnTo>
                  <a:cubicBezTo>
                    <a:pt x="5859" y="675"/>
                    <a:pt x="5750" y="528"/>
                    <a:pt x="5589" y="503"/>
                  </a:cubicBezTo>
                  <a:lnTo>
                    <a:pt x="2190" y="4"/>
                  </a:lnTo>
                  <a:cubicBezTo>
                    <a:pt x="2175" y="2"/>
                    <a:pt x="2160" y="1"/>
                    <a:pt x="2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19;p36">
              <a:extLst>
                <a:ext uri="{FF2B5EF4-FFF2-40B4-BE49-F238E27FC236}">
                  <a16:creationId xmlns:a16="http://schemas.microsoft.com/office/drawing/2014/main" id="{D888A6C1-9460-411D-2C8F-AA3A0B0BCFDE}"/>
                </a:ext>
              </a:extLst>
            </p:cNvPr>
            <p:cNvSpPr/>
            <p:nvPr/>
          </p:nvSpPr>
          <p:spPr>
            <a:xfrm flipH="1">
              <a:off x="756544" y="2209943"/>
              <a:ext cx="1454213" cy="1419026"/>
            </a:xfrm>
            <a:custGeom>
              <a:avLst/>
              <a:gdLst/>
              <a:ahLst/>
              <a:cxnLst/>
              <a:rect l="l" t="t" r="r" b="b"/>
              <a:pathLst>
                <a:path w="18729" h="18277" extrusionOk="0">
                  <a:moveTo>
                    <a:pt x="6465" y="0"/>
                  </a:moveTo>
                  <a:cubicBezTo>
                    <a:pt x="5989" y="0"/>
                    <a:pt x="5497" y="100"/>
                    <a:pt x="4995" y="359"/>
                  </a:cubicBezTo>
                  <a:cubicBezTo>
                    <a:pt x="3227" y="1266"/>
                    <a:pt x="1385" y="6952"/>
                    <a:pt x="756" y="9469"/>
                  </a:cubicBezTo>
                  <a:cubicBezTo>
                    <a:pt x="157" y="11866"/>
                    <a:pt x="1" y="14030"/>
                    <a:pt x="1497" y="14030"/>
                  </a:cubicBezTo>
                  <a:cubicBezTo>
                    <a:pt x="1571" y="14030"/>
                    <a:pt x="1650" y="14024"/>
                    <a:pt x="1733" y="14013"/>
                  </a:cubicBezTo>
                  <a:cubicBezTo>
                    <a:pt x="3480" y="13778"/>
                    <a:pt x="5276" y="12126"/>
                    <a:pt x="5276" y="12126"/>
                  </a:cubicBezTo>
                  <a:lnTo>
                    <a:pt x="5276" y="18277"/>
                  </a:lnTo>
                  <a:lnTo>
                    <a:pt x="16112" y="18277"/>
                  </a:lnTo>
                  <a:lnTo>
                    <a:pt x="16112" y="13918"/>
                  </a:lnTo>
                  <a:cubicBezTo>
                    <a:pt x="16112" y="13918"/>
                    <a:pt x="17532" y="10471"/>
                    <a:pt x="18161" y="6183"/>
                  </a:cubicBezTo>
                  <a:cubicBezTo>
                    <a:pt x="18729" y="2312"/>
                    <a:pt x="17372" y="1062"/>
                    <a:pt x="15464" y="1062"/>
                  </a:cubicBezTo>
                  <a:cubicBezTo>
                    <a:pt x="15258" y="1062"/>
                    <a:pt x="15046" y="1076"/>
                    <a:pt x="14829" y="1104"/>
                  </a:cubicBezTo>
                  <a:cubicBezTo>
                    <a:pt x="14239" y="1178"/>
                    <a:pt x="13605" y="1206"/>
                    <a:pt x="12992" y="1206"/>
                  </a:cubicBezTo>
                  <a:cubicBezTo>
                    <a:pt x="11290" y="1206"/>
                    <a:pt x="9750" y="995"/>
                    <a:pt x="9750" y="995"/>
                  </a:cubicBezTo>
                  <a:cubicBezTo>
                    <a:pt x="8781" y="640"/>
                    <a:pt x="7669" y="0"/>
                    <a:pt x="6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0;p36">
              <a:extLst>
                <a:ext uri="{FF2B5EF4-FFF2-40B4-BE49-F238E27FC236}">
                  <a16:creationId xmlns:a16="http://schemas.microsoft.com/office/drawing/2014/main" id="{A5A72D16-7A65-BA87-9639-2BB3316E2562}"/>
                </a:ext>
              </a:extLst>
            </p:cNvPr>
            <p:cNvSpPr/>
            <p:nvPr/>
          </p:nvSpPr>
          <p:spPr>
            <a:xfrm flipH="1">
              <a:off x="9" y="3615025"/>
              <a:ext cx="2749966" cy="554600"/>
            </a:xfrm>
            <a:custGeom>
              <a:avLst/>
              <a:gdLst/>
              <a:ahLst/>
              <a:cxnLst/>
              <a:rect l="l" t="t" r="r" b="b"/>
              <a:pathLst>
                <a:path w="74829" h="7143" extrusionOk="0">
                  <a:moveTo>
                    <a:pt x="1" y="0"/>
                  </a:moveTo>
                  <a:lnTo>
                    <a:pt x="1" y="7142"/>
                  </a:lnTo>
                  <a:lnTo>
                    <a:pt x="74828" y="7142"/>
                  </a:lnTo>
                  <a:lnTo>
                    <a:pt x="7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21;p36">
              <a:extLst>
                <a:ext uri="{FF2B5EF4-FFF2-40B4-BE49-F238E27FC236}">
                  <a16:creationId xmlns:a16="http://schemas.microsoft.com/office/drawing/2014/main" id="{6D1194F9-3028-0268-D7CB-140FDA0C7CDD}"/>
                </a:ext>
              </a:extLst>
            </p:cNvPr>
            <p:cNvSpPr/>
            <p:nvPr/>
          </p:nvSpPr>
          <p:spPr>
            <a:xfrm flipH="1">
              <a:off x="2302899" y="2468880"/>
              <a:ext cx="702221" cy="611104"/>
            </a:xfrm>
            <a:custGeom>
              <a:avLst/>
              <a:gdLst/>
              <a:ahLst/>
              <a:cxnLst/>
              <a:rect l="l" t="t" r="r" b="b"/>
              <a:pathLst>
                <a:path w="9044" h="7871" extrusionOk="0">
                  <a:moveTo>
                    <a:pt x="5227" y="1"/>
                  </a:moveTo>
                  <a:lnTo>
                    <a:pt x="0" y="4109"/>
                  </a:lnTo>
                  <a:lnTo>
                    <a:pt x="2524" y="7870"/>
                  </a:lnTo>
                  <a:cubicBezTo>
                    <a:pt x="2524" y="7870"/>
                    <a:pt x="8871" y="3519"/>
                    <a:pt x="8956" y="3515"/>
                  </a:cubicBezTo>
                  <a:cubicBezTo>
                    <a:pt x="9043" y="3512"/>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2;p36">
              <a:extLst>
                <a:ext uri="{FF2B5EF4-FFF2-40B4-BE49-F238E27FC236}">
                  <a16:creationId xmlns:a16="http://schemas.microsoft.com/office/drawing/2014/main" id="{3171B6CC-B9B2-FAAA-3C0A-72F809765595}"/>
                </a:ext>
              </a:extLst>
            </p:cNvPr>
            <p:cNvSpPr/>
            <p:nvPr/>
          </p:nvSpPr>
          <p:spPr>
            <a:xfrm flipH="1">
              <a:off x="978329" y="1769091"/>
              <a:ext cx="173148" cy="293634"/>
            </a:xfrm>
            <a:custGeom>
              <a:avLst/>
              <a:gdLst/>
              <a:ahLst/>
              <a:cxnLst/>
              <a:rect l="l" t="t" r="r" b="b"/>
              <a:pathLst>
                <a:path w="2230" h="3782" extrusionOk="0">
                  <a:moveTo>
                    <a:pt x="1527" y="0"/>
                  </a:moveTo>
                  <a:cubicBezTo>
                    <a:pt x="1480" y="0"/>
                    <a:pt x="1432" y="50"/>
                    <a:pt x="1464" y="104"/>
                  </a:cubicBezTo>
                  <a:cubicBezTo>
                    <a:pt x="1622" y="385"/>
                    <a:pt x="1819" y="645"/>
                    <a:pt x="1917" y="958"/>
                  </a:cubicBezTo>
                  <a:cubicBezTo>
                    <a:pt x="2012" y="1253"/>
                    <a:pt x="2029" y="1573"/>
                    <a:pt x="1952" y="1872"/>
                  </a:cubicBezTo>
                  <a:cubicBezTo>
                    <a:pt x="1882" y="2149"/>
                    <a:pt x="1738" y="2406"/>
                    <a:pt x="1530" y="2599"/>
                  </a:cubicBezTo>
                  <a:cubicBezTo>
                    <a:pt x="1312" y="2807"/>
                    <a:pt x="1031" y="2926"/>
                    <a:pt x="775" y="3074"/>
                  </a:cubicBezTo>
                  <a:cubicBezTo>
                    <a:pt x="497" y="3236"/>
                    <a:pt x="233" y="3422"/>
                    <a:pt x="40" y="3678"/>
                  </a:cubicBezTo>
                  <a:cubicBezTo>
                    <a:pt x="0" y="3731"/>
                    <a:pt x="50" y="3781"/>
                    <a:pt x="102" y="3781"/>
                  </a:cubicBezTo>
                  <a:cubicBezTo>
                    <a:pt x="123" y="3781"/>
                    <a:pt x="144" y="3773"/>
                    <a:pt x="160" y="3752"/>
                  </a:cubicBezTo>
                  <a:cubicBezTo>
                    <a:pt x="349" y="3503"/>
                    <a:pt x="613" y="3327"/>
                    <a:pt x="884" y="3176"/>
                  </a:cubicBezTo>
                  <a:cubicBezTo>
                    <a:pt x="1151" y="3021"/>
                    <a:pt x="1435" y="2891"/>
                    <a:pt x="1657" y="2670"/>
                  </a:cubicBezTo>
                  <a:cubicBezTo>
                    <a:pt x="2086" y="2244"/>
                    <a:pt x="2230" y="1605"/>
                    <a:pt x="2082" y="1025"/>
                  </a:cubicBezTo>
                  <a:cubicBezTo>
                    <a:pt x="1991" y="659"/>
                    <a:pt x="1769" y="360"/>
                    <a:pt x="1583" y="34"/>
                  </a:cubicBezTo>
                  <a:cubicBezTo>
                    <a:pt x="1569" y="10"/>
                    <a:pt x="1548" y="0"/>
                    <a:pt x="1527"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3;p36">
              <a:extLst>
                <a:ext uri="{FF2B5EF4-FFF2-40B4-BE49-F238E27FC236}">
                  <a16:creationId xmlns:a16="http://schemas.microsoft.com/office/drawing/2014/main" id="{A463401A-9514-9A60-5683-4D3649B61EB0}"/>
                </a:ext>
              </a:extLst>
            </p:cNvPr>
            <p:cNvSpPr/>
            <p:nvPr/>
          </p:nvSpPr>
          <p:spPr>
            <a:xfrm flipH="1">
              <a:off x="979944" y="1493849"/>
              <a:ext cx="690497" cy="732533"/>
            </a:xfrm>
            <a:custGeom>
              <a:avLst/>
              <a:gdLst/>
              <a:ahLst/>
              <a:cxnLst/>
              <a:rect l="l" t="t" r="r" b="b"/>
              <a:pathLst>
                <a:path w="8893" h="9435" extrusionOk="0">
                  <a:moveTo>
                    <a:pt x="2974" y="1"/>
                  </a:moveTo>
                  <a:lnTo>
                    <a:pt x="2974" y="1"/>
                  </a:lnTo>
                  <a:cubicBezTo>
                    <a:pt x="2974" y="1"/>
                    <a:pt x="2974" y="1"/>
                    <a:pt x="2974" y="1"/>
                  </a:cubicBezTo>
                  <a:lnTo>
                    <a:pt x="2974" y="1"/>
                  </a:lnTo>
                  <a:cubicBezTo>
                    <a:pt x="2974" y="1"/>
                    <a:pt x="2974" y="1"/>
                    <a:pt x="2974" y="1"/>
                  </a:cubicBezTo>
                  <a:close/>
                  <a:moveTo>
                    <a:pt x="2974" y="1"/>
                  </a:moveTo>
                  <a:cubicBezTo>
                    <a:pt x="3052" y="37"/>
                    <a:pt x="3153" y="236"/>
                    <a:pt x="3213" y="303"/>
                  </a:cubicBezTo>
                  <a:cubicBezTo>
                    <a:pt x="3287" y="380"/>
                    <a:pt x="3466" y="486"/>
                    <a:pt x="3498" y="581"/>
                  </a:cubicBezTo>
                  <a:cubicBezTo>
                    <a:pt x="3083" y="640"/>
                    <a:pt x="2703" y="668"/>
                    <a:pt x="2313" y="848"/>
                  </a:cubicBezTo>
                  <a:cubicBezTo>
                    <a:pt x="1839" y="1066"/>
                    <a:pt x="1431" y="1410"/>
                    <a:pt x="967" y="1656"/>
                  </a:cubicBezTo>
                  <a:cubicBezTo>
                    <a:pt x="658" y="1818"/>
                    <a:pt x="331" y="1934"/>
                    <a:pt x="1" y="2053"/>
                  </a:cubicBezTo>
                  <a:cubicBezTo>
                    <a:pt x="225" y="2212"/>
                    <a:pt x="500" y="2297"/>
                    <a:pt x="774" y="2297"/>
                  </a:cubicBezTo>
                  <a:lnTo>
                    <a:pt x="774" y="2297"/>
                  </a:lnTo>
                  <a:cubicBezTo>
                    <a:pt x="373" y="2786"/>
                    <a:pt x="156" y="3421"/>
                    <a:pt x="180" y="4053"/>
                  </a:cubicBezTo>
                  <a:cubicBezTo>
                    <a:pt x="194" y="4412"/>
                    <a:pt x="282" y="4763"/>
                    <a:pt x="384" y="5108"/>
                  </a:cubicBezTo>
                  <a:cubicBezTo>
                    <a:pt x="489" y="5459"/>
                    <a:pt x="612" y="5803"/>
                    <a:pt x="739" y="6148"/>
                  </a:cubicBezTo>
                  <a:cubicBezTo>
                    <a:pt x="791" y="6288"/>
                    <a:pt x="858" y="6422"/>
                    <a:pt x="918" y="6559"/>
                  </a:cubicBezTo>
                  <a:cubicBezTo>
                    <a:pt x="978" y="6710"/>
                    <a:pt x="992" y="6868"/>
                    <a:pt x="1069" y="7016"/>
                  </a:cubicBezTo>
                  <a:cubicBezTo>
                    <a:pt x="1150" y="7171"/>
                    <a:pt x="1262" y="7308"/>
                    <a:pt x="1343" y="7462"/>
                  </a:cubicBezTo>
                  <a:cubicBezTo>
                    <a:pt x="1434" y="7631"/>
                    <a:pt x="1501" y="7789"/>
                    <a:pt x="1673" y="7895"/>
                  </a:cubicBezTo>
                  <a:cubicBezTo>
                    <a:pt x="1941" y="8053"/>
                    <a:pt x="1948" y="8394"/>
                    <a:pt x="2197" y="8541"/>
                  </a:cubicBezTo>
                  <a:cubicBezTo>
                    <a:pt x="2259" y="8580"/>
                    <a:pt x="2330" y="8592"/>
                    <a:pt x="2403" y="8592"/>
                  </a:cubicBezTo>
                  <a:cubicBezTo>
                    <a:pt x="2470" y="8592"/>
                    <a:pt x="2539" y="8581"/>
                    <a:pt x="2605" y="8573"/>
                  </a:cubicBezTo>
                  <a:cubicBezTo>
                    <a:pt x="2782" y="8550"/>
                    <a:pt x="2960" y="8539"/>
                    <a:pt x="3139" y="8539"/>
                  </a:cubicBezTo>
                  <a:cubicBezTo>
                    <a:pt x="4084" y="8539"/>
                    <a:pt x="5031" y="8855"/>
                    <a:pt x="5779" y="9434"/>
                  </a:cubicBezTo>
                  <a:cubicBezTo>
                    <a:pt x="5821" y="9139"/>
                    <a:pt x="5905" y="8924"/>
                    <a:pt x="6032" y="8664"/>
                  </a:cubicBezTo>
                  <a:cubicBezTo>
                    <a:pt x="6165" y="8383"/>
                    <a:pt x="6193" y="8070"/>
                    <a:pt x="6366" y="7800"/>
                  </a:cubicBezTo>
                  <a:cubicBezTo>
                    <a:pt x="6513" y="7568"/>
                    <a:pt x="6721" y="7378"/>
                    <a:pt x="6917" y="7188"/>
                  </a:cubicBezTo>
                  <a:cubicBezTo>
                    <a:pt x="7445" y="6679"/>
                    <a:pt x="7940" y="6134"/>
                    <a:pt x="8394" y="5554"/>
                  </a:cubicBezTo>
                  <a:cubicBezTo>
                    <a:pt x="8524" y="5385"/>
                    <a:pt x="8657" y="5209"/>
                    <a:pt x="8724" y="5006"/>
                  </a:cubicBezTo>
                  <a:cubicBezTo>
                    <a:pt x="8801" y="4774"/>
                    <a:pt x="8794" y="4524"/>
                    <a:pt x="8780" y="4282"/>
                  </a:cubicBezTo>
                  <a:cubicBezTo>
                    <a:pt x="8759" y="3884"/>
                    <a:pt x="8706" y="3445"/>
                    <a:pt x="8415" y="3174"/>
                  </a:cubicBezTo>
                  <a:lnTo>
                    <a:pt x="8415" y="3174"/>
                  </a:lnTo>
                  <a:cubicBezTo>
                    <a:pt x="8629" y="3273"/>
                    <a:pt x="8682" y="3368"/>
                    <a:pt x="8882" y="3494"/>
                  </a:cubicBezTo>
                  <a:cubicBezTo>
                    <a:pt x="8893" y="3266"/>
                    <a:pt x="8798" y="3044"/>
                    <a:pt x="8682" y="2844"/>
                  </a:cubicBezTo>
                  <a:cubicBezTo>
                    <a:pt x="8334" y="2236"/>
                    <a:pt x="7782" y="1783"/>
                    <a:pt x="7139" y="1526"/>
                  </a:cubicBezTo>
                  <a:cubicBezTo>
                    <a:pt x="6984" y="1463"/>
                    <a:pt x="6967" y="1396"/>
                    <a:pt x="6889" y="1248"/>
                  </a:cubicBezTo>
                  <a:cubicBezTo>
                    <a:pt x="6808" y="1097"/>
                    <a:pt x="6707" y="960"/>
                    <a:pt x="6591" y="834"/>
                  </a:cubicBezTo>
                  <a:cubicBezTo>
                    <a:pt x="6359" y="584"/>
                    <a:pt x="6063" y="394"/>
                    <a:pt x="5740" y="292"/>
                  </a:cubicBezTo>
                  <a:cubicBezTo>
                    <a:pt x="5443" y="200"/>
                    <a:pt x="5132" y="180"/>
                    <a:pt x="4818" y="180"/>
                  </a:cubicBezTo>
                  <a:cubicBezTo>
                    <a:pt x="4576" y="180"/>
                    <a:pt x="4331" y="192"/>
                    <a:pt x="4090" y="192"/>
                  </a:cubicBezTo>
                  <a:cubicBezTo>
                    <a:pt x="3703" y="192"/>
                    <a:pt x="3324" y="161"/>
                    <a:pt x="2974"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4;p36">
              <a:extLst>
                <a:ext uri="{FF2B5EF4-FFF2-40B4-BE49-F238E27FC236}">
                  <a16:creationId xmlns:a16="http://schemas.microsoft.com/office/drawing/2014/main" id="{D2AB11CB-A495-89FB-1A7A-CE291620545F}"/>
                </a:ext>
              </a:extLst>
            </p:cNvPr>
            <p:cNvSpPr/>
            <p:nvPr/>
          </p:nvSpPr>
          <p:spPr>
            <a:xfrm flipH="1">
              <a:off x="1130267" y="1590203"/>
              <a:ext cx="472470" cy="621586"/>
            </a:xfrm>
            <a:custGeom>
              <a:avLst/>
              <a:gdLst/>
              <a:ahLst/>
              <a:cxnLst/>
              <a:rect l="l" t="t" r="r" b="b"/>
              <a:pathLst>
                <a:path w="6085" h="8006" extrusionOk="0">
                  <a:moveTo>
                    <a:pt x="2700" y="1"/>
                  </a:moveTo>
                  <a:cubicBezTo>
                    <a:pt x="2410" y="1"/>
                    <a:pt x="2119" y="30"/>
                    <a:pt x="1835" y="85"/>
                  </a:cubicBezTo>
                  <a:cubicBezTo>
                    <a:pt x="1529" y="144"/>
                    <a:pt x="1213" y="334"/>
                    <a:pt x="949" y="570"/>
                  </a:cubicBezTo>
                  <a:cubicBezTo>
                    <a:pt x="780" y="721"/>
                    <a:pt x="633" y="890"/>
                    <a:pt x="524" y="1055"/>
                  </a:cubicBezTo>
                  <a:cubicBezTo>
                    <a:pt x="316" y="1364"/>
                    <a:pt x="222" y="1737"/>
                    <a:pt x="162" y="2106"/>
                  </a:cubicBezTo>
                  <a:cubicBezTo>
                    <a:pt x="0" y="3083"/>
                    <a:pt x="60" y="4081"/>
                    <a:pt x="236" y="5054"/>
                  </a:cubicBezTo>
                  <a:cubicBezTo>
                    <a:pt x="376" y="5842"/>
                    <a:pt x="633" y="6791"/>
                    <a:pt x="1160" y="7423"/>
                  </a:cubicBezTo>
                  <a:cubicBezTo>
                    <a:pt x="1480" y="7807"/>
                    <a:pt x="2235" y="7908"/>
                    <a:pt x="2699" y="7972"/>
                  </a:cubicBezTo>
                  <a:cubicBezTo>
                    <a:pt x="2829" y="7990"/>
                    <a:pt x="2960" y="8005"/>
                    <a:pt x="3089" y="8005"/>
                  </a:cubicBezTo>
                  <a:cubicBezTo>
                    <a:pt x="3160" y="8005"/>
                    <a:pt x="3231" y="8000"/>
                    <a:pt x="3300" y="7989"/>
                  </a:cubicBezTo>
                  <a:cubicBezTo>
                    <a:pt x="3522" y="7954"/>
                    <a:pt x="3729" y="7859"/>
                    <a:pt x="3919" y="7740"/>
                  </a:cubicBezTo>
                  <a:cubicBezTo>
                    <a:pt x="4727" y="7251"/>
                    <a:pt x="5307" y="6404"/>
                    <a:pt x="5473" y="5473"/>
                  </a:cubicBezTo>
                  <a:cubicBezTo>
                    <a:pt x="5589" y="4815"/>
                    <a:pt x="5873" y="4453"/>
                    <a:pt x="5979" y="3793"/>
                  </a:cubicBezTo>
                  <a:cubicBezTo>
                    <a:pt x="6084" y="3128"/>
                    <a:pt x="6056" y="2429"/>
                    <a:pt x="5789" y="1817"/>
                  </a:cubicBezTo>
                  <a:cubicBezTo>
                    <a:pt x="5476" y="1104"/>
                    <a:pt x="4850" y="552"/>
                    <a:pt x="4126" y="264"/>
                  </a:cubicBezTo>
                  <a:cubicBezTo>
                    <a:pt x="3674" y="83"/>
                    <a:pt x="3188" y="1"/>
                    <a:pt x="2700"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5;p36">
              <a:extLst>
                <a:ext uri="{FF2B5EF4-FFF2-40B4-BE49-F238E27FC236}">
                  <a16:creationId xmlns:a16="http://schemas.microsoft.com/office/drawing/2014/main" id="{62224163-ABB9-9163-539B-6A4610A4B014}"/>
                </a:ext>
              </a:extLst>
            </p:cNvPr>
            <p:cNvSpPr/>
            <p:nvPr/>
          </p:nvSpPr>
          <p:spPr>
            <a:xfrm flipH="1">
              <a:off x="1071100" y="1553478"/>
              <a:ext cx="573952" cy="468790"/>
            </a:xfrm>
            <a:custGeom>
              <a:avLst/>
              <a:gdLst/>
              <a:ahLst/>
              <a:cxnLst/>
              <a:rect l="l" t="t" r="r" b="b"/>
              <a:pathLst>
                <a:path w="7392" h="6038" extrusionOk="0">
                  <a:moveTo>
                    <a:pt x="3663" y="1"/>
                  </a:moveTo>
                  <a:cubicBezTo>
                    <a:pt x="3385" y="1"/>
                    <a:pt x="3106" y="42"/>
                    <a:pt x="2837" y="111"/>
                  </a:cubicBezTo>
                  <a:cubicBezTo>
                    <a:pt x="2071" y="305"/>
                    <a:pt x="1357" y="726"/>
                    <a:pt x="819" y="1306"/>
                  </a:cubicBezTo>
                  <a:cubicBezTo>
                    <a:pt x="717" y="1412"/>
                    <a:pt x="626" y="1521"/>
                    <a:pt x="549" y="1647"/>
                  </a:cubicBezTo>
                  <a:cubicBezTo>
                    <a:pt x="461" y="1791"/>
                    <a:pt x="398" y="1953"/>
                    <a:pt x="334" y="2111"/>
                  </a:cubicBezTo>
                  <a:cubicBezTo>
                    <a:pt x="292" y="2227"/>
                    <a:pt x="246" y="2343"/>
                    <a:pt x="201" y="2456"/>
                  </a:cubicBezTo>
                  <a:cubicBezTo>
                    <a:pt x="162" y="2554"/>
                    <a:pt x="88" y="2649"/>
                    <a:pt x="60" y="2744"/>
                  </a:cubicBezTo>
                  <a:cubicBezTo>
                    <a:pt x="18" y="2888"/>
                    <a:pt x="0" y="3036"/>
                    <a:pt x="7" y="3183"/>
                  </a:cubicBezTo>
                  <a:cubicBezTo>
                    <a:pt x="7" y="3278"/>
                    <a:pt x="21" y="3373"/>
                    <a:pt x="71" y="3450"/>
                  </a:cubicBezTo>
                  <a:cubicBezTo>
                    <a:pt x="114" y="3522"/>
                    <a:pt x="190" y="3576"/>
                    <a:pt x="270" y="3576"/>
                  </a:cubicBezTo>
                  <a:cubicBezTo>
                    <a:pt x="281" y="3576"/>
                    <a:pt x="292" y="3575"/>
                    <a:pt x="303" y="3573"/>
                  </a:cubicBezTo>
                  <a:cubicBezTo>
                    <a:pt x="492" y="3542"/>
                    <a:pt x="696" y="3313"/>
                    <a:pt x="819" y="3183"/>
                  </a:cubicBezTo>
                  <a:cubicBezTo>
                    <a:pt x="1037" y="2958"/>
                    <a:pt x="1269" y="2744"/>
                    <a:pt x="1512" y="2547"/>
                  </a:cubicBezTo>
                  <a:lnTo>
                    <a:pt x="1512" y="2547"/>
                  </a:lnTo>
                  <a:cubicBezTo>
                    <a:pt x="1308" y="2909"/>
                    <a:pt x="1174" y="3310"/>
                    <a:pt x="1115" y="3721"/>
                  </a:cubicBezTo>
                  <a:cubicBezTo>
                    <a:pt x="1740" y="2972"/>
                    <a:pt x="2538" y="2364"/>
                    <a:pt x="3424" y="1957"/>
                  </a:cubicBezTo>
                  <a:lnTo>
                    <a:pt x="3424" y="1957"/>
                  </a:lnTo>
                  <a:cubicBezTo>
                    <a:pt x="3244" y="2568"/>
                    <a:pt x="2939" y="3141"/>
                    <a:pt x="2527" y="3626"/>
                  </a:cubicBezTo>
                  <a:lnTo>
                    <a:pt x="2527" y="3626"/>
                  </a:lnTo>
                  <a:cubicBezTo>
                    <a:pt x="3469" y="3271"/>
                    <a:pt x="4264" y="2536"/>
                    <a:pt x="4685" y="1623"/>
                  </a:cubicBezTo>
                  <a:lnTo>
                    <a:pt x="4685" y="1623"/>
                  </a:lnTo>
                  <a:cubicBezTo>
                    <a:pt x="4580" y="2568"/>
                    <a:pt x="5142" y="3538"/>
                    <a:pt x="5898" y="4118"/>
                  </a:cubicBezTo>
                  <a:cubicBezTo>
                    <a:pt x="5958" y="4160"/>
                    <a:pt x="6021" y="4206"/>
                    <a:pt x="6056" y="4273"/>
                  </a:cubicBezTo>
                  <a:cubicBezTo>
                    <a:pt x="6102" y="4357"/>
                    <a:pt x="6095" y="4459"/>
                    <a:pt x="6088" y="4554"/>
                  </a:cubicBezTo>
                  <a:cubicBezTo>
                    <a:pt x="6042" y="5000"/>
                    <a:pt x="5975" y="5468"/>
                    <a:pt x="6130" y="5890"/>
                  </a:cubicBezTo>
                  <a:cubicBezTo>
                    <a:pt x="6141" y="5914"/>
                    <a:pt x="6151" y="5942"/>
                    <a:pt x="6172" y="5963"/>
                  </a:cubicBezTo>
                  <a:cubicBezTo>
                    <a:pt x="6193" y="5988"/>
                    <a:pt x="6225" y="6002"/>
                    <a:pt x="6257" y="6009"/>
                  </a:cubicBezTo>
                  <a:cubicBezTo>
                    <a:pt x="6317" y="6028"/>
                    <a:pt x="6381" y="6038"/>
                    <a:pt x="6444" y="6038"/>
                  </a:cubicBezTo>
                  <a:cubicBezTo>
                    <a:pt x="6545" y="6038"/>
                    <a:pt x="6646" y="6013"/>
                    <a:pt x="6735" y="5963"/>
                  </a:cubicBezTo>
                  <a:cubicBezTo>
                    <a:pt x="6991" y="5826"/>
                    <a:pt x="7114" y="5531"/>
                    <a:pt x="7198" y="5250"/>
                  </a:cubicBezTo>
                  <a:cubicBezTo>
                    <a:pt x="7276" y="4983"/>
                    <a:pt x="7332" y="4709"/>
                    <a:pt x="7371" y="4431"/>
                  </a:cubicBezTo>
                  <a:cubicBezTo>
                    <a:pt x="7385" y="4325"/>
                    <a:pt x="7392" y="4217"/>
                    <a:pt x="7374" y="4115"/>
                  </a:cubicBezTo>
                  <a:cubicBezTo>
                    <a:pt x="7357" y="4016"/>
                    <a:pt x="7318" y="3921"/>
                    <a:pt x="7272" y="3833"/>
                  </a:cubicBezTo>
                  <a:cubicBezTo>
                    <a:pt x="7098" y="3487"/>
                    <a:pt x="6870" y="3168"/>
                    <a:pt x="6600" y="2889"/>
                  </a:cubicBezTo>
                  <a:lnTo>
                    <a:pt x="6600" y="2889"/>
                  </a:lnTo>
                  <a:cubicBezTo>
                    <a:pt x="6589" y="2763"/>
                    <a:pt x="6577" y="2637"/>
                    <a:pt x="6562" y="2512"/>
                  </a:cubicBezTo>
                  <a:cubicBezTo>
                    <a:pt x="6527" y="2220"/>
                    <a:pt x="6481" y="1928"/>
                    <a:pt x="6355" y="1665"/>
                  </a:cubicBezTo>
                  <a:cubicBezTo>
                    <a:pt x="6169" y="1271"/>
                    <a:pt x="5824" y="976"/>
                    <a:pt x="5476" y="716"/>
                  </a:cubicBezTo>
                  <a:cubicBezTo>
                    <a:pt x="5149" y="470"/>
                    <a:pt x="4805" y="238"/>
                    <a:pt x="4418" y="115"/>
                  </a:cubicBezTo>
                  <a:cubicBezTo>
                    <a:pt x="4174" y="36"/>
                    <a:pt x="3919" y="1"/>
                    <a:pt x="366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6;p36">
              <a:extLst>
                <a:ext uri="{FF2B5EF4-FFF2-40B4-BE49-F238E27FC236}">
                  <a16:creationId xmlns:a16="http://schemas.microsoft.com/office/drawing/2014/main" id="{4337ECC7-3F2D-FDB3-EE17-A7633CFA3780}"/>
                </a:ext>
              </a:extLst>
            </p:cNvPr>
            <p:cNvSpPr/>
            <p:nvPr/>
          </p:nvSpPr>
          <p:spPr>
            <a:xfrm flipH="1">
              <a:off x="1041608" y="1887029"/>
              <a:ext cx="177186" cy="181367"/>
            </a:xfrm>
            <a:custGeom>
              <a:avLst/>
              <a:gdLst/>
              <a:ahLst/>
              <a:cxnLst/>
              <a:rect l="l" t="t" r="r" b="b"/>
              <a:pathLst>
                <a:path w="2282" h="2336" extrusionOk="0">
                  <a:moveTo>
                    <a:pt x="1486" y="1"/>
                  </a:moveTo>
                  <a:cubicBezTo>
                    <a:pt x="1124" y="1"/>
                    <a:pt x="706" y="241"/>
                    <a:pt x="415" y="655"/>
                  </a:cubicBezTo>
                  <a:cubicBezTo>
                    <a:pt x="7" y="1235"/>
                    <a:pt x="0" y="1934"/>
                    <a:pt x="405" y="2216"/>
                  </a:cubicBezTo>
                  <a:cubicBezTo>
                    <a:pt x="519" y="2297"/>
                    <a:pt x="655" y="2336"/>
                    <a:pt x="800" y="2336"/>
                  </a:cubicBezTo>
                  <a:cubicBezTo>
                    <a:pt x="1161" y="2336"/>
                    <a:pt x="1579" y="2095"/>
                    <a:pt x="1870" y="1681"/>
                  </a:cubicBezTo>
                  <a:cubicBezTo>
                    <a:pt x="2278" y="1101"/>
                    <a:pt x="2281" y="402"/>
                    <a:pt x="1881" y="121"/>
                  </a:cubicBezTo>
                  <a:cubicBezTo>
                    <a:pt x="1766" y="39"/>
                    <a:pt x="1630" y="1"/>
                    <a:pt x="148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7;p36">
              <a:extLst>
                <a:ext uri="{FF2B5EF4-FFF2-40B4-BE49-F238E27FC236}">
                  <a16:creationId xmlns:a16="http://schemas.microsoft.com/office/drawing/2014/main" id="{886BEB07-F1C5-5B25-EC0B-BB5E18B3B96A}"/>
                </a:ext>
              </a:extLst>
            </p:cNvPr>
            <p:cNvSpPr/>
            <p:nvPr/>
          </p:nvSpPr>
          <p:spPr>
            <a:xfrm flipH="1">
              <a:off x="1190600" y="2034161"/>
              <a:ext cx="311978" cy="283852"/>
            </a:xfrm>
            <a:custGeom>
              <a:avLst/>
              <a:gdLst/>
              <a:ahLst/>
              <a:cxnLst/>
              <a:rect l="l" t="t" r="r" b="b"/>
              <a:pathLst>
                <a:path w="4018" h="3656" extrusionOk="0">
                  <a:moveTo>
                    <a:pt x="3898" y="1"/>
                  </a:moveTo>
                  <a:lnTo>
                    <a:pt x="148" y="647"/>
                  </a:lnTo>
                  <a:cubicBezTo>
                    <a:pt x="538" y="2851"/>
                    <a:pt x="0" y="3266"/>
                    <a:pt x="0" y="3266"/>
                  </a:cubicBezTo>
                  <a:cubicBezTo>
                    <a:pt x="785" y="3556"/>
                    <a:pt x="1470" y="3656"/>
                    <a:pt x="2040" y="3656"/>
                  </a:cubicBezTo>
                  <a:cubicBezTo>
                    <a:pt x="3243" y="3656"/>
                    <a:pt x="3928" y="3210"/>
                    <a:pt x="3933" y="3175"/>
                  </a:cubicBezTo>
                  <a:cubicBezTo>
                    <a:pt x="4017" y="2215"/>
                    <a:pt x="3898" y="1"/>
                    <a:pt x="3898"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8;p36">
              <a:extLst>
                <a:ext uri="{FF2B5EF4-FFF2-40B4-BE49-F238E27FC236}">
                  <a16:creationId xmlns:a16="http://schemas.microsoft.com/office/drawing/2014/main" id="{25625B50-8A82-FD51-EE21-CA2EDC1C10D2}"/>
                </a:ext>
              </a:extLst>
            </p:cNvPr>
            <p:cNvSpPr/>
            <p:nvPr/>
          </p:nvSpPr>
          <p:spPr>
            <a:xfrm flipH="1">
              <a:off x="1314759" y="1874451"/>
              <a:ext cx="41851" cy="59239"/>
            </a:xfrm>
            <a:custGeom>
              <a:avLst/>
              <a:gdLst/>
              <a:ahLst/>
              <a:cxnLst/>
              <a:rect l="l" t="t" r="r" b="b"/>
              <a:pathLst>
                <a:path w="539" h="763" extrusionOk="0">
                  <a:moveTo>
                    <a:pt x="303" y="0"/>
                  </a:moveTo>
                  <a:cubicBezTo>
                    <a:pt x="177" y="0"/>
                    <a:pt x="59" y="150"/>
                    <a:pt x="29" y="350"/>
                  </a:cubicBezTo>
                  <a:cubicBezTo>
                    <a:pt x="0" y="557"/>
                    <a:pt x="81" y="743"/>
                    <a:pt x="215" y="761"/>
                  </a:cubicBezTo>
                  <a:cubicBezTo>
                    <a:pt x="223" y="762"/>
                    <a:pt x="231" y="763"/>
                    <a:pt x="239" y="763"/>
                  </a:cubicBezTo>
                  <a:cubicBezTo>
                    <a:pt x="361" y="763"/>
                    <a:pt x="480" y="614"/>
                    <a:pt x="507" y="416"/>
                  </a:cubicBezTo>
                  <a:cubicBezTo>
                    <a:pt x="538" y="209"/>
                    <a:pt x="454" y="23"/>
                    <a:pt x="324" y="2"/>
                  </a:cubicBezTo>
                  <a:cubicBezTo>
                    <a:pt x="317" y="1"/>
                    <a:pt x="31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9;p36">
              <a:extLst>
                <a:ext uri="{FF2B5EF4-FFF2-40B4-BE49-F238E27FC236}">
                  <a16:creationId xmlns:a16="http://schemas.microsoft.com/office/drawing/2014/main" id="{2F8EB18D-463D-CCE2-6C3B-3D574A8BFD0A}"/>
                </a:ext>
              </a:extLst>
            </p:cNvPr>
            <p:cNvSpPr/>
            <p:nvPr/>
          </p:nvSpPr>
          <p:spPr>
            <a:xfrm flipH="1">
              <a:off x="1471131" y="1859389"/>
              <a:ext cx="41851" cy="59317"/>
            </a:xfrm>
            <a:custGeom>
              <a:avLst/>
              <a:gdLst/>
              <a:ahLst/>
              <a:cxnLst/>
              <a:rect l="l" t="t" r="r" b="b"/>
              <a:pathLst>
                <a:path w="539" h="764" extrusionOk="0">
                  <a:moveTo>
                    <a:pt x="303" y="1"/>
                  </a:moveTo>
                  <a:cubicBezTo>
                    <a:pt x="177" y="1"/>
                    <a:pt x="59" y="150"/>
                    <a:pt x="29" y="347"/>
                  </a:cubicBezTo>
                  <a:cubicBezTo>
                    <a:pt x="0" y="558"/>
                    <a:pt x="81" y="744"/>
                    <a:pt x="215" y="762"/>
                  </a:cubicBezTo>
                  <a:cubicBezTo>
                    <a:pt x="223" y="763"/>
                    <a:pt x="231" y="763"/>
                    <a:pt x="239" y="763"/>
                  </a:cubicBezTo>
                  <a:cubicBezTo>
                    <a:pt x="364" y="763"/>
                    <a:pt x="480" y="615"/>
                    <a:pt x="507" y="417"/>
                  </a:cubicBezTo>
                  <a:cubicBezTo>
                    <a:pt x="538" y="206"/>
                    <a:pt x="454" y="23"/>
                    <a:pt x="324" y="2"/>
                  </a:cubicBezTo>
                  <a:cubicBezTo>
                    <a:pt x="317" y="1"/>
                    <a:pt x="310"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30;p36">
              <a:extLst>
                <a:ext uri="{FF2B5EF4-FFF2-40B4-BE49-F238E27FC236}">
                  <a16:creationId xmlns:a16="http://schemas.microsoft.com/office/drawing/2014/main" id="{58ECBC7F-B600-2FD3-29DC-C04D506818C9}"/>
                </a:ext>
              </a:extLst>
            </p:cNvPr>
            <p:cNvSpPr/>
            <p:nvPr/>
          </p:nvSpPr>
          <p:spPr>
            <a:xfrm flipH="1">
              <a:off x="1337737" y="2018245"/>
              <a:ext cx="168800" cy="77951"/>
            </a:xfrm>
            <a:custGeom>
              <a:avLst/>
              <a:gdLst/>
              <a:ahLst/>
              <a:cxnLst/>
              <a:rect l="l" t="t" r="r" b="b"/>
              <a:pathLst>
                <a:path w="2174" h="1004" extrusionOk="0">
                  <a:moveTo>
                    <a:pt x="1790" y="0"/>
                  </a:moveTo>
                  <a:cubicBezTo>
                    <a:pt x="1491" y="0"/>
                    <a:pt x="1048" y="50"/>
                    <a:pt x="582" y="50"/>
                  </a:cubicBezTo>
                  <a:cubicBezTo>
                    <a:pt x="527" y="50"/>
                    <a:pt x="472" y="49"/>
                    <a:pt x="417" y="48"/>
                  </a:cubicBezTo>
                  <a:cubicBezTo>
                    <a:pt x="410" y="47"/>
                    <a:pt x="405" y="47"/>
                    <a:pt x="399" y="47"/>
                  </a:cubicBezTo>
                  <a:cubicBezTo>
                    <a:pt x="0" y="47"/>
                    <a:pt x="74" y="512"/>
                    <a:pt x="469" y="796"/>
                  </a:cubicBezTo>
                  <a:cubicBezTo>
                    <a:pt x="639" y="916"/>
                    <a:pt x="867" y="1004"/>
                    <a:pt x="1144" y="1004"/>
                  </a:cubicBezTo>
                  <a:cubicBezTo>
                    <a:pt x="1178" y="1004"/>
                    <a:pt x="1211" y="1003"/>
                    <a:pt x="1246" y="1000"/>
                  </a:cubicBezTo>
                  <a:cubicBezTo>
                    <a:pt x="1801" y="965"/>
                    <a:pt x="2051" y="642"/>
                    <a:pt x="2135" y="374"/>
                  </a:cubicBezTo>
                  <a:cubicBezTo>
                    <a:pt x="2163" y="283"/>
                    <a:pt x="2174" y="195"/>
                    <a:pt x="2170" y="132"/>
                  </a:cubicBezTo>
                  <a:cubicBezTo>
                    <a:pt x="2163" y="29"/>
                    <a:pt x="2019"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31;p36">
              <a:extLst>
                <a:ext uri="{FF2B5EF4-FFF2-40B4-BE49-F238E27FC236}">
                  <a16:creationId xmlns:a16="http://schemas.microsoft.com/office/drawing/2014/main" id="{6666873C-C999-4D0C-9E69-14D24DE9F764}"/>
                </a:ext>
              </a:extLst>
            </p:cNvPr>
            <p:cNvSpPr/>
            <p:nvPr/>
          </p:nvSpPr>
          <p:spPr>
            <a:xfrm flipH="1">
              <a:off x="1340689" y="2040838"/>
              <a:ext cx="129434" cy="55357"/>
            </a:xfrm>
            <a:custGeom>
              <a:avLst/>
              <a:gdLst/>
              <a:ahLst/>
              <a:cxnLst/>
              <a:rect l="l" t="t" r="r" b="b"/>
              <a:pathLst>
                <a:path w="1667" h="713" extrusionOk="0">
                  <a:moveTo>
                    <a:pt x="1178" y="0"/>
                  </a:moveTo>
                  <a:cubicBezTo>
                    <a:pt x="980" y="0"/>
                    <a:pt x="751" y="40"/>
                    <a:pt x="506" y="157"/>
                  </a:cubicBezTo>
                  <a:cubicBezTo>
                    <a:pt x="274" y="266"/>
                    <a:pt x="113" y="386"/>
                    <a:pt x="0" y="505"/>
                  </a:cubicBezTo>
                  <a:cubicBezTo>
                    <a:pt x="170" y="625"/>
                    <a:pt x="398" y="713"/>
                    <a:pt x="675" y="713"/>
                  </a:cubicBezTo>
                  <a:cubicBezTo>
                    <a:pt x="709" y="713"/>
                    <a:pt x="742" y="712"/>
                    <a:pt x="777" y="709"/>
                  </a:cubicBezTo>
                  <a:cubicBezTo>
                    <a:pt x="1332" y="674"/>
                    <a:pt x="1582" y="351"/>
                    <a:pt x="1666" y="83"/>
                  </a:cubicBezTo>
                  <a:cubicBezTo>
                    <a:pt x="1546" y="41"/>
                    <a:pt x="1378" y="0"/>
                    <a:pt x="1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32;p36">
              <a:extLst>
                <a:ext uri="{FF2B5EF4-FFF2-40B4-BE49-F238E27FC236}">
                  <a16:creationId xmlns:a16="http://schemas.microsoft.com/office/drawing/2014/main" id="{12FE7BF2-FD19-1829-DAF6-500F40E617B4}"/>
                </a:ext>
              </a:extLst>
            </p:cNvPr>
            <p:cNvSpPr/>
            <p:nvPr/>
          </p:nvSpPr>
          <p:spPr>
            <a:xfrm flipH="1">
              <a:off x="1445739" y="1800924"/>
              <a:ext cx="145584" cy="173836"/>
            </a:xfrm>
            <a:custGeom>
              <a:avLst/>
              <a:gdLst/>
              <a:ahLst/>
              <a:cxnLst/>
              <a:rect l="l" t="t" r="r" b="b"/>
              <a:pathLst>
                <a:path w="1875" h="2239" extrusionOk="0">
                  <a:moveTo>
                    <a:pt x="971" y="140"/>
                  </a:moveTo>
                  <a:cubicBezTo>
                    <a:pt x="988" y="140"/>
                    <a:pt x="1006" y="140"/>
                    <a:pt x="1027" y="144"/>
                  </a:cubicBezTo>
                  <a:cubicBezTo>
                    <a:pt x="1227" y="161"/>
                    <a:pt x="1410" y="277"/>
                    <a:pt x="1540" y="471"/>
                  </a:cubicBezTo>
                  <a:cubicBezTo>
                    <a:pt x="1670" y="671"/>
                    <a:pt x="1730" y="928"/>
                    <a:pt x="1705" y="1191"/>
                  </a:cubicBezTo>
                  <a:cubicBezTo>
                    <a:pt x="1684" y="1455"/>
                    <a:pt x="1579" y="1694"/>
                    <a:pt x="1414" y="1866"/>
                  </a:cubicBezTo>
                  <a:cubicBezTo>
                    <a:pt x="1266" y="2020"/>
                    <a:pt x="1087" y="2100"/>
                    <a:pt x="903" y="2100"/>
                  </a:cubicBezTo>
                  <a:cubicBezTo>
                    <a:pt x="884" y="2100"/>
                    <a:pt x="866" y="2100"/>
                    <a:pt x="848" y="2098"/>
                  </a:cubicBezTo>
                  <a:cubicBezTo>
                    <a:pt x="647" y="2077"/>
                    <a:pt x="465" y="1961"/>
                    <a:pt x="335" y="1768"/>
                  </a:cubicBezTo>
                  <a:cubicBezTo>
                    <a:pt x="205" y="1567"/>
                    <a:pt x="145" y="1314"/>
                    <a:pt x="169" y="1051"/>
                  </a:cubicBezTo>
                  <a:cubicBezTo>
                    <a:pt x="191" y="787"/>
                    <a:pt x="296" y="548"/>
                    <a:pt x="461" y="376"/>
                  </a:cubicBezTo>
                  <a:cubicBezTo>
                    <a:pt x="609" y="221"/>
                    <a:pt x="788" y="140"/>
                    <a:pt x="971" y="140"/>
                  </a:cubicBezTo>
                  <a:close/>
                  <a:moveTo>
                    <a:pt x="971" y="0"/>
                  </a:moveTo>
                  <a:cubicBezTo>
                    <a:pt x="751" y="0"/>
                    <a:pt x="535" y="95"/>
                    <a:pt x="359" y="277"/>
                  </a:cubicBezTo>
                  <a:cubicBezTo>
                    <a:pt x="173" y="471"/>
                    <a:pt x="57" y="741"/>
                    <a:pt x="29" y="1037"/>
                  </a:cubicBezTo>
                  <a:cubicBezTo>
                    <a:pt x="1" y="1332"/>
                    <a:pt x="71" y="1620"/>
                    <a:pt x="219" y="1845"/>
                  </a:cubicBezTo>
                  <a:cubicBezTo>
                    <a:pt x="370" y="2073"/>
                    <a:pt x="591" y="2214"/>
                    <a:pt x="837" y="2235"/>
                  </a:cubicBezTo>
                  <a:cubicBezTo>
                    <a:pt x="858" y="2239"/>
                    <a:pt x="883" y="2239"/>
                    <a:pt x="904" y="2239"/>
                  </a:cubicBezTo>
                  <a:cubicBezTo>
                    <a:pt x="1129" y="2239"/>
                    <a:pt x="1340" y="2144"/>
                    <a:pt x="1516" y="1961"/>
                  </a:cubicBezTo>
                  <a:cubicBezTo>
                    <a:pt x="1702" y="1768"/>
                    <a:pt x="1821" y="1497"/>
                    <a:pt x="1846" y="1202"/>
                  </a:cubicBezTo>
                  <a:cubicBezTo>
                    <a:pt x="1874" y="906"/>
                    <a:pt x="1807" y="618"/>
                    <a:pt x="1656" y="393"/>
                  </a:cubicBezTo>
                  <a:cubicBezTo>
                    <a:pt x="1505" y="165"/>
                    <a:pt x="1284" y="24"/>
                    <a:pt x="1038" y="3"/>
                  </a:cubicBezTo>
                  <a:cubicBezTo>
                    <a:pt x="1015" y="1"/>
                    <a:pt x="993" y="0"/>
                    <a:pt x="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33;p36">
              <a:extLst>
                <a:ext uri="{FF2B5EF4-FFF2-40B4-BE49-F238E27FC236}">
                  <a16:creationId xmlns:a16="http://schemas.microsoft.com/office/drawing/2014/main" id="{370EC328-9779-A8A6-9A0E-BDD3CBDA6EA9}"/>
                </a:ext>
              </a:extLst>
            </p:cNvPr>
            <p:cNvSpPr/>
            <p:nvPr/>
          </p:nvSpPr>
          <p:spPr>
            <a:xfrm flipH="1">
              <a:off x="1255281" y="1818083"/>
              <a:ext cx="145274" cy="173836"/>
            </a:xfrm>
            <a:custGeom>
              <a:avLst/>
              <a:gdLst/>
              <a:ahLst/>
              <a:cxnLst/>
              <a:rect l="l" t="t" r="r" b="b"/>
              <a:pathLst>
                <a:path w="1871" h="2239" extrusionOk="0">
                  <a:moveTo>
                    <a:pt x="967" y="141"/>
                  </a:moveTo>
                  <a:cubicBezTo>
                    <a:pt x="985" y="141"/>
                    <a:pt x="1006" y="144"/>
                    <a:pt x="1023" y="144"/>
                  </a:cubicBezTo>
                  <a:cubicBezTo>
                    <a:pt x="1227" y="162"/>
                    <a:pt x="1406" y="278"/>
                    <a:pt x="1536" y="471"/>
                  </a:cubicBezTo>
                  <a:cubicBezTo>
                    <a:pt x="1670" y="671"/>
                    <a:pt x="1726" y="928"/>
                    <a:pt x="1705" y="1192"/>
                  </a:cubicBezTo>
                  <a:cubicBezTo>
                    <a:pt x="1681" y="1455"/>
                    <a:pt x="1575" y="1694"/>
                    <a:pt x="1410" y="1866"/>
                  </a:cubicBezTo>
                  <a:cubicBezTo>
                    <a:pt x="1263" y="2020"/>
                    <a:pt x="1084" y="2101"/>
                    <a:pt x="901" y="2101"/>
                  </a:cubicBezTo>
                  <a:cubicBezTo>
                    <a:pt x="884" y="2101"/>
                    <a:pt x="866" y="2100"/>
                    <a:pt x="848" y="2098"/>
                  </a:cubicBezTo>
                  <a:cubicBezTo>
                    <a:pt x="644" y="2081"/>
                    <a:pt x="461" y="1961"/>
                    <a:pt x="334" y="1768"/>
                  </a:cubicBezTo>
                  <a:cubicBezTo>
                    <a:pt x="201" y="1571"/>
                    <a:pt x="141" y="1315"/>
                    <a:pt x="166" y="1051"/>
                  </a:cubicBezTo>
                  <a:cubicBezTo>
                    <a:pt x="211" y="538"/>
                    <a:pt x="566" y="141"/>
                    <a:pt x="967" y="141"/>
                  </a:cubicBezTo>
                  <a:close/>
                  <a:moveTo>
                    <a:pt x="973" y="1"/>
                  </a:moveTo>
                  <a:cubicBezTo>
                    <a:pt x="497" y="1"/>
                    <a:pt x="79" y="448"/>
                    <a:pt x="25" y="1040"/>
                  </a:cubicBezTo>
                  <a:cubicBezTo>
                    <a:pt x="1" y="1336"/>
                    <a:pt x="67" y="1620"/>
                    <a:pt x="215" y="1845"/>
                  </a:cubicBezTo>
                  <a:cubicBezTo>
                    <a:pt x="370" y="2077"/>
                    <a:pt x="587" y="2214"/>
                    <a:pt x="834" y="2239"/>
                  </a:cubicBezTo>
                  <a:lnTo>
                    <a:pt x="904" y="2239"/>
                  </a:lnTo>
                  <a:cubicBezTo>
                    <a:pt x="1125" y="2239"/>
                    <a:pt x="1340" y="2144"/>
                    <a:pt x="1512" y="1965"/>
                  </a:cubicBezTo>
                  <a:cubicBezTo>
                    <a:pt x="1698" y="1768"/>
                    <a:pt x="1818" y="1497"/>
                    <a:pt x="1842" y="1202"/>
                  </a:cubicBezTo>
                  <a:cubicBezTo>
                    <a:pt x="1870" y="907"/>
                    <a:pt x="1804" y="622"/>
                    <a:pt x="1652" y="397"/>
                  </a:cubicBezTo>
                  <a:cubicBezTo>
                    <a:pt x="1501" y="165"/>
                    <a:pt x="1280" y="28"/>
                    <a:pt x="1037" y="4"/>
                  </a:cubicBezTo>
                  <a:cubicBezTo>
                    <a:pt x="1016" y="2"/>
                    <a:pt x="995" y="1"/>
                    <a:pt x="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34;p36">
              <a:extLst>
                <a:ext uri="{FF2B5EF4-FFF2-40B4-BE49-F238E27FC236}">
                  <a16:creationId xmlns:a16="http://schemas.microsoft.com/office/drawing/2014/main" id="{8DF36D31-DC0C-4D4B-0561-D12CF121C474}"/>
                </a:ext>
              </a:extLst>
            </p:cNvPr>
            <p:cNvSpPr/>
            <p:nvPr/>
          </p:nvSpPr>
          <p:spPr>
            <a:xfrm flipH="1">
              <a:off x="1404746" y="1855041"/>
              <a:ext cx="80984" cy="142314"/>
            </a:xfrm>
            <a:custGeom>
              <a:avLst/>
              <a:gdLst/>
              <a:ahLst/>
              <a:cxnLst/>
              <a:rect l="l" t="t" r="r" b="b"/>
              <a:pathLst>
                <a:path w="1043" h="1833" extrusionOk="0">
                  <a:moveTo>
                    <a:pt x="959" y="0"/>
                  </a:moveTo>
                  <a:cubicBezTo>
                    <a:pt x="931" y="0"/>
                    <a:pt x="903" y="15"/>
                    <a:pt x="890" y="48"/>
                  </a:cubicBezTo>
                  <a:cubicBezTo>
                    <a:pt x="820" y="227"/>
                    <a:pt x="721" y="396"/>
                    <a:pt x="598" y="543"/>
                  </a:cubicBezTo>
                  <a:cubicBezTo>
                    <a:pt x="482" y="684"/>
                    <a:pt x="328" y="793"/>
                    <a:pt x="219" y="941"/>
                  </a:cubicBezTo>
                  <a:cubicBezTo>
                    <a:pt x="1" y="1250"/>
                    <a:pt x="159" y="1651"/>
                    <a:pt x="468" y="1823"/>
                  </a:cubicBezTo>
                  <a:cubicBezTo>
                    <a:pt x="480" y="1830"/>
                    <a:pt x="492" y="1833"/>
                    <a:pt x="504" y="1833"/>
                  </a:cubicBezTo>
                  <a:cubicBezTo>
                    <a:pt x="564" y="1833"/>
                    <a:pt x="604" y="1742"/>
                    <a:pt x="539" y="1703"/>
                  </a:cubicBezTo>
                  <a:cubicBezTo>
                    <a:pt x="391" y="1619"/>
                    <a:pt x="275" y="1482"/>
                    <a:pt x="258" y="1306"/>
                  </a:cubicBezTo>
                  <a:cubicBezTo>
                    <a:pt x="240" y="1116"/>
                    <a:pt x="352" y="983"/>
                    <a:pt x="482" y="863"/>
                  </a:cubicBezTo>
                  <a:cubicBezTo>
                    <a:pt x="721" y="642"/>
                    <a:pt x="908" y="389"/>
                    <a:pt x="1024" y="83"/>
                  </a:cubicBezTo>
                  <a:cubicBezTo>
                    <a:pt x="1043" y="34"/>
                    <a:pt x="100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5;p36">
              <a:extLst>
                <a:ext uri="{FF2B5EF4-FFF2-40B4-BE49-F238E27FC236}">
                  <a16:creationId xmlns:a16="http://schemas.microsoft.com/office/drawing/2014/main" id="{71936CF4-670C-F001-FF82-4C28C5D29292}"/>
                </a:ext>
              </a:extLst>
            </p:cNvPr>
            <p:cNvSpPr/>
            <p:nvPr/>
          </p:nvSpPr>
          <p:spPr>
            <a:xfrm flipH="1">
              <a:off x="1382307" y="1883225"/>
              <a:ext cx="79043" cy="32764"/>
            </a:xfrm>
            <a:custGeom>
              <a:avLst/>
              <a:gdLst/>
              <a:ahLst/>
              <a:cxnLst/>
              <a:rect l="l" t="t" r="r" b="b"/>
              <a:pathLst>
                <a:path w="1018" h="422" extrusionOk="0">
                  <a:moveTo>
                    <a:pt x="420" y="0"/>
                  </a:moveTo>
                  <a:cubicBezTo>
                    <a:pt x="282" y="0"/>
                    <a:pt x="147" y="52"/>
                    <a:pt x="49" y="152"/>
                  </a:cubicBezTo>
                  <a:cubicBezTo>
                    <a:pt x="0" y="201"/>
                    <a:pt x="47" y="273"/>
                    <a:pt x="100" y="273"/>
                  </a:cubicBezTo>
                  <a:cubicBezTo>
                    <a:pt x="116" y="273"/>
                    <a:pt x="133" y="266"/>
                    <a:pt x="147" y="251"/>
                  </a:cubicBezTo>
                  <a:cubicBezTo>
                    <a:pt x="216" y="179"/>
                    <a:pt x="313" y="139"/>
                    <a:pt x="413" y="139"/>
                  </a:cubicBezTo>
                  <a:cubicBezTo>
                    <a:pt x="445" y="139"/>
                    <a:pt x="477" y="144"/>
                    <a:pt x="509" y="152"/>
                  </a:cubicBezTo>
                  <a:cubicBezTo>
                    <a:pt x="661" y="191"/>
                    <a:pt x="745" y="339"/>
                    <a:pt x="878" y="412"/>
                  </a:cubicBezTo>
                  <a:cubicBezTo>
                    <a:pt x="890" y="419"/>
                    <a:pt x="902" y="421"/>
                    <a:pt x="913" y="421"/>
                  </a:cubicBezTo>
                  <a:cubicBezTo>
                    <a:pt x="977" y="421"/>
                    <a:pt x="1018" y="328"/>
                    <a:pt x="949" y="289"/>
                  </a:cubicBezTo>
                  <a:cubicBezTo>
                    <a:pt x="871" y="247"/>
                    <a:pt x="812" y="177"/>
                    <a:pt x="745" y="121"/>
                  </a:cubicBezTo>
                  <a:cubicBezTo>
                    <a:pt x="675" y="64"/>
                    <a:pt x="601" y="26"/>
                    <a:pt x="513" y="8"/>
                  </a:cubicBezTo>
                  <a:cubicBezTo>
                    <a:pt x="482" y="3"/>
                    <a:pt x="451" y="0"/>
                    <a:pt x="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36;p36">
              <a:extLst>
                <a:ext uri="{FF2B5EF4-FFF2-40B4-BE49-F238E27FC236}">
                  <a16:creationId xmlns:a16="http://schemas.microsoft.com/office/drawing/2014/main" id="{79BAFDE8-C058-D99F-740E-BD55477D8A72}"/>
                </a:ext>
              </a:extLst>
            </p:cNvPr>
            <p:cNvSpPr/>
            <p:nvPr/>
          </p:nvSpPr>
          <p:spPr>
            <a:xfrm flipH="1">
              <a:off x="1157064" y="1902092"/>
              <a:ext cx="107849" cy="25155"/>
            </a:xfrm>
            <a:custGeom>
              <a:avLst/>
              <a:gdLst/>
              <a:ahLst/>
              <a:cxnLst/>
              <a:rect l="l" t="t" r="r" b="b"/>
              <a:pathLst>
                <a:path w="1389" h="324" extrusionOk="0">
                  <a:moveTo>
                    <a:pt x="1368" y="1"/>
                  </a:moveTo>
                  <a:lnTo>
                    <a:pt x="0" y="187"/>
                  </a:lnTo>
                  <a:lnTo>
                    <a:pt x="18" y="324"/>
                  </a:lnTo>
                  <a:lnTo>
                    <a:pt x="1389" y="141"/>
                  </a:lnTo>
                  <a:lnTo>
                    <a:pt x="1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7;p36">
              <a:extLst>
                <a:ext uri="{FF2B5EF4-FFF2-40B4-BE49-F238E27FC236}">
                  <a16:creationId xmlns:a16="http://schemas.microsoft.com/office/drawing/2014/main" id="{1F8B321E-1C3F-0E89-36F7-B256D7C53097}"/>
                </a:ext>
              </a:extLst>
            </p:cNvPr>
            <p:cNvSpPr/>
            <p:nvPr/>
          </p:nvSpPr>
          <p:spPr>
            <a:xfrm flipH="1">
              <a:off x="1259552" y="1775147"/>
              <a:ext cx="118331" cy="39363"/>
            </a:xfrm>
            <a:custGeom>
              <a:avLst/>
              <a:gdLst/>
              <a:ahLst/>
              <a:cxnLst/>
              <a:rect l="l" t="t" r="r" b="b"/>
              <a:pathLst>
                <a:path w="1524" h="507" extrusionOk="0">
                  <a:moveTo>
                    <a:pt x="605" y="1"/>
                  </a:moveTo>
                  <a:cubicBezTo>
                    <a:pt x="509" y="1"/>
                    <a:pt x="414" y="11"/>
                    <a:pt x="320" y="29"/>
                  </a:cubicBezTo>
                  <a:cubicBezTo>
                    <a:pt x="211" y="51"/>
                    <a:pt x="78" y="79"/>
                    <a:pt x="21" y="184"/>
                  </a:cubicBezTo>
                  <a:cubicBezTo>
                    <a:pt x="1" y="229"/>
                    <a:pt x="24" y="290"/>
                    <a:pt x="77" y="290"/>
                  </a:cubicBezTo>
                  <a:cubicBezTo>
                    <a:pt x="78" y="290"/>
                    <a:pt x="80" y="290"/>
                    <a:pt x="81" y="290"/>
                  </a:cubicBezTo>
                  <a:cubicBezTo>
                    <a:pt x="236" y="283"/>
                    <a:pt x="382" y="231"/>
                    <a:pt x="531" y="198"/>
                  </a:cubicBezTo>
                  <a:lnTo>
                    <a:pt x="531" y="198"/>
                  </a:lnTo>
                  <a:cubicBezTo>
                    <a:pt x="835" y="201"/>
                    <a:pt x="1136" y="302"/>
                    <a:pt x="1374" y="490"/>
                  </a:cubicBezTo>
                  <a:cubicBezTo>
                    <a:pt x="1390" y="501"/>
                    <a:pt x="1406" y="506"/>
                    <a:pt x="1422" y="506"/>
                  </a:cubicBezTo>
                  <a:cubicBezTo>
                    <a:pt x="1478" y="506"/>
                    <a:pt x="1523" y="444"/>
                    <a:pt x="1476" y="391"/>
                  </a:cubicBezTo>
                  <a:cubicBezTo>
                    <a:pt x="1469" y="383"/>
                    <a:pt x="1461" y="375"/>
                    <a:pt x="1453" y="366"/>
                  </a:cubicBezTo>
                  <a:lnTo>
                    <a:pt x="1453" y="366"/>
                  </a:lnTo>
                  <a:cubicBezTo>
                    <a:pt x="1478" y="336"/>
                    <a:pt x="1481" y="285"/>
                    <a:pt x="1438" y="258"/>
                  </a:cubicBezTo>
                  <a:cubicBezTo>
                    <a:pt x="1223" y="110"/>
                    <a:pt x="967" y="22"/>
                    <a:pt x="707" y="5"/>
                  </a:cubicBezTo>
                  <a:cubicBezTo>
                    <a:pt x="673" y="2"/>
                    <a:pt x="639" y="1"/>
                    <a:pt x="60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8;p36">
              <a:extLst>
                <a:ext uri="{FF2B5EF4-FFF2-40B4-BE49-F238E27FC236}">
                  <a16:creationId xmlns:a16="http://schemas.microsoft.com/office/drawing/2014/main" id="{8D126914-DF29-FFBE-E4A8-589545B2433A}"/>
                </a:ext>
              </a:extLst>
            </p:cNvPr>
            <p:cNvSpPr/>
            <p:nvPr/>
          </p:nvSpPr>
          <p:spPr>
            <a:xfrm flipH="1">
              <a:off x="1441469" y="1762103"/>
              <a:ext cx="141857" cy="35326"/>
            </a:xfrm>
            <a:custGeom>
              <a:avLst/>
              <a:gdLst/>
              <a:ahLst/>
              <a:cxnLst/>
              <a:rect l="l" t="t" r="r" b="b"/>
              <a:pathLst>
                <a:path w="1827" h="455" extrusionOk="0">
                  <a:moveTo>
                    <a:pt x="899" y="158"/>
                  </a:moveTo>
                  <a:cubicBezTo>
                    <a:pt x="1030" y="158"/>
                    <a:pt x="1161" y="174"/>
                    <a:pt x="1288" y="205"/>
                  </a:cubicBezTo>
                  <a:lnTo>
                    <a:pt x="1288" y="205"/>
                  </a:lnTo>
                  <a:cubicBezTo>
                    <a:pt x="1161" y="178"/>
                    <a:pt x="1031" y="164"/>
                    <a:pt x="899" y="159"/>
                  </a:cubicBezTo>
                  <a:cubicBezTo>
                    <a:pt x="892" y="158"/>
                    <a:pt x="885" y="158"/>
                    <a:pt x="878" y="158"/>
                  </a:cubicBezTo>
                  <a:lnTo>
                    <a:pt x="878" y="158"/>
                  </a:lnTo>
                  <a:cubicBezTo>
                    <a:pt x="885" y="158"/>
                    <a:pt x="892" y="158"/>
                    <a:pt x="899" y="158"/>
                  </a:cubicBezTo>
                  <a:close/>
                  <a:moveTo>
                    <a:pt x="873" y="0"/>
                  </a:moveTo>
                  <a:cubicBezTo>
                    <a:pt x="598" y="0"/>
                    <a:pt x="322" y="65"/>
                    <a:pt x="73" y="194"/>
                  </a:cubicBezTo>
                  <a:cubicBezTo>
                    <a:pt x="0" y="234"/>
                    <a:pt x="50" y="325"/>
                    <a:pt x="116" y="325"/>
                  </a:cubicBezTo>
                  <a:cubicBezTo>
                    <a:pt x="119" y="325"/>
                    <a:pt x="123" y="324"/>
                    <a:pt x="126" y="324"/>
                  </a:cubicBezTo>
                  <a:cubicBezTo>
                    <a:pt x="285" y="299"/>
                    <a:pt x="451" y="291"/>
                    <a:pt x="615" y="291"/>
                  </a:cubicBezTo>
                  <a:cubicBezTo>
                    <a:pt x="702" y="291"/>
                    <a:pt x="788" y="293"/>
                    <a:pt x="871" y="296"/>
                  </a:cubicBezTo>
                  <a:cubicBezTo>
                    <a:pt x="1110" y="306"/>
                    <a:pt x="1349" y="338"/>
                    <a:pt x="1567" y="447"/>
                  </a:cubicBezTo>
                  <a:cubicBezTo>
                    <a:pt x="1578" y="452"/>
                    <a:pt x="1589" y="455"/>
                    <a:pt x="1599" y="455"/>
                  </a:cubicBezTo>
                  <a:cubicBezTo>
                    <a:pt x="1651" y="455"/>
                    <a:pt x="1688" y="396"/>
                    <a:pt x="1668" y="354"/>
                  </a:cubicBezTo>
                  <a:lnTo>
                    <a:pt x="1668" y="354"/>
                  </a:lnTo>
                  <a:cubicBezTo>
                    <a:pt x="1675" y="358"/>
                    <a:pt x="1683" y="362"/>
                    <a:pt x="1690" y="366"/>
                  </a:cubicBezTo>
                  <a:cubicBezTo>
                    <a:pt x="1702" y="372"/>
                    <a:pt x="1713" y="375"/>
                    <a:pt x="1723" y="375"/>
                  </a:cubicBezTo>
                  <a:cubicBezTo>
                    <a:pt x="1785" y="375"/>
                    <a:pt x="1827" y="282"/>
                    <a:pt x="1761" y="243"/>
                  </a:cubicBezTo>
                  <a:cubicBezTo>
                    <a:pt x="1491" y="81"/>
                    <a:pt x="1182" y="0"/>
                    <a:pt x="87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39;p36">
              <a:extLst>
                <a:ext uri="{FF2B5EF4-FFF2-40B4-BE49-F238E27FC236}">
                  <a16:creationId xmlns:a16="http://schemas.microsoft.com/office/drawing/2014/main" id="{47EEC96D-7C15-8BDB-5795-C228A45DCFF8}"/>
                </a:ext>
              </a:extLst>
            </p:cNvPr>
            <p:cNvSpPr/>
            <p:nvPr/>
          </p:nvSpPr>
          <p:spPr>
            <a:xfrm flipH="1">
              <a:off x="1593805" y="1669864"/>
              <a:ext cx="94106" cy="277097"/>
            </a:xfrm>
            <a:custGeom>
              <a:avLst/>
              <a:gdLst/>
              <a:ahLst/>
              <a:cxnLst/>
              <a:rect l="l" t="t" r="r" b="b"/>
              <a:pathLst>
                <a:path w="1212" h="3569" extrusionOk="0">
                  <a:moveTo>
                    <a:pt x="1111" y="1"/>
                  </a:moveTo>
                  <a:cubicBezTo>
                    <a:pt x="1100" y="1"/>
                    <a:pt x="1088" y="4"/>
                    <a:pt x="1076" y="11"/>
                  </a:cubicBezTo>
                  <a:cubicBezTo>
                    <a:pt x="616" y="285"/>
                    <a:pt x="327" y="763"/>
                    <a:pt x="180" y="1269"/>
                  </a:cubicBezTo>
                  <a:cubicBezTo>
                    <a:pt x="22" y="1835"/>
                    <a:pt x="18" y="2479"/>
                    <a:pt x="331" y="2992"/>
                  </a:cubicBezTo>
                  <a:cubicBezTo>
                    <a:pt x="482" y="3238"/>
                    <a:pt x="700" y="3445"/>
                    <a:pt x="964" y="3561"/>
                  </a:cubicBezTo>
                  <a:cubicBezTo>
                    <a:pt x="974" y="3566"/>
                    <a:pt x="985" y="3568"/>
                    <a:pt x="995" y="3568"/>
                  </a:cubicBezTo>
                  <a:cubicBezTo>
                    <a:pt x="1061" y="3568"/>
                    <a:pt x="1107" y="3472"/>
                    <a:pt x="1034" y="3442"/>
                  </a:cubicBezTo>
                  <a:cubicBezTo>
                    <a:pt x="1" y="2978"/>
                    <a:pt x="67" y="1547"/>
                    <a:pt x="570" y="718"/>
                  </a:cubicBezTo>
                  <a:cubicBezTo>
                    <a:pt x="714" y="482"/>
                    <a:pt x="907" y="275"/>
                    <a:pt x="1146" y="131"/>
                  </a:cubicBezTo>
                  <a:cubicBezTo>
                    <a:pt x="1212" y="92"/>
                    <a:pt x="1172" y="1"/>
                    <a:pt x="1111"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40;p36">
              <a:extLst>
                <a:ext uri="{FF2B5EF4-FFF2-40B4-BE49-F238E27FC236}">
                  <a16:creationId xmlns:a16="http://schemas.microsoft.com/office/drawing/2014/main" id="{FEC1BB9C-3191-A1D6-205B-64076D3C4018}"/>
                </a:ext>
              </a:extLst>
            </p:cNvPr>
            <p:cNvSpPr/>
            <p:nvPr/>
          </p:nvSpPr>
          <p:spPr>
            <a:xfrm flipH="1">
              <a:off x="1417939" y="1551149"/>
              <a:ext cx="288529" cy="91693"/>
            </a:xfrm>
            <a:custGeom>
              <a:avLst/>
              <a:gdLst/>
              <a:ahLst/>
              <a:cxnLst/>
              <a:rect l="l" t="t" r="r" b="b"/>
              <a:pathLst>
                <a:path w="3716" h="1181" extrusionOk="0">
                  <a:moveTo>
                    <a:pt x="3407" y="1"/>
                  </a:moveTo>
                  <a:cubicBezTo>
                    <a:pt x="2872" y="1"/>
                    <a:pt x="2350" y="243"/>
                    <a:pt x="1877" y="468"/>
                  </a:cubicBezTo>
                  <a:cubicBezTo>
                    <a:pt x="1600" y="605"/>
                    <a:pt x="1326" y="760"/>
                    <a:pt x="1037" y="879"/>
                  </a:cubicBezTo>
                  <a:cubicBezTo>
                    <a:pt x="897" y="939"/>
                    <a:pt x="749" y="992"/>
                    <a:pt x="598" y="1020"/>
                  </a:cubicBezTo>
                  <a:cubicBezTo>
                    <a:pt x="521" y="1034"/>
                    <a:pt x="443" y="1041"/>
                    <a:pt x="366" y="1041"/>
                  </a:cubicBezTo>
                  <a:cubicBezTo>
                    <a:pt x="327" y="1041"/>
                    <a:pt x="292" y="1041"/>
                    <a:pt x="254" y="1034"/>
                  </a:cubicBezTo>
                  <a:cubicBezTo>
                    <a:pt x="229" y="1034"/>
                    <a:pt x="204" y="1031"/>
                    <a:pt x="180" y="1024"/>
                  </a:cubicBezTo>
                  <a:cubicBezTo>
                    <a:pt x="174" y="1020"/>
                    <a:pt x="170" y="1018"/>
                    <a:pt x="166" y="1017"/>
                  </a:cubicBezTo>
                  <a:lnTo>
                    <a:pt x="166" y="1017"/>
                  </a:lnTo>
                  <a:cubicBezTo>
                    <a:pt x="180" y="973"/>
                    <a:pt x="140" y="926"/>
                    <a:pt x="94" y="926"/>
                  </a:cubicBezTo>
                  <a:cubicBezTo>
                    <a:pt x="78" y="926"/>
                    <a:pt x="61" y="932"/>
                    <a:pt x="46" y="946"/>
                  </a:cubicBezTo>
                  <a:cubicBezTo>
                    <a:pt x="11" y="981"/>
                    <a:pt x="1" y="1031"/>
                    <a:pt x="22" y="1080"/>
                  </a:cubicBezTo>
                  <a:cubicBezTo>
                    <a:pt x="50" y="1140"/>
                    <a:pt x="117" y="1154"/>
                    <a:pt x="173" y="1164"/>
                  </a:cubicBezTo>
                  <a:cubicBezTo>
                    <a:pt x="236" y="1175"/>
                    <a:pt x="300" y="1180"/>
                    <a:pt x="364" y="1180"/>
                  </a:cubicBezTo>
                  <a:cubicBezTo>
                    <a:pt x="460" y="1180"/>
                    <a:pt x="556" y="1169"/>
                    <a:pt x="651" y="1150"/>
                  </a:cubicBezTo>
                  <a:cubicBezTo>
                    <a:pt x="992" y="1083"/>
                    <a:pt x="1301" y="915"/>
                    <a:pt x="1607" y="760"/>
                  </a:cubicBezTo>
                  <a:cubicBezTo>
                    <a:pt x="1927" y="598"/>
                    <a:pt x="2250" y="437"/>
                    <a:pt x="2591" y="310"/>
                  </a:cubicBezTo>
                  <a:cubicBezTo>
                    <a:pt x="2856" y="214"/>
                    <a:pt x="3134" y="141"/>
                    <a:pt x="3417" y="141"/>
                  </a:cubicBezTo>
                  <a:cubicBezTo>
                    <a:pt x="3487" y="141"/>
                    <a:pt x="3557" y="146"/>
                    <a:pt x="3628" y="155"/>
                  </a:cubicBezTo>
                  <a:cubicBezTo>
                    <a:pt x="3631" y="156"/>
                    <a:pt x="3634" y="156"/>
                    <a:pt x="3637" y="156"/>
                  </a:cubicBezTo>
                  <a:cubicBezTo>
                    <a:pt x="3715" y="156"/>
                    <a:pt x="3712" y="25"/>
                    <a:pt x="3628" y="15"/>
                  </a:cubicBezTo>
                  <a:cubicBezTo>
                    <a:pt x="3554" y="5"/>
                    <a:pt x="3481" y="1"/>
                    <a:pt x="34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41;p36">
              <a:extLst>
                <a:ext uri="{FF2B5EF4-FFF2-40B4-BE49-F238E27FC236}">
                  <a16:creationId xmlns:a16="http://schemas.microsoft.com/office/drawing/2014/main" id="{DD59F63C-4B57-345B-616E-015D6B349327}"/>
                </a:ext>
              </a:extLst>
            </p:cNvPr>
            <p:cNvSpPr/>
            <p:nvPr/>
          </p:nvSpPr>
          <p:spPr>
            <a:xfrm flipH="1">
              <a:off x="1072435" y="1909468"/>
              <a:ext cx="62427" cy="123215"/>
            </a:xfrm>
            <a:custGeom>
              <a:avLst/>
              <a:gdLst/>
              <a:ahLst/>
              <a:cxnLst/>
              <a:rect l="l" t="t" r="r" b="b"/>
              <a:pathLst>
                <a:path w="804" h="1587" extrusionOk="0">
                  <a:moveTo>
                    <a:pt x="407" y="0"/>
                  </a:moveTo>
                  <a:cubicBezTo>
                    <a:pt x="357" y="0"/>
                    <a:pt x="309" y="49"/>
                    <a:pt x="343" y="102"/>
                  </a:cubicBezTo>
                  <a:cubicBezTo>
                    <a:pt x="642" y="552"/>
                    <a:pt x="518" y="1160"/>
                    <a:pt x="65" y="1456"/>
                  </a:cubicBezTo>
                  <a:cubicBezTo>
                    <a:pt x="1" y="1497"/>
                    <a:pt x="39" y="1587"/>
                    <a:pt x="98" y="1587"/>
                  </a:cubicBezTo>
                  <a:cubicBezTo>
                    <a:pt x="110" y="1587"/>
                    <a:pt x="123" y="1583"/>
                    <a:pt x="135" y="1575"/>
                  </a:cubicBezTo>
                  <a:cubicBezTo>
                    <a:pt x="652" y="1245"/>
                    <a:pt x="803" y="545"/>
                    <a:pt x="466" y="32"/>
                  </a:cubicBezTo>
                  <a:cubicBezTo>
                    <a:pt x="451" y="10"/>
                    <a:pt x="42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42;p36">
              <a:extLst>
                <a:ext uri="{FF2B5EF4-FFF2-40B4-BE49-F238E27FC236}">
                  <a16:creationId xmlns:a16="http://schemas.microsoft.com/office/drawing/2014/main" id="{A566736C-150B-BDBE-A640-D5DEF02FEB0B}"/>
                </a:ext>
              </a:extLst>
            </p:cNvPr>
            <p:cNvSpPr/>
            <p:nvPr/>
          </p:nvSpPr>
          <p:spPr>
            <a:xfrm flipH="1">
              <a:off x="1093243" y="1975464"/>
              <a:ext cx="76170" cy="35093"/>
            </a:xfrm>
            <a:custGeom>
              <a:avLst/>
              <a:gdLst/>
              <a:ahLst/>
              <a:cxnLst/>
              <a:rect l="l" t="t" r="r" b="b"/>
              <a:pathLst>
                <a:path w="981" h="452" extrusionOk="0">
                  <a:moveTo>
                    <a:pt x="896" y="1"/>
                  </a:moveTo>
                  <a:cubicBezTo>
                    <a:pt x="894" y="1"/>
                    <a:pt x="892" y="1"/>
                    <a:pt x="890" y="1"/>
                  </a:cubicBezTo>
                  <a:cubicBezTo>
                    <a:pt x="577" y="22"/>
                    <a:pt x="278" y="138"/>
                    <a:pt x="32" y="331"/>
                  </a:cubicBezTo>
                  <a:cubicBezTo>
                    <a:pt x="0" y="356"/>
                    <a:pt x="8" y="405"/>
                    <a:pt x="32" y="433"/>
                  </a:cubicBezTo>
                  <a:cubicBezTo>
                    <a:pt x="45" y="446"/>
                    <a:pt x="61" y="452"/>
                    <a:pt x="78" y="452"/>
                  </a:cubicBezTo>
                  <a:cubicBezTo>
                    <a:pt x="96" y="452"/>
                    <a:pt x="115" y="445"/>
                    <a:pt x="131" y="433"/>
                  </a:cubicBezTo>
                  <a:cubicBezTo>
                    <a:pt x="348" y="261"/>
                    <a:pt x="616" y="159"/>
                    <a:pt x="890" y="138"/>
                  </a:cubicBezTo>
                  <a:cubicBezTo>
                    <a:pt x="979" y="135"/>
                    <a:pt x="98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43;p36">
              <a:extLst>
                <a:ext uri="{FF2B5EF4-FFF2-40B4-BE49-F238E27FC236}">
                  <a16:creationId xmlns:a16="http://schemas.microsoft.com/office/drawing/2014/main" id="{8C7B1387-1246-8A3E-4D68-400DB905EB61}"/>
                </a:ext>
              </a:extLst>
            </p:cNvPr>
            <p:cNvSpPr/>
            <p:nvPr/>
          </p:nvSpPr>
          <p:spPr>
            <a:xfrm flipH="1">
              <a:off x="1194715" y="2211574"/>
              <a:ext cx="317413" cy="151398"/>
            </a:xfrm>
            <a:custGeom>
              <a:avLst/>
              <a:gdLst/>
              <a:ahLst/>
              <a:cxnLst/>
              <a:rect l="l" t="t" r="r" b="b"/>
              <a:pathLst>
                <a:path w="4088" h="1950" extrusionOk="0">
                  <a:moveTo>
                    <a:pt x="4088" y="0"/>
                  </a:moveTo>
                  <a:cubicBezTo>
                    <a:pt x="3405" y="511"/>
                    <a:pt x="2726" y="672"/>
                    <a:pt x="2140" y="672"/>
                  </a:cubicBezTo>
                  <a:cubicBezTo>
                    <a:pt x="1128" y="672"/>
                    <a:pt x="394" y="190"/>
                    <a:pt x="394" y="190"/>
                  </a:cubicBezTo>
                  <a:lnTo>
                    <a:pt x="0" y="1371"/>
                  </a:lnTo>
                  <a:cubicBezTo>
                    <a:pt x="730" y="1813"/>
                    <a:pt x="1486" y="1949"/>
                    <a:pt x="2141" y="1949"/>
                  </a:cubicBezTo>
                  <a:cubicBezTo>
                    <a:pt x="3196" y="1949"/>
                    <a:pt x="3989" y="1596"/>
                    <a:pt x="3989" y="1596"/>
                  </a:cubicBezTo>
                  <a:lnTo>
                    <a:pt x="408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44;p36">
              <a:extLst>
                <a:ext uri="{FF2B5EF4-FFF2-40B4-BE49-F238E27FC236}">
                  <a16:creationId xmlns:a16="http://schemas.microsoft.com/office/drawing/2014/main" id="{B146E033-1B9B-0D1F-B7E8-FDB3BE12E0DC}"/>
                </a:ext>
              </a:extLst>
            </p:cNvPr>
            <p:cNvSpPr/>
            <p:nvPr/>
          </p:nvSpPr>
          <p:spPr>
            <a:xfrm flipH="1">
              <a:off x="1288588" y="2926270"/>
              <a:ext cx="223540" cy="332687"/>
            </a:xfrm>
            <a:custGeom>
              <a:avLst/>
              <a:gdLst/>
              <a:ahLst/>
              <a:cxnLst/>
              <a:rect l="l" t="t" r="r" b="b"/>
              <a:pathLst>
                <a:path w="2879" h="4285" extrusionOk="0">
                  <a:moveTo>
                    <a:pt x="1118" y="0"/>
                  </a:moveTo>
                  <a:lnTo>
                    <a:pt x="0" y="3628"/>
                  </a:lnTo>
                  <a:lnTo>
                    <a:pt x="953" y="4285"/>
                  </a:lnTo>
                  <a:lnTo>
                    <a:pt x="2879" y="573"/>
                  </a:lnTo>
                  <a:lnTo>
                    <a:pt x="111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45;p36">
              <a:extLst>
                <a:ext uri="{FF2B5EF4-FFF2-40B4-BE49-F238E27FC236}">
                  <a16:creationId xmlns:a16="http://schemas.microsoft.com/office/drawing/2014/main" id="{EA4574B1-C905-54A8-3821-04A654CF5B9E}"/>
                </a:ext>
              </a:extLst>
            </p:cNvPr>
            <p:cNvSpPr/>
            <p:nvPr/>
          </p:nvSpPr>
          <p:spPr>
            <a:xfrm flipH="1">
              <a:off x="944704" y="1838814"/>
              <a:ext cx="358176" cy="509784"/>
            </a:xfrm>
            <a:custGeom>
              <a:avLst/>
              <a:gdLst/>
              <a:ahLst/>
              <a:cxnLst/>
              <a:rect l="l" t="t" r="r" b="b"/>
              <a:pathLst>
                <a:path w="4613" h="6566" extrusionOk="0">
                  <a:moveTo>
                    <a:pt x="3217" y="0"/>
                  </a:moveTo>
                  <a:cubicBezTo>
                    <a:pt x="3105" y="0"/>
                    <a:pt x="3034" y="7"/>
                    <a:pt x="3034" y="7"/>
                  </a:cubicBezTo>
                  <a:cubicBezTo>
                    <a:pt x="2067" y="591"/>
                    <a:pt x="2384" y="2816"/>
                    <a:pt x="2384" y="2816"/>
                  </a:cubicBezTo>
                  <a:cubicBezTo>
                    <a:pt x="1758" y="4460"/>
                    <a:pt x="1" y="6074"/>
                    <a:pt x="1" y="6074"/>
                  </a:cubicBezTo>
                  <a:lnTo>
                    <a:pt x="2173" y="6566"/>
                  </a:lnTo>
                  <a:cubicBezTo>
                    <a:pt x="3238" y="5170"/>
                    <a:pt x="4612" y="2099"/>
                    <a:pt x="4612" y="977"/>
                  </a:cubicBezTo>
                  <a:cubicBezTo>
                    <a:pt x="4612" y="94"/>
                    <a:pt x="363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46;p36">
              <a:extLst>
                <a:ext uri="{FF2B5EF4-FFF2-40B4-BE49-F238E27FC236}">
                  <a16:creationId xmlns:a16="http://schemas.microsoft.com/office/drawing/2014/main" id="{4F95F80B-353B-E4F5-0AE2-7C2E4DCCC85F}"/>
                </a:ext>
              </a:extLst>
            </p:cNvPr>
            <p:cNvSpPr/>
            <p:nvPr/>
          </p:nvSpPr>
          <p:spPr>
            <a:xfrm flipH="1">
              <a:off x="1071643" y="2287120"/>
              <a:ext cx="589248" cy="568247"/>
            </a:xfrm>
            <a:custGeom>
              <a:avLst/>
              <a:gdLst/>
              <a:ahLst/>
              <a:cxnLst/>
              <a:rect l="l" t="t" r="r" b="b"/>
              <a:pathLst>
                <a:path w="7589" h="7319" extrusionOk="0">
                  <a:moveTo>
                    <a:pt x="3898" y="1"/>
                  </a:moveTo>
                  <a:lnTo>
                    <a:pt x="2826" y="2433"/>
                  </a:lnTo>
                  <a:lnTo>
                    <a:pt x="1" y="4440"/>
                  </a:lnTo>
                  <a:cubicBezTo>
                    <a:pt x="204" y="6243"/>
                    <a:pt x="1477" y="7319"/>
                    <a:pt x="1477" y="7319"/>
                  </a:cubicBezTo>
                  <a:lnTo>
                    <a:pt x="3357" y="5793"/>
                  </a:lnTo>
                  <a:cubicBezTo>
                    <a:pt x="4805" y="5589"/>
                    <a:pt x="4896" y="4113"/>
                    <a:pt x="4896" y="4113"/>
                  </a:cubicBezTo>
                  <a:lnTo>
                    <a:pt x="5736" y="3783"/>
                  </a:lnTo>
                  <a:lnTo>
                    <a:pt x="5490" y="4851"/>
                  </a:lnTo>
                  <a:lnTo>
                    <a:pt x="6088" y="4851"/>
                  </a:lnTo>
                  <a:lnTo>
                    <a:pt x="6875" y="2556"/>
                  </a:lnTo>
                  <a:lnTo>
                    <a:pt x="7589"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47;p36">
              <a:extLst>
                <a:ext uri="{FF2B5EF4-FFF2-40B4-BE49-F238E27FC236}">
                  <a16:creationId xmlns:a16="http://schemas.microsoft.com/office/drawing/2014/main" id="{F600B995-E180-8B37-D3C0-81AC4A8947CD}"/>
                </a:ext>
              </a:extLst>
            </p:cNvPr>
            <p:cNvSpPr/>
            <p:nvPr/>
          </p:nvSpPr>
          <p:spPr>
            <a:xfrm flipH="1">
              <a:off x="1532542" y="2631773"/>
              <a:ext cx="196830" cy="245420"/>
            </a:xfrm>
            <a:custGeom>
              <a:avLst/>
              <a:gdLst/>
              <a:ahLst/>
              <a:cxnLst/>
              <a:rect l="l" t="t" r="r" b="b"/>
              <a:pathLst>
                <a:path w="2535" h="3161" extrusionOk="0">
                  <a:moveTo>
                    <a:pt x="883" y="1"/>
                  </a:moveTo>
                  <a:lnTo>
                    <a:pt x="0" y="388"/>
                  </a:lnTo>
                  <a:lnTo>
                    <a:pt x="1220" y="3161"/>
                  </a:lnTo>
                  <a:lnTo>
                    <a:pt x="2534" y="2880"/>
                  </a:lnTo>
                  <a:lnTo>
                    <a:pt x="883" y="1"/>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8;p36">
              <a:extLst>
                <a:ext uri="{FF2B5EF4-FFF2-40B4-BE49-F238E27FC236}">
                  <a16:creationId xmlns:a16="http://schemas.microsoft.com/office/drawing/2014/main" id="{92DE11D9-252F-709C-876A-540024A9241B}"/>
                </a:ext>
              </a:extLst>
            </p:cNvPr>
            <p:cNvSpPr/>
            <p:nvPr/>
          </p:nvSpPr>
          <p:spPr>
            <a:xfrm flipH="1">
              <a:off x="1425299" y="2631773"/>
              <a:ext cx="832432" cy="576166"/>
            </a:xfrm>
            <a:custGeom>
              <a:avLst/>
              <a:gdLst/>
              <a:ahLst/>
              <a:cxnLst/>
              <a:rect l="l" t="t" r="r" b="b"/>
              <a:pathLst>
                <a:path w="10721" h="7421" extrusionOk="0">
                  <a:moveTo>
                    <a:pt x="4264" y="1"/>
                  </a:moveTo>
                  <a:lnTo>
                    <a:pt x="1681" y="616"/>
                  </a:lnTo>
                  <a:lnTo>
                    <a:pt x="1" y="2419"/>
                  </a:lnTo>
                  <a:lnTo>
                    <a:pt x="328" y="3136"/>
                  </a:lnTo>
                  <a:lnTo>
                    <a:pt x="163" y="3382"/>
                  </a:lnTo>
                  <a:lnTo>
                    <a:pt x="574" y="4099"/>
                  </a:lnTo>
                  <a:lnTo>
                    <a:pt x="929" y="3874"/>
                  </a:lnTo>
                  <a:lnTo>
                    <a:pt x="1245" y="4514"/>
                  </a:lnTo>
                  <a:lnTo>
                    <a:pt x="3463" y="3403"/>
                  </a:lnTo>
                  <a:lnTo>
                    <a:pt x="1783" y="4777"/>
                  </a:lnTo>
                  <a:lnTo>
                    <a:pt x="2233" y="5248"/>
                  </a:lnTo>
                  <a:lnTo>
                    <a:pt x="4039" y="3997"/>
                  </a:lnTo>
                  <a:lnTo>
                    <a:pt x="4549" y="3705"/>
                  </a:lnTo>
                  <a:lnTo>
                    <a:pt x="9603" y="7421"/>
                  </a:lnTo>
                  <a:lnTo>
                    <a:pt x="10721" y="3793"/>
                  </a:lnTo>
                  <a:lnTo>
                    <a:pt x="4264"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49;p36">
              <a:extLst>
                <a:ext uri="{FF2B5EF4-FFF2-40B4-BE49-F238E27FC236}">
                  <a16:creationId xmlns:a16="http://schemas.microsoft.com/office/drawing/2014/main" id="{E3CE4DC7-1B6A-E188-655D-6EDF8D72FCA1}"/>
                </a:ext>
              </a:extLst>
            </p:cNvPr>
            <p:cNvSpPr/>
            <p:nvPr/>
          </p:nvSpPr>
          <p:spPr>
            <a:xfrm flipH="1">
              <a:off x="1338203" y="2171899"/>
              <a:ext cx="178195" cy="43789"/>
            </a:xfrm>
            <a:custGeom>
              <a:avLst/>
              <a:gdLst/>
              <a:ahLst/>
              <a:cxnLst/>
              <a:rect l="l" t="t" r="r" b="b"/>
              <a:pathLst>
                <a:path w="2295" h="564" extrusionOk="0">
                  <a:moveTo>
                    <a:pt x="99" y="1"/>
                  </a:moveTo>
                  <a:cubicBezTo>
                    <a:pt x="40" y="1"/>
                    <a:pt x="0" y="93"/>
                    <a:pt x="62" y="132"/>
                  </a:cubicBezTo>
                  <a:cubicBezTo>
                    <a:pt x="517" y="417"/>
                    <a:pt x="1043" y="563"/>
                    <a:pt x="1572" y="563"/>
                  </a:cubicBezTo>
                  <a:cubicBezTo>
                    <a:pt x="1787" y="563"/>
                    <a:pt x="2002" y="539"/>
                    <a:pt x="2213" y="490"/>
                  </a:cubicBezTo>
                  <a:cubicBezTo>
                    <a:pt x="2295" y="474"/>
                    <a:pt x="2267" y="354"/>
                    <a:pt x="2192" y="354"/>
                  </a:cubicBezTo>
                  <a:cubicBezTo>
                    <a:pt x="2187" y="354"/>
                    <a:pt x="2181" y="355"/>
                    <a:pt x="2174" y="357"/>
                  </a:cubicBezTo>
                  <a:cubicBezTo>
                    <a:pt x="1977" y="402"/>
                    <a:pt x="1776" y="424"/>
                    <a:pt x="1575" y="424"/>
                  </a:cubicBezTo>
                  <a:cubicBezTo>
                    <a:pt x="1071" y="424"/>
                    <a:pt x="568" y="284"/>
                    <a:pt x="136" y="12"/>
                  </a:cubicBezTo>
                  <a:cubicBezTo>
                    <a:pt x="123"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50;p36">
              <a:extLst>
                <a:ext uri="{FF2B5EF4-FFF2-40B4-BE49-F238E27FC236}">
                  <a16:creationId xmlns:a16="http://schemas.microsoft.com/office/drawing/2014/main" id="{2423F182-745A-61DF-F00C-0F79D96D3FB7}"/>
                </a:ext>
              </a:extLst>
            </p:cNvPr>
            <p:cNvSpPr/>
            <p:nvPr/>
          </p:nvSpPr>
          <p:spPr>
            <a:xfrm flipH="1">
              <a:off x="1090211" y="2345895"/>
              <a:ext cx="223307" cy="15839"/>
            </a:xfrm>
            <a:custGeom>
              <a:avLst/>
              <a:gdLst/>
              <a:ahLst/>
              <a:cxnLst/>
              <a:rect l="l" t="t" r="r" b="b"/>
              <a:pathLst>
                <a:path w="2876" h="204" extrusionOk="0">
                  <a:moveTo>
                    <a:pt x="1675" y="1"/>
                  </a:moveTo>
                  <a:cubicBezTo>
                    <a:pt x="1145" y="1"/>
                    <a:pt x="616" y="21"/>
                    <a:pt x="89" y="63"/>
                  </a:cubicBezTo>
                  <a:cubicBezTo>
                    <a:pt x="3" y="70"/>
                    <a:pt x="1" y="204"/>
                    <a:pt x="82" y="204"/>
                  </a:cubicBezTo>
                  <a:cubicBezTo>
                    <a:pt x="84" y="204"/>
                    <a:pt x="86" y="204"/>
                    <a:pt x="89" y="203"/>
                  </a:cubicBezTo>
                  <a:cubicBezTo>
                    <a:pt x="616" y="162"/>
                    <a:pt x="1145" y="141"/>
                    <a:pt x="1675" y="141"/>
                  </a:cubicBezTo>
                  <a:cubicBezTo>
                    <a:pt x="2045" y="141"/>
                    <a:pt x="2415" y="152"/>
                    <a:pt x="2784" y="172"/>
                  </a:cubicBezTo>
                  <a:cubicBezTo>
                    <a:pt x="2786" y="172"/>
                    <a:pt x="2787" y="172"/>
                    <a:pt x="2788" y="172"/>
                  </a:cubicBezTo>
                  <a:cubicBezTo>
                    <a:pt x="2876" y="172"/>
                    <a:pt x="2875" y="38"/>
                    <a:pt x="2784" y="31"/>
                  </a:cubicBezTo>
                  <a:cubicBezTo>
                    <a:pt x="2415" y="11"/>
                    <a:pt x="204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51;p36">
              <a:extLst>
                <a:ext uri="{FF2B5EF4-FFF2-40B4-BE49-F238E27FC236}">
                  <a16:creationId xmlns:a16="http://schemas.microsoft.com/office/drawing/2014/main" id="{9DB655E4-C3D5-1C8C-36BF-DBC180C91B7A}"/>
                </a:ext>
              </a:extLst>
            </p:cNvPr>
            <p:cNvSpPr/>
            <p:nvPr/>
          </p:nvSpPr>
          <p:spPr>
            <a:xfrm flipH="1">
              <a:off x="1113117" y="2419499"/>
              <a:ext cx="176099" cy="12655"/>
            </a:xfrm>
            <a:custGeom>
              <a:avLst/>
              <a:gdLst/>
              <a:ahLst/>
              <a:cxnLst/>
              <a:rect l="l" t="t" r="r" b="b"/>
              <a:pathLst>
                <a:path w="2268" h="163" extrusionOk="0">
                  <a:moveTo>
                    <a:pt x="2176" y="1"/>
                  </a:moveTo>
                  <a:cubicBezTo>
                    <a:pt x="1480" y="8"/>
                    <a:pt x="788" y="15"/>
                    <a:pt x="92" y="22"/>
                  </a:cubicBezTo>
                  <a:cubicBezTo>
                    <a:pt x="2" y="25"/>
                    <a:pt x="1" y="162"/>
                    <a:pt x="89" y="162"/>
                  </a:cubicBezTo>
                  <a:cubicBezTo>
                    <a:pt x="90" y="162"/>
                    <a:pt x="91" y="162"/>
                    <a:pt x="92" y="162"/>
                  </a:cubicBezTo>
                  <a:cubicBezTo>
                    <a:pt x="788" y="155"/>
                    <a:pt x="1480" y="148"/>
                    <a:pt x="2176" y="141"/>
                  </a:cubicBezTo>
                  <a:cubicBezTo>
                    <a:pt x="2267" y="141"/>
                    <a:pt x="2267" y="1"/>
                    <a:pt x="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52;p36">
              <a:extLst>
                <a:ext uri="{FF2B5EF4-FFF2-40B4-BE49-F238E27FC236}">
                  <a16:creationId xmlns:a16="http://schemas.microsoft.com/office/drawing/2014/main" id="{6ADD38EA-B38C-4370-6A87-DC1CB5D963D8}"/>
                </a:ext>
              </a:extLst>
            </p:cNvPr>
            <p:cNvSpPr/>
            <p:nvPr/>
          </p:nvSpPr>
          <p:spPr>
            <a:xfrm flipH="1">
              <a:off x="1136022" y="2495899"/>
              <a:ext cx="151020" cy="17624"/>
            </a:xfrm>
            <a:custGeom>
              <a:avLst/>
              <a:gdLst/>
              <a:ahLst/>
              <a:cxnLst/>
              <a:rect l="l" t="t" r="r" b="b"/>
              <a:pathLst>
                <a:path w="1945" h="227" extrusionOk="0">
                  <a:moveTo>
                    <a:pt x="1407" y="1"/>
                  </a:moveTo>
                  <a:cubicBezTo>
                    <a:pt x="965" y="1"/>
                    <a:pt x="524" y="32"/>
                    <a:pt x="85" y="92"/>
                  </a:cubicBezTo>
                  <a:cubicBezTo>
                    <a:pt x="0" y="102"/>
                    <a:pt x="30" y="226"/>
                    <a:pt x="114" y="226"/>
                  </a:cubicBezTo>
                  <a:cubicBezTo>
                    <a:pt x="117" y="226"/>
                    <a:pt x="120" y="226"/>
                    <a:pt x="124" y="226"/>
                  </a:cubicBezTo>
                  <a:cubicBezTo>
                    <a:pt x="544" y="169"/>
                    <a:pt x="968" y="141"/>
                    <a:pt x="1391" y="141"/>
                  </a:cubicBezTo>
                  <a:cubicBezTo>
                    <a:pt x="1545" y="141"/>
                    <a:pt x="1699" y="144"/>
                    <a:pt x="1853" y="152"/>
                  </a:cubicBezTo>
                  <a:cubicBezTo>
                    <a:pt x="1854" y="152"/>
                    <a:pt x="1855" y="152"/>
                    <a:pt x="1856" y="152"/>
                  </a:cubicBezTo>
                  <a:cubicBezTo>
                    <a:pt x="1944" y="152"/>
                    <a:pt x="1943" y="18"/>
                    <a:pt x="1853" y="11"/>
                  </a:cubicBezTo>
                  <a:cubicBezTo>
                    <a:pt x="1704" y="4"/>
                    <a:pt x="1555"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53;p36">
              <a:extLst>
                <a:ext uri="{FF2B5EF4-FFF2-40B4-BE49-F238E27FC236}">
                  <a16:creationId xmlns:a16="http://schemas.microsoft.com/office/drawing/2014/main" id="{341BDDE2-492F-3E89-B785-371BC87A7492}"/>
                </a:ext>
              </a:extLst>
            </p:cNvPr>
            <p:cNvSpPr/>
            <p:nvPr/>
          </p:nvSpPr>
          <p:spPr>
            <a:xfrm flipH="1">
              <a:off x="1186414" y="2561196"/>
              <a:ext cx="100395" cy="48447"/>
            </a:xfrm>
            <a:custGeom>
              <a:avLst/>
              <a:gdLst/>
              <a:ahLst/>
              <a:cxnLst/>
              <a:rect l="l" t="t" r="r" b="b"/>
              <a:pathLst>
                <a:path w="1293" h="624" extrusionOk="0">
                  <a:moveTo>
                    <a:pt x="1198" y="1"/>
                  </a:moveTo>
                  <a:cubicBezTo>
                    <a:pt x="1186" y="1"/>
                    <a:pt x="1174" y="5"/>
                    <a:pt x="1161" y="14"/>
                  </a:cubicBezTo>
                  <a:cubicBezTo>
                    <a:pt x="834" y="239"/>
                    <a:pt x="469" y="397"/>
                    <a:pt x="82" y="488"/>
                  </a:cubicBezTo>
                  <a:cubicBezTo>
                    <a:pt x="0" y="505"/>
                    <a:pt x="28" y="624"/>
                    <a:pt x="103" y="624"/>
                  </a:cubicBezTo>
                  <a:cubicBezTo>
                    <a:pt x="108" y="624"/>
                    <a:pt x="114" y="623"/>
                    <a:pt x="121" y="622"/>
                  </a:cubicBezTo>
                  <a:cubicBezTo>
                    <a:pt x="518" y="530"/>
                    <a:pt x="897" y="365"/>
                    <a:pt x="1231" y="133"/>
                  </a:cubicBezTo>
                  <a:cubicBezTo>
                    <a:pt x="1293" y="92"/>
                    <a:pt x="1255" y="1"/>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54;p36">
              <a:extLst>
                <a:ext uri="{FF2B5EF4-FFF2-40B4-BE49-F238E27FC236}">
                  <a16:creationId xmlns:a16="http://schemas.microsoft.com/office/drawing/2014/main" id="{39C74DAA-A596-C375-CDAE-A59FC878A121}"/>
                </a:ext>
              </a:extLst>
            </p:cNvPr>
            <p:cNvSpPr/>
            <p:nvPr/>
          </p:nvSpPr>
          <p:spPr>
            <a:xfrm flipH="1">
              <a:off x="2054069" y="2755380"/>
              <a:ext cx="184795" cy="124767"/>
            </a:xfrm>
            <a:custGeom>
              <a:avLst/>
              <a:gdLst/>
              <a:ahLst/>
              <a:cxnLst/>
              <a:rect l="l" t="t" r="r" b="b"/>
              <a:pathLst>
                <a:path w="2380" h="1607" extrusionOk="0">
                  <a:moveTo>
                    <a:pt x="2267" y="1"/>
                  </a:moveTo>
                  <a:cubicBezTo>
                    <a:pt x="2257" y="1"/>
                    <a:pt x="2247" y="3"/>
                    <a:pt x="2236" y="8"/>
                  </a:cubicBezTo>
                  <a:cubicBezTo>
                    <a:pt x="1431" y="377"/>
                    <a:pt x="693" y="876"/>
                    <a:pt x="50" y="1488"/>
                  </a:cubicBezTo>
                  <a:cubicBezTo>
                    <a:pt x="1" y="1537"/>
                    <a:pt x="48" y="1607"/>
                    <a:pt x="103" y="1607"/>
                  </a:cubicBezTo>
                  <a:cubicBezTo>
                    <a:pt x="120" y="1607"/>
                    <a:pt x="136" y="1601"/>
                    <a:pt x="152" y="1586"/>
                  </a:cubicBezTo>
                  <a:cubicBezTo>
                    <a:pt x="784" y="985"/>
                    <a:pt x="1515" y="493"/>
                    <a:pt x="2306" y="128"/>
                  </a:cubicBezTo>
                  <a:cubicBezTo>
                    <a:pt x="2379" y="97"/>
                    <a:pt x="233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55;p36">
              <a:extLst>
                <a:ext uri="{FF2B5EF4-FFF2-40B4-BE49-F238E27FC236}">
                  <a16:creationId xmlns:a16="http://schemas.microsoft.com/office/drawing/2014/main" id="{87C2FB82-D583-4FC6-94E5-FC15C37BB15C}"/>
                </a:ext>
              </a:extLst>
            </p:cNvPr>
            <p:cNvSpPr/>
            <p:nvPr/>
          </p:nvSpPr>
          <p:spPr>
            <a:xfrm flipH="1">
              <a:off x="2027515" y="2830304"/>
              <a:ext cx="178816" cy="105280"/>
            </a:xfrm>
            <a:custGeom>
              <a:avLst/>
              <a:gdLst/>
              <a:ahLst/>
              <a:cxnLst/>
              <a:rect l="l" t="t" r="r" b="b"/>
              <a:pathLst>
                <a:path w="2303" h="1356" extrusionOk="0">
                  <a:moveTo>
                    <a:pt x="2219" y="0"/>
                  </a:moveTo>
                  <a:cubicBezTo>
                    <a:pt x="2211" y="0"/>
                    <a:pt x="2202" y="2"/>
                    <a:pt x="2193" y="6"/>
                  </a:cubicBezTo>
                  <a:cubicBezTo>
                    <a:pt x="1423" y="308"/>
                    <a:pt x="703" y="727"/>
                    <a:pt x="56" y="1240"/>
                  </a:cubicBezTo>
                  <a:cubicBezTo>
                    <a:pt x="0" y="1284"/>
                    <a:pt x="50" y="1355"/>
                    <a:pt x="108" y="1355"/>
                  </a:cubicBezTo>
                  <a:cubicBezTo>
                    <a:pt x="124" y="1355"/>
                    <a:pt x="140" y="1350"/>
                    <a:pt x="154" y="1338"/>
                  </a:cubicBezTo>
                  <a:cubicBezTo>
                    <a:pt x="783" y="843"/>
                    <a:pt x="1483" y="435"/>
                    <a:pt x="2228" y="140"/>
                  </a:cubicBezTo>
                  <a:cubicBezTo>
                    <a:pt x="2303" y="112"/>
                    <a:pt x="228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6;p36">
              <a:extLst>
                <a:ext uri="{FF2B5EF4-FFF2-40B4-BE49-F238E27FC236}">
                  <a16:creationId xmlns:a16="http://schemas.microsoft.com/office/drawing/2014/main" id="{8E1F3A62-9132-FEC5-6F99-58C4B35F1015}"/>
                </a:ext>
              </a:extLst>
            </p:cNvPr>
            <p:cNvSpPr/>
            <p:nvPr/>
          </p:nvSpPr>
          <p:spPr>
            <a:xfrm flipH="1">
              <a:off x="1649395" y="2627425"/>
              <a:ext cx="166316" cy="77252"/>
            </a:xfrm>
            <a:custGeom>
              <a:avLst/>
              <a:gdLst/>
              <a:ahLst/>
              <a:cxnLst/>
              <a:rect l="l" t="t" r="r" b="b"/>
              <a:pathLst>
                <a:path w="2142" h="995" extrusionOk="0">
                  <a:moveTo>
                    <a:pt x="2033" y="0"/>
                  </a:moveTo>
                  <a:cubicBezTo>
                    <a:pt x="2023" y="0"/>
                    <a:pt x="2012" y="3"/>
                    <a:pt x="2002" y="8"/>
                  </a:cubicBezTo>
                  <a:cubicBezTo>
                    <a:pt x="1369" y="314"/>
                    <a:pt x="726" y="595"/>
                    <a:pt x="72" y="855"/>
                  </a:cubicBezTo>
                  <a:cubicBezTo>
                    <a:pt x="0" y="883"/>
                    <a:pt x="20" y="994"/>
                    <a:pt x="84" y="994"/>
                  </a:cubicBezTo>
                  <a:cubicBezTo>
                    <a:pt x="92" y="994"/>
                    <a:pt x="101" y="992"/>
                    <a:pt x="111" y="988"/>
                  </a:cubicBezTo>
                  <a:cubicBezTo>
                    <a:pt x="775" y="728"/>
                    <a:pt x="1429" y="440"/>
                    <a:pt x="2072" y="131"/>
                  </a:cubicBezTo>
                  <a:cubicBezTo>
                    <a:pt x="2142" y="97"/>
                    <a:pt x="2098"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57;p36">
              <a:extLst>
                <a:ext uri="{FF2B5EF4-FFF2-40B4-BE49-F238E27FC236}">
                  <a16:creationId xmlns:a16="http://schemas.microsoft.com/office/drawing/2014/main" id="{B7B9CAA6-DE03-F640-C12F-C47BD27B51F8}"/>
                </a:ext>
              </a:extLst>
            </p:cNvPr>
            <p:cNvSpPr/>
            <p:nvPr/>
          </p:nvSpPr>
          <p:spPr>
            <a:xfrm flipH="1">
              <a:off x="1777355" y="2552656"/>
              <a:ext cx="13976" cy="27640"/>
            </a:xfrm>
            <a:custGeom>
              <a:avLst/>
              <a:gdLst/>
              <a:ahLst/>
              <a:cxnLst/>
              <a:rect l="l" t="t" r="r" b="b"/>
              <a:pathLst>
                <a:path w="180" h="356" extrusionOk="0">
                  <a:moveTo>
                    <a:pt x="70" y="1"/>
                  </a:moveTo>
                  <a:cubicBezTo>
                    <a:pt x="63" y="1"/>
                    <a:pt x="56" y="2"/>
                    <a:pt x="50" y="4"/>
                  </a:cubicBezTo>
                  <a:cubicBezTo>
                    <a:pt x="36" y="8"/>
                    <a:pt x="18" y="18"/>
                    <a:pt x="11" y="36"/>
                  </a:cubicBezTo>
                  <a:cubicBezTo>
                    <a:pt x="0" y="53"/>
                    <a:pt x="0" y="71"/>
                    <a:pt x="4" y="89"/>
                  </a:cubicBezTo>
                  <a:cubicBezTo>
                    <a:pt x="15" y="162"/>
                    <a:pt x="29" y="233"/>
                    <a:pt x="43" y="306"/>
                  </a:cubicBezTo>
                  <a:cubicBezTo>
                    <a:pt x="46" y="321"/>
                    <a:pt x="60" y="338"/>
                    <a:pt x="74" y="345"/>
                  </a:cubicBezTo>
                  <a:cubicBezTo>
                    <a:pt x="83" y="352"/>
                    <a:pt x="95" y="356"/>
                    <a:pt x="107" y="356"/>
                  </a:cubicBezTo>
                  <a:cubicBezTo>
                    <a:pt x="114" y="356"/>
                    <a:pt x="121" y="355"/>
                    <a:pt x="127" y="352"/>
                  </a:cubicBezTo>
                  <a:cubicBezTo>
                    <a:pt x="145" y="349"/>
                    <a:pt x="162" y="338"/>
                    <a:pt x="169" y="321"/>
                  </a:cubicBezTo>
                  <a:cubicBezTo>
                    <a:pt x="180" y="303"/>
                    <a:pt x="180" y="285"/>
                    <a:pt x="176" y="268"/>
                  </a:cubicBezTo>
                  <a:cubicBezTo>
                    <a:pt x="162" y="194"/>
                    <a:pt x="152" y="124"/>
                    <a:pt x="138" y="50"/>
                  </a:cubicBezTo>
                  <a:cubicBezTo>
                    <a:pt x="134" y="36"/>
                    <a:pt x="120" y="18"/>
                    <a:pt x="106" y="11"/>
                  </a:cubicBezTo>
                  <a:cubicBezTo>
                    <a:pt x="97" y="4"/>
                    <a:pt x="83"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58;p36">
              <a:extLst>
                <a:ext uri="{FF2B5EF4-FFF2-40B4-BE49-F238E27FC236}">
                  <a16:creationId xmlns:a16="http://schemas.microsoft.com/office/drawing/2014/main" id="{817AE2AD-D6A1-6D51-3E61-43347304D159}"/>
                </a:ext>
              </a:extLst>
            </p:cNvPr>
            <p:cNvSpPr/>
            <p:nvPr/>
          </p:nvSpPr>
          <p:spPr>
            <a:xfrm flipH="1">
              <a:off x="1763146" y="2549628"/>
              <a:ext cx="40608" cy="148292"/>
            </a:xfrm>
            <a:custGeom>
              <a:avLst/>
              <a:gdLst/>
              <a:ahLst/>
              <a:cxnLst/>
              <a:rect l="l" t="t" r="r" b="b"/>
              <a:pathLst>
                <a:path w="523" h="1910" extrusionOk="0">
                  <a:moveTo>
                    <a:pt x="436" y="1"/>
                  </a:moveTo>
                  <a:cubicBezTo>
                    <a:pt x="409" y="1"/>
                    <a:pt x="383" y="16"/>
                    <a:pt x="375" y="50"/>
                  </a:cubicBezTo>
                  <a:cubicBezTo>
                    <a:pt x="241" y="637"/>
                    <a:pt x="118" y="1228"/>
                    <a:pt x="9" y="1822"/>
                  </a:cubicBezTo>
                  <a:cubicBezTo>
                    <a:pt x="1" y="1875"/>
                    <a:pt x="46" y="1910"/>
                    <a:pt x="88" y="1910"/>
                  </a:cubicBezTo>
                  <a:cubicBezTo>
                    <a:pt x="114" y="1910"/>
                    <a:pt x="139" y="1895"/>
                    <a:pt x="146" y="1860"/>
                  </a:cubicBezTo>
                  <a:cubicBezTo>
                    <a:pt x="255" y="1266"/>
                    <a:pt x="375" y="676"/>
                    <a:pt x="512" y="89"/>
                  </a:cubicBezTo>
                  <a:cubicBezTo>
                    <a:pt x="523" y="36"/>
                    <a:pt x="478"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59;p36">
              <a:extLst>
                <a:ext uri="{FF2B5EF4-FFF2-40B4-BE49-F238E27FC236}">
                  <a16:creationId xmlns:a16="http://schemas.microsoft.com/office/drawing/2014/main" id="{CEE4EB41-848D-E90C-DC8B-4D15B460139F}"/>
                </a:ext>
              </a:extLst>
            </p:cNvPr>
            <p:cNvSpPr/>
            <p:nvPr/>
          </p:nvSpPr>
          <p:spPr>
            <a:xfrm flipH="1">
              <a:off x="2059509" y="3141960"/>
              <a:ext cx="12656" cy="20031"/>
            </a:xfrm>
            <a:custGeom>
              <a:avLst/>
              <a:gdLst/>
              <a:ahLst/>
              <a:cxnLst/>
              <a:rect l="l" t="t" r="r" b="b"/>
              <a:pathLst>
                <a:path w="163" h="258" extrusionOk="0">
                  <a:moveTo>
                    <a:pt x="90" y="0"/>
                  </a:moveTo>
                  <a:cubicBezTo>
                    <a:pt x="78" y="0"/>
                    <a:pt x="66" y="3"/>
                    <a:pt x="57" y="9"/>
                  </a:cubicBezTo>
                  <a:cubicBezTo>
                    <a:pt x="43" y="20"/>
                    <a:pt x="25" y="34"/>
                    <a:pt x="22" y="52"/>
                  </a:cubicBezTo>
                  <a:cubicBezTo>
                    <a:pt x="15" y="90"/>
                    <a:pt x="11" y="129"/>
                    <a:pt x="4" y="171"/>
                  </a:cubicBezTo>
                  <a:cubicBezTo>
                    <a:pt x="1" y="178"/>
                    <a:pt x="1" y="189"/>
                    <a:pt x="1" y="199"/>
                  </a:cubicBezTo>
                  <a:cubicBezTo>
                    <a:pt x="4" y="206"/>
                    <a:pt x="4" y="217"/>
                    <a:pt x="11" y="224"/>
                  </a:cubicBezTo>
                  <a:cubicBezTo>
                    <a:pt x="18" y="238"/>
                    <a:pt x="36" y="252"/>
                    <a:pt x="54" y="256"/>
                  </a:cubicBezTo>
                  <a:cubicBezTo>
                    <a:pt x="60" y="257"/>
                    <a:pt x="67" y="258"/>
                    <a:pt x="74" y="258"/>
                  </a:cubicBezTo>
                  <a:cubicBezTo>
                    <a:pt x="86" y="258"/>
                    <a:pt x="97" y="255"/>
                    <a:pt x="106" y="248"/>
                  </a:cubicBezTo>
                  <a:cubicBezTo>
                    <a:pt x="120" y="238"/>
                    <a:pt x="134" y="224"/>
                    <a:pt x="138" y="206"/>
                  </a:cubicBezTo>
                  <a:cubicBezTo>
                    <a:pt x="145" y="168"/>
                    <a:pt x="152" y="129"/>
                    <a:pt x="159" y="90"/>
                  </a:cubicBezTo>
                  <a:cubicBezTo>
                    <a:pt x="163" y="80"/>
                    <a:pt x="163" y="69"/>
                    <a:pt x="159" y="62"/>
                  </a:cubicBezTo>
                  <a:cubicBezTo>
                    <a:pt x="159" y="52"/>
                    <a:pt x="156" y="41"/>
                    <a:pt x="152" y="34"/>
                  </a:cubicBezTo>
                  <a:cubicBezTo>
                    <a:pt x="141" y="20"/>
                    <a:pt x="127" y="6"/>
                    <a:pt x="110" y="2"/>
                  </a:cubicBezTo>
                  <a:cubicBezTo>
                    <a:pt x="103" y="1"/>
                    <a:pt x="97"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60;p36">
              <a:extLst>
                <a:ext uri="{FF2B5EF4-FFF2-40B4-BE49-F238E27FC236}">
                  <a16:creationId xmlns:a16="http://schemas.microsoft.com/office/drawing/2014/main" id="{BBBCFF4F-BC12-2FF4-6A80-BA10E1D6AD1E}"/>
                </a:ext>
              </a:extLst>
            </p:cNvPr>
            <p:cNvSpPr/>
            <p:nvPr/>
          </p:nvSpPr>
          <p:spPr>
            <a:xfrm flipH="1">
              <a:off x="2033887" y="3122084"/>
              <a:ext cx="14209" cy="30590"/>
            </a:xfrm>
            <a:custGeom>
              <a:avLst/>
              <a:gdLst/>
              <a:ahLst/>
              <a:cxnLst/>
              <a:rect l="l" t="t" r="r" b="b"/>
              <a:pathLst>
                <a:path w="183" h="394" extrusionOk="0">
                  <a:moveTo>
                    <a:pt x="116" y="0"/>
                  </a:moveTo>
                  <a:cubicBezTo>
                    <a:pt x="86" y="0"/>
                    <a:pt x="52" y="18"/>
                    <a:pt x="46" y="51"/>
                  </a:cubicBezTo>
                  <a:cubicBezTo>
                    <a:pt x="32" y="135"/>
                    <a:pt x="18" y="223"/>
                    <a:pt x="4" y="308"/>
                  </a:cubicBezTo>
                  <a:cubicBezTo>
                    <a:pt x="0" y="325"/>
                    <a:pt x="0" y="343"/>
                    <a:pt x="11" y="360"/>
                  </a:cubicBezTo>
                  <a:cubicBezTo>
                    <a:pt x="21" y="374"/>
                    <a:pt x="35" y="389"/>
                    <a:pt x="53" y="392"/>
                  </a:cubicBezTo>
                  <a:cubicBezTo>
                    <a:pt x="58" y="393"/>
                    <a:pt x="63" y="394"/>
                    <a:pt x="69" y="394"/>
                  </a:cubicBezTo>
                  <a:cubicBezTo>
                    <a:pt x="100" y="394"/>
                    <a:pt x="135" y="376"/>
                    <a:pt x="141" y="343"/>
                  </a:cubicBezTo>
                  <a:cubicBezTo>
                    <a:pt x="155" y="258"/>
                    <a:pt x="165" y="174"/>
                    <a:pt x="179" y="90"/>
                  </a:cubicBezTo>
                  <a:cubicBezTo>
                    <a:pt x="183" y="69"/>
                    <a:pt x="183" y="51"/>
                    <a:pt x="172" y="34"/>
                  </a:cubicBezTo>
                  <a:cubicBezTo>
                    <a:pt x="165" y="19"/>
                    <a:pt x="148" y="5"/>
                    <a:pt x="130" y="2"/>
                  </a:cubicBezTo>
                  <a:cubicBezTo>
                    <a:pt x="126" y="1"/>
                    <a:pt x="12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61;p36">
              <a:extLst>
                <a:ext uri="{FF2B5EF4-FFF2-40B4-BE49-F238E27FC236}">
                  <a16:creationId xmlns:a16="http://schemas.microsoft.com/office/drawing/2014/main" id="{EDA63F83-4E0B-C640-7299-35C49DC49ECE}"/>
                </a:ext>
              </a:extLst>
            </p:cNvPr>
            <p:cNvSpPr/>
            <p:nvPr/>
          </p:nvSpPr>
          <p:spPr>
            <a:xfrm flipH="1">
              <a:off x="1703126" y="3082253"/>
              <a:ext cx="108315" cy="71041"/>
            </a:xfrm>
            <a:custGeom>
              <a:avLst/>
              <a:gdLst/>
              <a:ahLst/>
              <a:cxnLst/>
              <a:rect l="l" t="t" r="r" b="b"/>
              <a:pathLst>
                <a:path w="1395" h="915" extrusionOk="0">
                  <a:moveTo>
                    <a:pt x="1290" y="0"/>
                  </a:moveTo>
                  <a:cubicBezTo>
                    <a:pt x="1280" y="0"/>
                    <a:pt x="1269" y="3"/>
                    <a:pt x="1258" y="9"/>
                  </a:cubicBezTo>
                  <a:cubicBezTo>
                    <a:pt x="832" y="234"/>
                    <a:pt x="428" y="497"/>
                    <a:pt x="56" y="800"/>
                  </a:cubicBezTo>
                  <a:cubicBezTo>
                    <a:pt x="0" y="844"/>
                    <a:pt x="52" y="915"/>
                    <a:pt x="109" y="915"/>
                  </a:cubicBezTo>
                  <a:cubicBezTo>
                    <a:pt x="124" y="915"/>
                    <a:pt x="140" y="910"/>
                    <a:pt x="154" y="898"/>
                  </a:cubicBezTo>
                  <a:cubicBezTo>
                    <a:pt x="520" y="606"/>
                    <a:pt x="913" y="350"/>
                    <a:pt x="1328" y="132"/>
                  </a:cubicBezTo>
                  <a:cubicBezTo>
                    <a:pt x="1394" y="96"/>
                    <a:pt x="1352"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62;p36">
              <a:extLst>
                <a:ext uri="{FF2B5EF4-FFF2-40B4-BE49-F238E27FC236}">
                  <a16:creationId xmlns:a16="http://schemas.microsoft.com/office/drawing/2014/main" id="{F806B80D-63B8-15E7-D01D-0A23ACB61968}"/>
                </a:ext>
              </a:extLst>
            </p:cNvPr>
            <p:cNvSpPr/>
            <p:nvPr/>
          </p:nvSpPr>
          <p:spPr>
            <a:xfrm flipH="1">
              <a:off x="1155428" y="2903210"/>
              <a:ext cx="298700" cy="106600"/>
            </a:xfrm>
            <a:custGeom>
              <a:avLst/>
              <a:gdLst/>
              <a:ahLst/>
              <a:cxnLst/>
              <a:rect l="l" t="t" r="r" b="b"/>
              <a:pathLst>
                <a:path w="3847" h="1373" extrusionOk="0">
                  <a:moveTo>
                    <a:pt x="99" y="1"/>
                  </a:moveTo>
                  <a:cubicBezTo>
                    <a:pt x="41" y="1"/>
                    <a:pt x="0" y="91"/>
                    <a:pt x="65" y="132"/>
                  </a:cubicBezTo>
                  <a:cubicBezTo>
                    <a:pt x="314" y="287"/>
                    <a:pt x="592" y="378"/>
                    <a:pt x="870" y="466"/>
                  </a:cubicBezTo>
                  <a:cubicBezTo>
                    <a:pt x="1186" y="568"/>
                    <a:pt x="1502" y="666"/>
                    <a:pt x="1819" y="765"/>
                  </a:cubicBezTo>
                  <a:cubicBezTo>
                    <a:pt x="2455" y="965"/>
                    <a:pt x="3091" y="1169"/>
                    <a:pt x="3731" y="1369"/>
                  </a:cubicBezTo>
                  <a:cubicBezTo>
                    <a:pt x="3738" y="1371"/>
                    <a:pt x="3745" y="1372"/>
                    <a:pt x="3751" y="1372"/>
                  </a:cubicBezTo>
                  <a:cubicBezTo>
                    <a:pt x="3821" y="1372"/>
                    <a:pt x="3846" y="1258"/>
                    <a:pt x="3766" y="1232"/>
                  </a:cubicBezTo>
                  <a:cubicBezTo>
                    <a:pt x="3140" y="1035"/>
                    <a:pt x="2515" y="839"/>
                    <a:pt x="1889" y="642"/>
                  </a:cubicBezTo>
                  <a:cubicBezTo>
                    <a:pt x="1580" y="543"/>
                    <a:pt x="1267" y="445"/>
                    <a:pt x="958" y="347"/>
                  </a:cubicBezTo>
                  <a:cubicBezTo>
                    <a:pt x="673" y="259"/>
                    <a:pt x="388" y="171"/>
                    <a:pt x="135" y="13"/>
                  </a:cubicBezTo>
                  <a:cubicBezTo>
                    <a:pt x="123" y="5"/>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63;p36">
              <a:extLst>
                <a:ext uri="{FF2B5EF4-FFF2-40B4-BE49-F238E27FC236}">
                  <a16:creationId xmlns:a16="http://schemas.microsoft.com/office/drawing/2014/main" id="{92E46008-EB58-C174-AE6E-355C802A0358}"/>
                </a:ext>
              </a:extLst>
            </p:cNvPr>
            <p:cNvSpPr/>
            <p:nvPr/>
          </p:nvSpPr>
          <p:spPr>
            <a:xfrm flipH="1">
              <a:off x="1152407" y="2970837"/>
              <a:ext cx="61728" cy="24224"/>
            </a:xfrm>
            <a:custGeom>
              <a:avLst/>
              <a:gdLst/>
              <a:ahLst/>
              <a:cxnLst/>
              <a:rect l="l" t="t" r="r" b="b"/>
              <a:pathLst>
                <a:path w="795" h="312" extrusionOk="0">
                  <a:moveTo>
                    <a:pt x="503" y="1"/>
                  </a:moveTo>
                  <a:cubicBezTo>
                    <a:pt x="335" y="1"/>
                    <a:pt x="168" y="67"/>
                    <a:pt x="49" y="193"/>
                  </a:cubicBezTo>
                  <a:cubicBezTo>
                    <a:pt x="0" y="241"/>
                    <a:pt x="50" y="311"/>
                    <a:pt x="103" y="311"/>
                  </a:cubicBezTo>
                  <a:cubicBezTo>
                    <a:pt x="118" y="311"/>
                    <a:pt x="134" y="305"/>
                    <a:pt x="148" y="291"/>
                  </a:cubicBezTo>
                  <a:cubicBezTo>
                    <a:pt x="240" y="193"/>
                    <a:pt x="375" y="138"/>
                    <a:pt x="509" y="138"/>
                  </a:cubicBezTo>
                  <a:cubicBezTo>
                    <a:pt x="568" y="138"/>
                    <a:pt x="627" y="149"/>
                    <a:pt x="682" y="171"/>
                  </a:cubicBezTo>
                  <a:cubicBezTo>
                    <a:pt x="694" y="176"/>
                    <a:pt x="707" y="179"/>
                    <a:pt x="719" y="179"/>
                  </a:cubicBezTo>
                  <a:cubicBezTo>
                    <a:pt x="742" y="179"/>
                    <a:pt x="763" y="170"/>
                    <a:pt x="777" y="147"/>
                  </a:cubicBezTo>
                  <a:cubicBezTo>
                    <a:pt x="794" y="119"/>
                    <a:pt x="787" y="66"/>
                    <a:pt x="752" y="52"/>
                  </a:cubicBezTo>
                  <a:cubicBezTo>
                    <a:pt x="673" y="18"/>
                    <a:pt x="588" y="1"/>
                    <a:pt x="503"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64;p36">
              <a:extLst>
                <a:ext uri="{FF2B5EF4-FFF2-40B4-BE49-F238E27FC236}">
                  <a16:creationId xmlns:a16="http://schemas.microsoft.com/office/drawing/2014/main" id="{54A12904-E831-6D4C-CBF1-9F29CEC646C2}"/>
                </a:ext>
              </a:extLst>
            </p:cNvPr>
            <p:cNvSpPr/>
            <p:nvPr/>
          </p:nvSpPr>
          <p:spPr>
            <a:xfrm flipH="1">
              <a:off x="1077946" y="2634335"/>
              <a:ext cx="110722" cy="339054"/>
            </a:xfrm>
            <a:custGeom>
              <a:avLst/>
              <a:gdLst/>
              <a:ahLst/>
              <a:cxnLst/>
              <a:rect l="l" t="t" r="r" b="b"/>
              <a:pathLst>
                <a:path w="1426" h="4367" extrusionOk="0">
                  <a:moveTo>
                    <a:pt x="1332" y="1"/>
                  </a:moveTo>
                  <a:cubicBezTo>
                    <a:pt x="1312" y="1"/>
                    <a:pt x="1293" y="12"/>
                    <a:pt x="1282" y="38"/>
                  </a:cubicBezTo>
                  <a:cubicBezTo>
                    <a:pt x="1229" y="158"/>
                    <a:pt x="1211" y="302"/>
                    <a:pt x="1183" y="425"/>
                  </a:cubicBezTo>
                  <a:cubicBezTo>
                    <a:pt x="1148" y="562"/>
                    <a:pt x="1113" y="699"/>
                    <a:pt x="1081" y="836"/>
                  </a:cubicBezTo>
                  <a:cubicBezTo>
                    <a:pt x="1008" y="1121"/>
                    <a:pt x="930" y="1405"/>
                    <a:pt x="849" y="1687"/>
                  </a:cubicBezTo>
                  <a:cubicBezTo>
                    <a:pt x="695" y="2242"/>
                    <a:pt x="526" y="2790"/>
                    <a:pt x="347" y="3339"/>
                  </a:cubicBezTo>
                  <a:cubicBezTo>
                    <a:pt x="241" y="3651"/>
                    <a:pt x="132" y="3968"/>
                    <a:pt x="20" y="4281"/>
                  </a:cubicBezTo>
                  <a:cubicBezTo>
                    <a:pt x="1" y="4332"/>
                    <a:pt x="44" y="4366"/>
                    <a:pt x="87" y="4366"/>
                  </a:cubicBezTo>
                  <a:cubicBezTo>
                    <a:pt x="115" y="4366"/>
                    <a:pt x="143" y="4352"/>
                    <a:pt x="154" y="4319"/>
                  </a:cubicBezTo>
                  <a:cubicBezTo>
                    <a:pt x="540" y="3247"/>
                    <a:pt x="878" y="2158"/>
                    <a:pt x="1169" y="1054"/>
                  </a:cubicBezTo>
                  <a:cubicBezTo>
                    <a:pt x="1208" y="896"/>
                    <a:pt x="1250" y="738"/>
                    <a:pt x="1289" y="580"/>
                  </a:cubicBezTo>
                  <a:cubicBezTo>
                    <a:pt x="1306" y="502"/>
                    <a:pt x="1327" y="425"/>
                    <a:pt x="1345" y="348"/>
                  </a:cubicBezTo>
                  <a:cubicBezTo>
                    <a:pt x="1363" y="274"/>
                    <a:pt x="1370" y="179"/>
                    <a:pt x="1401" y="109"/>
                  </a:cubicBezTo>
                  <a:cubicBezTo>
                    <a:pt x="1425" y="53"/>
                    <a:pt x="1377"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65;p36">
              <a:extLst>
                <a:ext uri="{FF2B5EF4-FFF2-40B4-BE49-F238E27FC236}">
                  <a16:creationId xmlns:a16="http://schemas.microsoft.com/office/drawing/2014/main" id="{24802A2D-7646-D4CB-E356-4903B7CD0586}"/>
                </a:ext>
              </a:extLst>
            </p:cNvPr>
            <p:cNvSpPr/>
            <p:nvPr/>
          </p:nvSpPr>
          <p:spPr>
            <a:xfrm flipH="1">
              <a:off x="1105512" y="2653513"/>
              <a:ext cx="19722" cy="55513"/>
            </a:xfrm>
            <a:custGeom>
              <a:avLst/>
              <a:gdLst/>
              <a:ahLst/>
              <a:cxnLst/>
              <a:rect l="l" t="t" r="r" b="b"/>
              <a:pathLst>
                <a:path w="254" h="715" extrusionOk="0">
                  <a:moveTo>
                    <a:pt x="112" y="1"/>
                  </a:moveTo>
                  <a:cubicBezTo>
                    <a:pt x="80" y="1"/>
                    <a:pt x="46" y="18"/>
                    <a:pt x="40" y="51"/>
                  </a:cubicBezTo>
                  <a:cubicBezTo>
                    <a:pt x="1" y="255"/>
                    <a:pt x="22" y="470"/>
                    <a:pt x="103" y="663"/>
                  </a:cubicBezTo>
                  <a:cubicBezTo>
                    <a:pt x="115" y="692"/>
                    <a:pt x="139" y="715"/>
                    <a:pt x="169" y="715"/>
                  </a:cubicBezTo>
                  <a:cubicBezTo>
                    <a:pt x="175" y="715"/>
                    <a:pt x="181" y="714"/>
                    <a:pt x="187" y="712"/>
                  </a:cubicBezTo>
                  <a:cubicBezTo>
                    <a:pt x="222" y="702"/>
                    <a:pt x="254" y="659"/>
                    <a:pt x="236" y="624"/>
                  </a:cubicBezTo>
                  <a:cubicBezTo>
                    <a:pt x="166" y="456"/>
                    <a:pt x="141" y="269"/>
                    <a:pt x="177" y="90"/>
                  </a:cubicBezTo>
                  <a:cubicBezTo>
                    <a:pt x="184" y="51"/>
                    <a:pt x="166" y="13"/>
                    <a:pt x="127" y="2"/>
                  </a:cubicBezTo>
                  <a:cubicBezTo>
                    <a:pt x="122" y="1"/>
                    <a:pt x="117"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66;p36">
              <a:extLst>
                <a:ext uri="{FF2B5EF4-FFF2-40B4-BE49-F238E27FC236}">
                  <a16:creationId xmlns:a16="http://schemas.microsoft.com/office/drawing/2014/main" id="{3C10087F-A12C-7711-2436-7159D0DD5D91}"/>
                </a:ext>
              </a:extLst>
            </p:cNvPr>
            <p:cNvSpPr/>
            <p:nvPr/>
          </p:nvSpPr>
          <p:spPr>
            <a:xfrm flipH="1">
              <a:off x="1371124" y="2258237"/>
              <a:ext cx="148302" cy="51786"/>
            </a:xfrm>
            <a:custGeom>
              <a:avLst/>
              <a:gdLst/>
              <a:ahLst/>
              <a:cxnLst/>
              <a:rect l="l" t="t" r="r" b="b"/>
              <a:pathLst>
                <a:path w="1910" h="667" extrusionOk="0">
                  <a:moveTo>
                    <a:pt x="98" y="1"/>
                  </a:moveTo>
                  <a:cubicBezTo>
                    <a:pt x="48" y="1"/>
                    <a:pt x="1" y="51"/>
                    <a:pt x="38" y="102"/>
                  </a:cubicBezTo>
                  <a:cubicBezTo>
                    <a:pt x="108" y="204"/>
                    <a:pt x="214" y="250"/>
                    <a:pt x="326" y="289"/>
                  </a:cubicBezTo>
                  <a:cubicBezTo>
                    <a:pt x="488" y="345"/>
                    <a:pt x="649" y="394"/>
                    <a:pt x="815" y="443"/>
                  </a:cubicBezTo>
                  <a:cubicBezTo>
                    <a:pt x="1134" y="535"/>
                    <a:pt x="1461" y="608"/>
                    <a:pt x="1788" y="665"/>
                  </a:cubicBezTo>
                  <a:cubicBezTo>
                    <a:pt x="1794" y="666"/>
                    <a:pt x="1799" y="666"/>
                    <a:pt x="1804" y="666"/>
                  </a:cubicBezTo>
                  <a:cubicBezTo>
                    <a:pt x="1883" y="666"/>
                    <a:pt x="1909" y="544"/>
                    <a:pt x="1827" y="531"/>
                  </a:cubicBezTo>
                  <a:cubicBezTo>
                    <a:pt x="1532" y="478"/>
                    <a:pt x="1236" y="412"/>
                    <a:pt x="945" y="334"/>
                  </a:cubicBezTo>
                  <a:cubicBezTo>
                    <a:pt x="804" y="296"/>
                    <a:pt x="660" y="253"/>
                    <a:pt x="519" y="208"/>
                  </a:cubicBezTo>
                  <a:cubicBezTo>
                    <a:pt x="403" y="169"/>
                    <a:pt x="235" y="137"/>
                    <a:pt x="157" y="32"/>
                  </a:cubicBezTo>
                  <a:cubicBezTo>
                    <a:pt x="141" y="10"/>
                    <a:pt x="12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67;p36">
              <a:extLst>
                <a:ext uri="{FF2B5EF4-FFF2-40B4-BE49-F238E27FC236}">
                  <a16:creationId xmlns:a16="http://schemas.microsoft.com/office/drawing/2014/main" id="{C7AE318B-C7C5-2361-F4FF-FCA50B1C0886}"/>
                </a:ext>
              </a:extLst>
            </p:cNvPr>
            <p:cNvSpPr/>
            <p:nvPr/>
          </p:nvSpPr>
          <p:spPr>
            <a:xfrm flipH="1">
              <a:off x="1357385" y="2264991"/>
              <a:ext cx="38823" cy="36180"/>
            </a:xfrm>
            <a:custGeom>
              <a:avLst/>
              <a:gdLst/>
              <a:ahLst/>
              <a:cxnLst/>
              <a:rect l="l" t="t" r="r" b="b"/>
              <a:pathLst>
                <a:path w="500" h="466" extrusionOk="0">
                  <a:moveTo>
                    <a:pt x="423" y="0"/>
                  </a:moveTo>
                  <a:cubicBezTo>
                    <a:pt x="405" y="0"/>
                    <a:pt x="387" y="6"/>
                    <a:pt x="373" y="19"/>
                  </a:cubicBezTo>
                  <a:cubicBezTo>
                    <a:pt x="257" y="128"/>
                    <a:pt x="145" y="237"/>
                    <a:pt x="29" y="346"/>
                  </a:cubicBezTo>
                  <a:cubicBezTo>
                    <a:pt x="1" y="370"/>
                    <a:pt x="1" y="419"/>
                    <a:pt x="29" y="444"/>
                  </a:cubicBezTo>
                  <a:cubicBezTo>
                    <a:pt x="43" y="458"/>
                    <a:pt x="61" y="465"/>
                    <a:pt x="78" y="465"/>
                  </a:cubicBezTo>
                  <a:cubicBezTo>
                    <a:pt x="96" y="465"/>
                    <a:pt x="113" y="458"/>
                    <a:pt x="127" y="444"/>
                  </a:cubicBezTo>
                  <a:cubicBezTo>
                    <a:pt x="243" y="335"/>
                    <a:pt x="356" y="226"/>
                    <a:pt x="472" y="121"/>
                  </a:cubicBezTo>
                  <a:cubicBezTo>
                    <a:pt x="500" y="93"/>
                    <a:pt x="500" y="47"/>
                    <a:pt x="472" y="19"/>
                  </a:cubicBezTo>
                  <a:cubicBezTo>
                    <a:pt x="458" y="6"/>
                    <a:pt x="440"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68;p36">
              <a:extLst>
                <a:ext uri="{FF2B5EF4-FFF2-40B4-BE49-F238E27FC236}">
                  <a16:creationId xmlns:a16="http://schemas.microsoft.com/office/drawing/2014/main" id="{44A12408-A03A-E760-23E1-004B3F0BFD04}"/>
                </a:ext>
              </a:extLst>
            </p:cNvPr>
            <p:cNvSpPr/>
            <p:nvPr/>
          </p:nvSpPr>
          <p:spPr>
            <a:xfrm flipH="1">
              <a:off x="1631076" y="2391160"/>
              <a:ext cx="12889" cy="22050"/>
            </a:xfrm>
            <a:custGeom>
              <a:avLst/>
              <a:gdLst/>
              <a:ahLst/>
              <a:cxnLst/>
              <a:rect l="l" t="t" r="r" b="b"/>
              <a:pathLst>
                <a:path w="166" h="284" extrusionOk="0">
                  <a:moveTo>
                    <a:pt x="95" y="0"/>
                  </a:moveTo>
                  <a:cubicBezTo>
                    <a:pt x="78" y="4"/>
                    <a:pt x="57" y="7"/>
                    <a:pt x="46" y="21"/>
                  </a:cubicBezTo>
                  <a:cubicBezTo>
                    <a:pt x="32" y="35"/>
                    <a:pt x="25" y="53"/>
                    <a:pt x="25" y="70"/>
                  </a:cubicBezTo>
                  <a:cubicBezTo>
                    <a:pt x="25" y="91"/>
                    <a:pt x="25" y="112"/>
                    <a:pt x="22" y="134"/>
                  </a:cubicBezTo>
                  <a:lnTo>
                    <a:pt x="25" y="116"/>
                  </a:lnTo>
                  <a:lnTo>
                    <a:pt x="25" y="116"/>
                  </a:lnTo>
                  <a:cubicBezTo>
                    <a:pt x="22" y="141"/>
                    <a:pt x="14" y="169"/>
                    <a:pt x="4" y="197"/>
                  </a:cubicBezTo>
                  <a:cubicBezTo>
                    <a:pt x="0" y="211"/>
                    <a:pt x="4" y="235"/>
                    <a:pt x="11" y="250"/>
                  </a:cubicBezTo>
                  <a:cubicBezTo>
                    <a:pt x="22" y="264"/>
                    <a:pt x="36" y="278"/>
                    <a:pt x="53" y="281"/>
                  </a:cubicBezTo>
                  <a:cubicBezTo>
                    <a:pt x="60" y="282"/>
                    <a:pt x="66" y="283"/>
                    <a:pt x="73" y="283"/>
                  </a:cubicBezTo>
                  <a:cubicBezTo>
                    <a:pt x="85" y="283"/>
                    <a:pt x="97" y="281"/>
                    <a:pt x="106" y="274"/>
                  </a:cubicBezTo>
                  <a:cubicBezTo>
                    <a:pt x="123" y="264"/>
                    <a:pt x="134" y="253"/>
                    <a:pt x="141" y="232"/>
                  </a:cubicBezTo>
                  <a:cubicBezTo>
                    <a:pt x="159" y="183"/>
                    <a:pt x="166" y="127"/>
                    <a:pt x="166" y="70"/>
                  </a:cubicBezTo>
                  <a:cubicBezTo>
                    <a:pt x="166" y="53"/>
                    <a:pt x="159" y="35"/>
                    <a:pt x="145" y="21"/>
                  </a:cubicBezTo>
                  <a:cubicBezTo>
                    <a:pt x="130" y="1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69;p36">
              <a:extLst>
                <a:ext uri="{FF2B5EF4-FFF2-40B4-BE49-F238E27FC236}">
                  <a16:creationId xmlns:a16="http://schemas.microsoft.com/office/drawing/2014/main" id="{4C4C4DE3-06A7-8472-98EB-54EB776299FC}"/>
                </a:ext>
              </a:extLst>
            </p:cNvPr>
            <p:cNvSpPr/>
            <p:nvPr/>
          </p:nvSpPr>
          <p:spPr>
            <a:xfrm flipH="1">
              <a:off x="1609802" y="2375321"/>
              <a:ext cx="15063" cy="26863"/>
            </a:xfrm>
            <a:custGeom>
              <a:avLst/>
              <a:gdLst/>
              <a:ahLst/>
              <a:cxnLst/>
              <a:rect l="l" t="t" r="r" b="b"/>
              <a:pathLst>
                <a:path w="194" h="346" extrusionOk="0">
                  <a:moveTo>
                    <a:pt x="120" y="0"/>
                  </a:moveTo>
                  <a:cubicBezTo>
                    <a:pt x="102" y="4"/>
                    <a:pt x="85" y="7"/>
                    <a:pt x="71" y="21"/>
                  </a:cubicBezTo>
                  <a:cubicBezTo>
                    <a:pt x="67" y="28"/>
                    <a:pt x="64" y="32"/>
                    <a:pt x="60" y="35"/>
                  </a:cubicBezTo>
                  <a:cubicBezTo>
                    <a:pt x="57" y="49"/>
                    <a:pt x="53" y="60"/>
                    <a:pt x="53" y="74"/>
                  </a:cubicBezTo>
                  <a:cubicBezTo>
                    <a:pt x="53" y="74"/>
                    <a:pt x="53" y="74"/>
                    <a:pt x="53" y="74"/>
                  </a:cubicBezTo>
                  <a:lnTo>
                    <a:pt x="53" y="74"/>
                  </a:lnTo>
                  <a:cubicBezTo>
                    <a:pt x="50" y="77"/>
                    <a:pt x="50" y="85"/>
                    <a:pt x="50" y="92"/>
                  </a:cubicBezTo>
                  <a:lnTo>
                    <a:pt x="53" y="74"/>
                  </a:lnTo>
                  <a:lnTo>
                    <a:pt x="53" y="74"/>
                  </a:lnTo>
                  <a:cubicBezTo>
                    <a:pt x="43" y="137"/>
                    <a:pt x="29" y="197"/>
                    <a:pt x="11" y="257"/>
                  </a:cubicBezTo>
                  <a:cubicBezTo>
                    <a:pt x="0" y="292"/>
                    <a:pt x="25" y="334"/>
                    <a:pt x="60" y="345"/>
                  </a:cubicBezTo>
                  <a:cubicBezTo>
                    <a:pt x="65" y="345"/>
                    <a:pt x="70" y="346"/>
                    <a:pt x="75" y="346"/>
                  </a:cubicBezTo>
                  <a:cubicBezTo>
                    <a:pt x="108" y="346"/>
                    <a:pt x="139" y="326"/>
                    <a:pt x="148" y="295"/>
                  </a:cubicBezTo>
                  <a:cubicBezTo>
                    <a:pt x="169" y="222"/>
                    <a:pt x="183" y="148"/>
                    <a:pt x="190" y="70"/>
                  </a:cubicBezTo>
                  <a:cubicBezTo>
                    <a:pt x="194" y="56"/>
                    <a:pt x="183" y="35"/>
                    <a:pt x="173" y="21"/>
                  </a:cubicBezTo>
                  <a:cubicBezTo>
                    <a:pt x="159" y="11"/>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0;p36">
              <a:extLst>
                <a:ext uri="{FF2B5EF4-FFF2-40B4-BE49-F238E27FC236}">
                  <a16:creationId xmlns:a16="http://schemas.microsoft.com/office/drawing/2014/main" id="{04C9908A-8393-AFC5-1078-5834213C545E}"/>
                </a:ext>
              </a:extLst>
            </p:cNvPr>
            <p:cNvSpPr/>
            <p:nvPr/>
          </p:nvSpPr>
          <p:spPr>
            <a:xfrm flipH="1">
              <a:off x="911172" y="2571135"/>
              <a:ext cx="16771" cy="28416"/>
            </a:xfrm>
            <a:custGeom>
              <a:avLst/>
              <a:gdLst/>
              <a:ahLst/>
              <a:cxnLst/>
              <a:rect l="l" t="t" r="r" b="b"/>
              <a:pathLst>
                <a:path w="216" h="366" extrusionOk="0">
                  <a:moveTo>
                    <a:pt x="140" y="0"/>
                  </a:moveTo>
                  <a:cubicBezTo>
                    <a:pt x="110" y="0"/>
                    <a:pt x="80" y="18"/>
                    <a:pt x="71" y="51"/>
                  </a:cubicBezTo>
                  <a:cubicBezTo>
                    <a:pt x="50" y="128"/>
                    <a:pt x="29" y="202"/>
                    <a:pt x="12" y="279"/>
                  </a:cubicBezTo>
                  <a:cubicBezTo>
                    <a:pt x="1" y="315"/>
                    <a:pt x="22" y="357"/>
                    <a:pt x="57" y="364"/>
                  </a:cubicBezTo>
                  <a:cubicBezTo>
                    <a:pt x="63" y="365"/>
                    <a:pt x="68" y="365"/>
                    <a:pt x="74" y="365"/>
                  </a:cubicBezTo>
                  <a:cubicBezTo>
                    <a:pt x="106" y="365"/>
                    <a:pt x="136" y="348"/>
                    <a:pt x="145" y="315"/>
                  </a:cubicBezTo>
                  <a:cubicBezTo>
                    <a:pt x="166" y="241"/>
                    <a:pt x="184" y="163"/>
                    <a:pt x="205" y="90"/>
                  </a:cubicBezTo>
                  <a:cubicBezTo>
                    <a:pt x="215" y="54"/>
                    <a:pt x="194" y="12"/>
                    <a:pt x="156" y="2"/>
                  </a:cubicBezTo>
                  <a:cubicBezTo>
                    <a:pt x="151" y="1"/>
                    <a:pt x="14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p36">
              <a:extLst>
                <a:ext uri="{FF2B5EF4-FFF2-40B4-BE49-F238E27FC236}">
                  <a16:creationId xmlns:a16="http://schemas.microsoft.com/office/drawing/2014/main" id="{0566B33A-AFBD-56C9-E11F-732D0ECA40FB}"/>
                </a:ext>
              </a:extLst>
            </p:cNvPr>
            <p:cNvSpPr/>
            <p:nvPr/>
          </p:nvSpPr>
          <p:spPr>
            <a:xfrm flipH="1">
              <a:off x="887724" y="2555140"/>
              <a:ext cx="12113" cy="16693"/>
            </a:xfrm>
            <a:custGeom>
              <a:avLst/>
              <a:gdLst/>
              <a:ahLst/>
              <a:cxnLst/>
              <a:rect l="l" t="t" r="r" b="b"/>
              <a:pathLst>
                <a:path w="156" h="215" extrusionOk="0">
                  <a:moveTo>
                    <a:pt x="85" y="0"/>
                  </a:moveTo>
                  <a:cubicBezTo>
                    <a:pt x="71" y="0"/>
                    <a:pt x="61" y="4"/>
                    <a:pt x="50" y="11"/>
                  </a:cubicBezTo>
                  <a:cubicBezTo>
                    <a:pt x="43" y="14"/>
                    <a:pt x="40" y="18"/>
                    <a:pt x="36" y="21"/>
                  </a:cubicBezTo>
                  <a:cubicBezTo>
                    <a:pt x="26" y="32"/>
                    <a:pt x="19" y="43"/>
                    <a:pt x="15" y="53"/>
                  </a:cubicBezTo>
                  <a:cubicBezTo>
                    <a:pt x="12" y="78"/>
                    <a:pt x="8" y="102"/>
                    <a:pt x="4" y="123"/>
                  </a:cubicBezTo>
                  <a:cubicBezTo>
                    <a:pt x="1" y="134"/>
                    <a:pt x="1" y="144"/>
                    <a:pt x="4" y="151"/>
                  </a:cubicBezTo>
                  <a:cubicBezTo>
                    <a:pt x="4" y="162"/>
                    <a:pt x="8" y="173"/>
                    <a:pt x="12" y="180"/>
                  </a:cubicBezTo>
                  <a:cubicBezTo>
                    <a:pt x="15" y="187"/>
                    <a:pt x="22" y="194"/>
                    <a:pt x="29" y="197"/>
                  </a:cubicBezTo>
                  <a:cubicBezTo>
                    <a:pt x="36" y="204"/>
                    <a:pt x="43" y="208"/>
                    <a:pt x="54" y="211"/>
                  </a:cubicBezTo>
                  <a:lnTo>
                    <a:pt x="71" y="215"/>
                  </a:lnTo>
                  <a:cubicBezTo>
                    <a:pt x="85" y="215"/>
                    <a:pt x="96" y="211"/>
                    <a:pt x="106" y="204"/>
                  </a:cubicBezTo>
                  <a:cubicBezTo>
                    <a:pt x="113" y="201"/>
                    <a:pt x="117" y="197"/>
                    <a:pt x="120" y="194"/>
                  </a:cubicBezTo>
                  <a:cubicBezTo>
                    <a:pt x="131" y="183"/>
                    <a:pt x="135" y="176"/>
                    <a:pt x="138" y="162"/>
                  </a:cubicBezTo>
                  <a:cubicBezTo>
                    <a:pt x="142" y="137"/>
                    <a:pt x="149" y="116"/>
                    <a:pt x="152" y="92"/>
                  </a:cubicBezTo>
                  <a:cubicBezTo>
                    <a:pt x="156" y="81"/>
                    <a:pt x="156" y="74"/>
                    <a:pt x="152" y="64"/>
                  </a:cubicBezTo>
                  <a:cubicBezTo>
                    <a:pt x="152" y="53"/>
                    <a:pt x="149" y="46"/>
                    <a:pt x="145" y="35"/>
                  </a:cubicBezTo>
                  <a:cubicBezTo>
                    <a:pt x="138" y="28"/>
                    <a:pt x="135" y="21"/>
                    <a:pt x="128" y="18"/>
                  </a:cubicBezTo>
                  <a:cubicBezTo>
                    <a:pt x="120" y="11"/>
                    <a:pt x="110" y="7"/>
                    <a:pt x="103" y="4"/>
                  </a:cubicBez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2;p36">
              <a:extLst>
                <a:ext uri="{FF2B5EF4-FFF2-40B4-BE49-F238E27FC236}">
                  <a16:creationId xmlns:a16="http://schemas.microsoft.com/office/drawing/2014/main" id="{95AD4D6A-D1F6-4FFC-1134-C29B9313421D}"/>
                </a:ext>
              </a:extLst>
            </p:cNvPr>
            <p:cNvSpPr/>
            <p:nvPr/>
          </p:nvSpPr>
          <p:spPr>
            <a:xfrm flipH="1">
              <a:off x="1152719" y="3209509"/>
              <a:ext cx="16150" cy="32376"/>
            </a:xfrm>
            <a:custGeom>
              <a:avLst/>
              <a:gdLst/>
              <a:ahLst/>
              <a:cxnLst/>
              <a:rect l="l" t="t" r="r" b="b"/>
              <a:pathLst>
                <a:path w="208" h="417" extrusionOk="0">
                  <a:moveTo>
                    <a:pt x="134" y="1"/>
                  </a:moveTo>
                  <a:cubicBezTo>
                    <a:pt x="116" y="1"/>
                    <a:pt x="99" y="8"/>
                    <a:pt x="85" y="22"/>
                  </a:cubicBezTo>
                  <a:cubicBezTo>
                    <a:pt x="71" y="36"/>
                    <a:pt x="67" y="53"/>
                    <a:pt x="64" y="71"/>
                  </a:cubicBezTo>
                  <a:lnTo>
                    <a:pt x="64" y="78"/>
                  </a:lnTo>
                  <a:lnTo>
                    <a:pt x="60" y="95"/>
                  </a:lnTo>
                  <a:cubicBezTo>
                    <a:pt x="60" y="106"/>
                    <a:pt x="57" y="117"/>
                    <a:pt x="57" y="127"/>
                  </a:cubicBezTo>
                  <a:cubicBezTo>
                    <a:pt x="53" y="148"/>
                    <a:pt x="50" y="173"/>
                    <a:pt x="43" y="194"/>
                  </a:cubicBezTo>
                  <a:cubicBezTo>
                    <a:pt x="36" y="240"/>
                    <a:pt x="22" y="282"/>
                    <a:pt x="11" y="327"/>
                  </a:cubicBezTo>
                  <a:cubicBezTo>
                    <a:pt x="1" y="363"/>
                    <a:pt x="22" y="405"/>
                    <a:pt x="60" y="415"/>
                  </a:cubicBezTo>
                  <a:cubicBezTo>
                    <a:pt x="65" y="416"/>
                    <a:pt x="69" y="417"/>
                    <a:pt x="74" y="417"/>
                  </a:cubicBezTo>
                  <a:cubicBezTo>
                    <a:pt x="105" y="417"/>
                    <a:pt x="135" y="397"/>
                    <a:pt x="145" y="366"/>
                  </a:cubicBezTo>
                  <a:cubicBezTo>
                    <a:pt x="173" y="268"/>
                    <a:pt x="194" y="169"/>
                    <a:pt x="204" y="71"/>
                  </a:cubicBezTo>
                  <a:cubicBezTo>
                    <a:pt x="208" y="53"/>
                    <a:pt x="194" y="32"/>
                    <a:pt x="183" y="22"/>
                  </a:cubicBezTo>
                  <a:cubicBezTo>
                    <a:pt x="173" y="8"/>
                    <a:pt x="152"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3;p36">
              <a:extLst>
                <a:ext uri="{FF2B5EF4-FFF2-40B4-BE49-F238E27FC236}">
                  <a16:creationId xmlns:a16="http://schemas.microsoft.com/office/drawing/2014/main" id="{386D7AC6-7A58-BFFB-AC8F-52FDA9B1516A}"/>
                </a:ext>
              </a:extLst>
            </p:cNvPr>
            <p:cNvSpPr/>
            <p:nvPr/>
          </p:nvSpPr>
          <p:spPr>
            <a:xfrm flipH="1">
              <a:off x="1182146" y="3237693"/>
              <a:ext cx="15684" cy="32686"/>
            </a:xfrm>
            <a:custGeom>
              <a:avLst/>
              <a:gdLst/>
              <a:ahLst/>
              <a:cxnLst/>
              <a:rect l="l" t="t" r="r" b="b"/>
              <a:pathLst>
                <a:path w="202" h="421" extrusionOk="0">
                  <a:moveTo>
                    <a:pt x="125" y="0"/>
                  </a:moveTo>
                  <a:cubicBezTo>
                    <a:pt x="95" y="0"/>
                    <a:pt x="69" y="20"/>
                    <a:pt x="61" y="52"/>
                  </a:cubicBezTo>
                  <a:cubicBezTo>
                    <a:pt x="61" y="52"/>
                    <a:pt x="61" y="52"/>
                    <a:pt x="61" y="52"/>
                  </a:cubicBezTo>
                  <a:lnTo>
                    <a:pt x="61" y="52"/>
                  </a:lnTo>
                  <a:cubicBezTo>
                    <a:pt x="54" y="66"/>
                    <a:pt x="50" y="80"/>
                    <a:pt x="43" y="95"/>
                  </a:cubicBezTo>
                  <a:cubicBezTo>
                    <a:pt x="39" y="108"/>
                    <a:pt x="40" y="122"/>
                    <a:pt x="45" y="135"/>
                  </a:cubicBezTo>
                  <a:lnTo>
                    <a:pt x="45" y="135"/>
                  </a:lnTo>
                  <a:cubicBezTo>
                    <a:pt x="33" y="201"/>
                    <a:pt x="20" y="267"/>
                    <a:pt x="8" y="334"/>
                  </a:cubicBezTo>
                  <a:cubicBezTo>
                    <a:pt x="1" y="369"/>
                    <a:pt x="19" y="411"/>
                    <a:pt x="57" y="418"/>
                  </a:cubicBezTo>
                  <a:cubicBezTo>
                    <a:pt x="63" y="420"/>
                    <a:pt x="69" y="421"/>
                    <a:pt x="75" y="421"/>
                  </a:cubicBezTo>
                  <a:cubicBezTo>
                    <a:pt x="104" y="421"/>
                    <a:pt x="136" y="401"/>
                    <a:pt x="142" y="372"/>
                  </a:cubicBezTo>
                  <a:cubicBezTo>
                    <a:pt x="159" y="277"/>
                    <a:pt x="177" y="182"/>
                    <a:pt x="194" y="87"/>
                  </a:cubicBezTo>
                  <a:cubicBezTo>
                    <a:pt x="201" y="52"/>
                    <a:pt x="184" y="10"/>
                    <a:pt x="145" y="3"/>
                  </a:cubicBezTo>
                  <a:cubicBezTo>
                    <a:pt x="138" y="1"/>
                    <a:pt x="132"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4;p36">
              <a:extLst>
                <a:ext uri="{FF2B5EF4-FFF2-40B4-BE49-F238E27FC236}">
                  <a16:creationId xmlns:a16="http://schemas.microsoft.com/office/drawing/2014/main" id="{1174A266-E9AC-6A9C-4394-0A04F3A53315}"/>
                </a:ext>
              </a:extLst>
            </p:cNvPr>
            <p:cNvSpPr/>
            <p:nvPr/>
          </p:nvSpPr>
          <p:spPr>
            <a:xfrm flipH="1">
              <a:off x="972417" y="3208577"/>
              <a:ext cx="545378" cy="215218"/>
            </a:xfrm>
            <a:custGeom>
              <a:avLst/>
              <a:gdLst/>
              <a:ahLst/>
              <a:cxnLst/>
              <a:rect l="l" t="t" r="r" b="b"/>
              <a:pathLst>
                <a:path w="7024" h="2772" extrusionOk="0">
                  <a:moveTo>
                    <a:pt x="99" y="1"/>
                  </a:moveTo>
                  <a:cubicBezTo>
                    <a:pt x="40" y="1"/>
                    <a:pt x="1" y="92"/>
                    <a:pt x="62" y="136"/>
                  </a:cubicBezTo>
                  <a:cubicBezTo>
                    <a:pt x="945" y="730"/>
                    <a:pt x="1830" y="1327"/>
                    <a:pt x="2762" y="1844"/>
                  </a:cubicBezTo>
                  <a:cubicBezTo>
                    <a:pt x="3226" y="2100"/>
                    <a:pt x="3704" y="2336"/>
                    <a:pt x="4192" y="2543"/>
                  </a:cubicBezTo>
                  <a:cubicBezTo>
                    <a:pt x="4421" y="2638"/>
                    <a:pt x="4653" y="2733"/>
                    <a:pt x="4902" y="2761"/>
                  </a:cubicBezTo>
                  <a:cubicBezTo>
                    <a:pt x="4954" y="2768"/>
                    <a:pt x="5006" y="2771"/>
                    <a:pt x="5057" y="2771"/>
                  </a:cubicBezTo>
                  <a:cubicBezTo>
                    <a:pt x="5246" y="2771"/>
                    <a:pt x="5432" y="2727"/>
                    <a:pt x="5609" y="2656"/>
                  </a:cubicBezTo>
                  <a:cubicBezTo>
                    <a:pt x="5862" y="2554"/>
                    <a:pt x="6087" y="2403"/>
                    <a:pt x="6298" y="2237"/>
                  </a:cubicBezTo>
                  <a:cubicBezTo>
                    <a:pt x="6537" y="2055"/>
                    <a:pt x="6761" y="1854"/>
                    <a:pt x="6972" y="1640"/>
                  </a:cubicBezTo>
                  <a:cubicBezTo>
                    <a:pt x="7024" y="1591"/>
                    <a:pt x="6975" y="1521"/>
                    <a:pt x="6921" y="1521"/>
                  </a:cubicBezTo>
                  <a:cubicBezTo>
                    <a:pt x="6905" y="1521"/>
                    <a:pt x="6888" y="1527"/>
                    <a:pt x="6874" y="1541"/>
                  </a:cubicBezTo>
                  <a:cubicBezTo>
                    <a:pt x="6526" y="1893"/>
                    <a:pt x="6136" y="2244"/>
                    <a:pt x="5689" y="2466"/>
                  </a:cubicBezTo>
                  <a:cubicBezTo>
                    <a:pt x="5493" y="2566"/>
                    <a:pt x="5277" y="2633"/>
                    <a:pt x="5056" y="2633"/>
                  </a:cubicBezTo>
                  <a:cubicBezTo>
                    <a:pt x="5035" y="2633"/>
                    <a:pt x="5014" y="2632"/>
                    <a:pt x="4994" y="2631"/>
                  </a:cubicBezTo>
                  <a:cubicBezTo>
                    <a:pt x="4751" y="2617"/>
                    <a:pt x="4516" y="2526"/>
                    <a:pt x="4291" y="2431"/>
                  </a:cubicBezTo>
                  <a:cubicBezTo>
                    <a:pt x="3342" y="2041"/>
                    <a:pt x="2449" y="1527"/>
                    <a:pt x="1588" y="976"/>
                  </a:cubicBezTo>
                  <a:cubicBezTo>
                    <a:pt x="1099" y="663"/>
                    <a:pt x="618" y="339"/>
                    <a:pt x="136" y="13"/>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5;p36">
              <a:extLst>
                <a:ext uri="{FF2B5EF4-FFF2-40B4-BE49-F238E27FC236}">
                  <a16:creationId xmlns:a16="http://schemas.microsoft.com/office/drawing/2014/main" id="{882E458A-2581-F9EC-0829-38606C2AB8B8}"/>
                </a:ext>
              </a:extLst>
            </p:cNvPr>
            <p:cNvSpPr/>
            <p:nvPr/>
          </p:nvSpPr>
          <p:spPr>
            <a:xfrm flipH="1">
              <a:off x="1621526" y="3398645"/>
              <a:ext cx="14287" cy="30357"/>
            </a:xfrm>
            <a:custGeom>
              <a:avLst/>
              <a:gdLst/>
              <a:ahLst/>
              <a:cxnLst/>
              <a:rect l="l" t="t" r="r" b="b"/>
              <a:pathLst>
                <a:path w="184" h="391" extrusionOk="0">
                  <a:moveTo>
                    <a:pt x="80" y="0"/>
                  </a:moveTo>
                  <a:cubicBezTo>
                    <a:pt x="78" y="0"/>
                    <a:pt x="76" y="0"/>
                    <a:pt x="75" y="0"/>
                  </a:cubicBezTo>
                  <a:cubicBezTo>
                    <a:pt x="36" y="0"/>
                    <a:pt x="1" y="32"/>
                    <a:pt x="4" y="71"/>
                  </a:cubicBezTo>
                  <a:cubicBezTo>
                    <a:pt x="8" y="162"/>
                    <a:pt x="22" y="250"/>
                    <a:pt x="40" y="341"/>
                  </a:cubicBezTo>
                  <a:cubicBezTo>
                    <a:pt x="48" y="369"/>
                    <a:pt x="77" y="391"/>
                    <a:pt x="106" y="391"/>
                  </a:cubicBezTo>
                  <a:cubicBezTo>
                    <a:pt x="113" y="391"/>
                    <a:pt x="121" y="390"/>
                    <a:pt x="127" y="387"/>
                  </a:cubicBezTo>
                  <a:cubicBezTo>
                    <a:pt x="163" y="376"/>
                    <a:pt x="184" y="341"/>
                    <a:pt x="177" y="303"/>
                  </a:cubicBezTo>
                  <a:cubicBezTo>
                    <a:pt x="166" y="260"/>
                    <a:pt x="159" y="215"/>
                    <a:pt x="152" y="172"/>
                  </a:cubicBezTo>
                  <a:lnTo>
                    <a:pt x="152" y="172"/>
                  </a:lnTo>
                  <a:lnTo>
                    <a:pt x="156" y="190"/>
                  </a:lnTo>
                  <a:cubicBezTo>
                    <a:pt x="148" y="151"/>
                    <a:pt x="145" y="109"/>
                    <a:pt x="141" y="71"/>
                  </a:cubicBezTo>
                  <a:cubicBezTo>
                    <a:pt x="141" y="34"/>
                    <a:pt x="11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6;p36">
              <a:extLst>
                <a:ext uri="{FF2B5EF4-FFF2-40B4-BE49-F238E27FC236}">
                  <a16:creationId xmlns:a16="http://schemas.microsoft.com/office/drawing/2014/main" id="{0DA35C1E-CD1E-4631-A156-DD05529241AA}"/>
                </a:ext>
              </a:extLst>
            </p:cNvPr>
            <p:cNvSpPr/>
            <p:nvPr/>
          </p:nvSpPr>
          <p:spPr>
            <a:xfrm flipH="1">
              <a:off x="1610035" y="3373489"/>
              <a:ext cx="12113" cy="24068"/>
            </a:xfrm>
            <a:custGeom>
              <a:avLst/>
              <a:gdLst/>
              <a:ahLst/>
              <a:cxnLst/>
              <a:rect l="l" t="t" r="r" b="b"/>
              <a:pathLst>
                <a:path w="156" h="310" extrusionOk="0">
                  <a:moveTo>
                    <a:pt x="78" y="1"/>
                  </a:moveTo>
                  <a:cubicBezTo>
                    <a:pt x="60" y="1"/>
                    <a:pt x="39" y="8"/>
                    <a:pt x="29" y="22"/>
                  </a:cubicBezTo>
                  <a:cubicBezTo>
                    <a:pt x="25" y="26"/>
                    <a:pt x="18" y="33"/>
                    <a:pt x="18" y="36"/>
                  </a:cubicBezTo>
                  <a:cubicBezTo>
                    <a:pt x="11" y="47"/>
                    <a:pt x="8" y="61"/>
                    <a:pt x="8" y="71"/>
                  </a:cubicBezTo>
                  <a:cubicBezTo>
                    <a:pt x="1" y="134"/>
                    <a:pt x="4" y="198"/>
                    <a:pt x="18" y="257"/>
                  </a:cubicBezTo>
                  <a:cubicBezTo>
                    <a:pt x="22" y="275"/>
                    <a:pt x="36" y="293"/>
                    <a:pt x="50" y="300"/>
                  </a:cubicBezTo>
                  <a:cubicBezTo>
                    <a:pt x="60" y="305"/>
                    <a:pt x="75" y="310"/>
                    <a:pt x="88" y="310"/>
                  </a:cubicBezTo>
                  <a:cubicBezTo>
                    <a:pt x="93" y="310"/>
                    <a:pt x="98" y="309"/>
                    <a:pt x="103" y="307"/>
                  </a:cubicBezTo>
                  <a:cubicBezTo>
                    <a:pt x="120" y="300"/>
                    <a:pt x="138" y="289"/>
                    <a:pt x="145" y="275"/>
                  </a:cubicBezTo>
                  <a:cubicBezTo>
                    <a:pt x="155" y="257"/>
                    <a:pt x="155" y="240"/>
                    <a:pt x="152" y="219"/>
                  </a:cubicBezTo>
                  <a:cubicBezTo>
                    <a:pt x="149" y="211"/>
                    <a:pt x="148" y="202"/>
                    <a:pt x="147" y="193"/>
                  </a:cubicBezTo>
                  <a:lnTo>
                    <a:pt x="147" y="193"/>
                  </a:lnTo>
                  <a:cubicBezTo>
                    <a:pt x="141" y="153"/>
                    <a:pt x="142" y="111"/>
                    <a:pt x="148" y="71"/>
                  </a:cubicBezTo>
                  <a:cubicBezTo>
                    <a:pt x="148" y="54"/>
                    <a:pt x="138" y="33"/>
                    <a:pt x="127" y="22"/>
                  </a:cubicBezTo>
                  <a:cubicBezTo>
                    <a:pt x="113" y="8"/>
                    <a:pt x="9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2677;p36">
              <a:extLst>
                <a:ext uri="{FF2B5EF4-FFF2-40B4-BE49-F238E27FC236}">
                  <a16:creationId xmlns:a16="http://schemas.microsoft.com/office/drawing/2014/main" id="{5CA61638-3A37-9C9E-6A90-AB0B07A7B447}"/>
                </a:ext>
              </a:extLst>
            </p:cNvPr>
            <p:cNvSpPr/>
            <p:nvPr/>
          </p:nvSpPr>
          <p:spPr>
            <a:xfrm flipH="1">
              <a:off x="1240844" y="3489486"/>
              <a:ext cx="10948" cy="22981"/>
            </a:xfrm>
            <a:custGeom>
              <a:avLst/>
              <a:gdLst/>
              <a:ahLst/>
              <a:cxnLst/>
              <a:rect l="l" t="t" r="r" b="b"/>
              <a:pathLst>
                <a:path w="141" h="296" extrusionOk="0">
                  <a:moveTo>
                    <a:pt x="70" y="1"/>
                  </a:moveTo>
                  <a:cubicBezTo>
                    <a:pt x="53" y="1"/>
                    <a:pt x="32" y="8"/>
                    <a:pt x="21" y="22"/>
                  </a:cubicBezTo>
                  <a:cubicBezTo>
                    <a:pt x="7" y="36"/>
                    <a:pt x="0" y="50"/>
                    <a:pt x="0" y="71"/>
                  </a:cubicBezTo>
                  <a:lnTo>
                    <a:pt x="0" y="226"/>
                  </a:lnTo>
                  <a:cubicBezTo>
                    <a:pt x="0" y="243"/>
                    <a:pt x="7" y="261"/>
                    <a:pt x="21" y="275"/>
                  </a:cubicBezTo>
                  <a:cubicBezTo>
                    <a:pt x="32" y="285"/>
                    <a:pt x="53" y="296"/>
                    <a:pt x="70" y="296"/>
                  </a:cubicBezTo>
                  <a:cubicBezTo>
                    <a:pt x="88" y="296"/>
                    <a:pt x="105" y="289"/>
                    <a:pt x="120" y="275"/>
                  </a:cubicBezTo>
                  <a:cubicBezTo>
                    <a:pt x="134" y="261"/>
                    <a:pt x="141" y="243"/>
                    <a:pt x="141" y="226"/>
                  </a:cubicBezTo>
                  <a:lnTo>
                    <a:pt x="141" y="71"/>
                  </a:lnTo>
                  <a:cubicBezTo>
                    <a:pt x="141" y="53"/>
                    <a:pt x="134" y="32"/>
                    <a:pt x="120" y="22"/>
                  </a:cubicBezTo>
                  <a:cubicBezTo>
                    <a:pt x="105" y="8"/>
                    <a:pt x="8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2678;p36">
              <a:extLst>
                <a:ext uri="{FF2B5EF4-FFF2-40B4-BE49-F238E27FC236}">
                  <a16:creationId xmlns:a16="http://schemas.microsoft.com/office/drawing/2014/main" id="{81644E98-56E6-2D49-4BD4-0FEE5C61083A}"/>
                </a:ext>
              </a:extLst>
            </p:cNvPr>
            <p:cNvSpPr/>
            <p:nvPr/>
          </p:nvSpPr>
          <p:spPr>
            <a:xfrm flipH="1">
              <a:off x="1218716" y="3469843"/>
              <a:ext cx="11026" cy="14829"/>
            </a:xfrm>
            <a:custGeom>
              <a:avLst/>
              <a:gdLst/>
              <a:ahLst/>
              <a:cxnLst/>
              <a:rect l="l" t="t" r="r" b="b"/>
              <a:pathLst>
                <a:path w="142" h="191" extrusionOk="0">
                  <a:moveTo>
                    <a:pt x="71" y="1"/>
                  </a:moveTo>
                  <a:lnTo>
                    <a:pt x="53" y="4"/>
                  </a:lnTo>
                  <a:cubicBezTo>
                    <a:pt x="43" y="8"/>
                    <a:pt x="32" y="15"/>
                    <a:pt x="22" y="22"/>
                  </a:cubicBezTo>
                  <a:cubicBezTo>
                    <a:pt x="18" y="29"/>
                    <a:pt x="15" y="32"/>
                    <a:pt x="11" y="36"/>
                  </a:cubicBezTo>
                  <a:cubicBezTo>
                    <a:pt x="4" y="46"/>
                    <a:pt x="1" y="60"/>
                    <a:pt x="1" y="71"/>
                  </a:cubicBezTo>
                  <a:lnTo>
                    <a:pt x="1" y="120"/>
                  </a:lnTo>
                  <a:cubicBezTo>
                    <a:pt x="1" y="131"/>
                    <a:pt x="4" y="138"/>
                    <a:pt x="8" y="148"/>
                  </a:cubicBezTo>
                  <a:cubicBezTo>
                    <a:pt x="11" y="155"/>
                    <a:pt x="15" y="162"/>
                    <a:pt x="22" y="169"/>
                  </a:cubicBezTo>
                  <a:cubicBezTo>
                    <a:pt x="29" y="176"/>
                    <a:pt x="36" y="180"/>
                    <a:pt x="46" y="183"/>
                  </a:cubicBezTo>
                  <a:cubicBezTo>
                    <a:pt x="53" y="187"/>
                    <a:pt x="60" y="190"/>
                    <a:pt x="71" y="190"/>
                  </a:cubicBezTo>
                  <a:lnTo>
                    <a:pt x="89" y="187"/>
                  </a:lnTo>
                  <a:cubicBezTo>
                    <a:pt x="103" y="183"/>
                    <a:pt x="113" y="180"/>
                    <a:pt x="120" y="169"/>
                  </a:cubicBezTo>
                  <a:cubicBezTo>
                    <a:pt x="124" y="166"/>
                    <a:pt x="127" y="159"/>
                    <a:pt x="131" y="155"/>
                  </a:cubicBezTo>
                  <a:cubicBezTo>
                    <a:pt x="138" y="145"/>
                    <a:pt x="141" y="134"/>
                    <a:pt x="141" y="120"/>
                  </a:cubicBezTo>
                  <a:lnTo>
                    <a:pt x="141" y="71"/>
                  </a:lnTo>
                  <a:cubicBezTo>
                    <a:pt x="141" y="64"/>
                    <a:pt x="141" y="53"/>
                    <a:pt x="134" y="46"/>
                  </a:cubicBezTo>
                  <a:cubicBezTo>
                    <a:pt x="134" y="36"/>
                    <a:pt x="127" y="29"/>
                    <a:pt x="120" y="22"/>
                  </a:cubicBezTo>
                  <a:cubicBezTo>
                    <a:pt x="113" y="15"/>
                    <a:pt x="106" y="11"/>
                    <a:pt x="99" y="8"/>
                  </a:cubicBezTo>
                  <a:cubicBezTo>
                    <a:pt x="89" y="4"/>
                    <a:pt x="82"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2679;p36">
              <a:extLst>
                <a:ext uri="{FF2B5EF4-FFF2-40B4-BE49-F238E27FC236}">
                  <a16:creationId xmlns:a16="http://schemas.microsoft.com/office/drawing/2014/main" id="{1FBABC3E-929B-35B8-E0DB-4E3BF98A3D6F}"/>
                </a:ext>
              </a:extLst>
            </p:cNvPr>
            <p:cNvSpPr/>
            <p:nvPr/>
          </p:nvSpPr>
          <p:spPr>
            <a:xfrm flipH="1">
              <a:off x="600583" y="2593030"/>
              <a:ext cx="661070" cy="1104196"/>
            </a:xfrm>
            <a:custGeom>
              <a:avLst/>
              <a:gdLst/>
              <a:ahLst/>
              <a:cxnLst/>
              <a:rect l="l" t="t" r="r" b="b"/>
              <a:pathLst>
                <a:path w="8514" h="14222" extrusionOk="0">
                  <a:moveTo>
                    <a:pt x="405" y="1"/>
                  </a:moveTo>
                  <a:lnTo>
                    <a:pt x="264" y="11"/>
                  </a:lnTo>
                  <a:cubicBezTo>
                    <a:pt x="268" y="36"/>
                    <a:pt x="250" y="54"/>
                    <a:pt x="187" y="92"/>
                  </a:cubicBezTo>
                  <a:cubicBezTo>
                    <a:pt x="113" y="134"/>
                    <a:pt x="1" y="205"/>
                    <a:pt x="18" y="356"/>
                  </a:cubicBezTo>
                  <a:cubicBezTo>
                    <a:pt x="29" y="433"/>
                    <a:pt x="106" y="475"/>
                    <a:pt x="194" y="528"/>
                  </a:cubicBezTo>
                  <a:cubicBezTo>
                    <a:pt x="243" y="553"/>
                    <a:pt x="334" y="605"/>
                    <a:pt x="338" y="634"/>
                  </a:cubicBezTo>
                  <a:cubicBezTo>
                    <a:pt x="334" y="655"/>
                    <a:pt x="282" y="707"/>
                    <a:pt x="247" y="739"/>
                  </a:cubicBezTo>
                  <a:cubicBezTo>
                    <a:pt x="169" y="816"/>
                    <a:pt x="92" y="894"/>
                    <a:pt x="106" y="989"/>
                  </a:cubicBezTo>
                  <a:cubicBezTo>
                    <a:pt x="116" y="1073"/>
                    <a:pt x="204" y="1119"/>
                    <a:pt x="296" y="1168"/>
                  </a:cubicBezTo>
                  <a:cubicBezTo>
                    <a:pt x="338" y="1189"/>
                    <a:pt x="422" y="1235"/>
                    <a:pt x="429" y="1256"/>
                  </a:cubicBezTo>
                  <a:cubicBezTo>
                    <a:pt x="429" y="1280"/>
                    <a:pt x="373" y="1336"/>
                    <a:pt x="341" y="1372"/>
                  </a:cubicBezTo>
                  <a:cubicBezTo>
                    <a:pt x="268" y="1449"/>
                    <a:pt x="190" y="1530"/>
                    <a:pt x="208" y="1621"/>
                  </a:cubicBezTo>
                  <a:cubicBezTo>
                    <a:pt x="222" y="1702"/>
                    <a:pt x="310" y="1748"/>
                    <a:pt x="405" y="1797"/>
                  </a:cubicBezTo>
                  <a:cubicBezTo>
                    <a:pt x="450" y="1818"/>
                    <a:pt x="531" y="1860"/>
                    <a:pt x="538" y="1881"/>
                  </a:cubicBezTo>
                  <a:cubicBezTo>
                    <a:pt x="538" y="1902"/>
                    <a:pt x="482" y="1962"/>
                    <a:pt x="450" y="1997"/>
                  </a:cubicBezTo>
                  <a:cubicBezTo>
                    <a:pt x="380" y="2078"/>
                    <a:pt x="306" y="2159"/>
                    <a:pt x="324" y="2247"/>
                  </a:cubicBezTo>
                  <a:cubicBezTo>
                    <a:pt x="341" y="2331"/>
                    <a:pt x="433" y="2377"/>
                    <a:pt x="528" y="2423"/>
                  </a:cubicBezTo>
                  <a:cubicBezTo>
                    <a:pt x="573" y="2440"/>
                    <a:pt x="654" y="2482"/>
                    <a:pt x="661" y="2500"/>
                  </a:cubicBezTo>
                  <a:cubicBezTo>
                    <a:pt x="661" y="2524"/>
                    <a:pt x="605" y="2588"/>
                    <a:pt x="577" y="2623"/>
                  </a:cubicBezTo>
                  <a:cubicBezTo>
                    <a:pt x="507" y="2704"/>
                    <a:pt x="436" y="2785"/>
                    <a:pt x="457" y="2872"/>
                  </a:cubicBezTo>
                  <a:cubicBezTo>
                    <a:pt x="475" y="2957"/>
                    <a:pt x="573" y="2999"/>
                    <a:pt x="665" y="3041"/>
                  </a:cubicBezTo>
                  <a:cubicBezTo>
                    <a:pt x="710" y="3062"/>
                    <a:pt x="791" y="3097"/>
                    <a:pt x="802" y="3118"/>
                  </a:cubicBezTo>
                  <a:cubicBezTo>
                    <a:pt x="802" y="3140"/>
                    <a:pt x="746" y="3206"/>
                    <a:pt x="718" y="3241"/>
                  </a:cubicBezTo>
                  <a:cubicBezTo>
                    <a:pt x="651" y="3322"/>
                    <a:pt x="580" y="3407"/>
                    <a:pt x="605" y="3494"/>
                  </a:cubicBezTo>
                  <a:cubicBezTo>
                    <a:pt x="623" y="3579"/>
                    <a:pt x="721" y="3618"/>
                    <a:pt x="816" y="3660"/>
                  </a:cubicBezTo>
                  <a:cubicBezTo>
                    <a:pt x="862" y="3677"/>
                    <a:pt x="942" y="3712"/>
                    <a:pt x="953" y="3730"/>
                  </a:cubicBezTo>
                  <a:cubicBezTo>
                    <a:pt x="953" y="3755"/>
                    <a:pt x="900" y="3821"/>
                    <a:pt x="872" y="3857"/>
                  </a:cubicBezTo>
                  <a:cubicBezTo>
                    <a:pt x="809" y="3941"/>
                    <a:pt x="742" y="4025"/>
                    <a:pt x="763" y="4113"/>
                  </a:cubicBezTo>
                  <a:cubicBezTo>
                    <a:pt x="788" y="4194"/>
                    <a:pt x="886" y="4236"/>
                    <a:pt x="981" y="4271"/>
                  </a:cubicBezTo>
                  <a:cubicBezTo>
                    <a:pt x="1027" y="4289"/>
                    <a:pt x="1108" y="4320"/>
                    <a:pt x="1118" y="4342"/>
                  </a:cubicBezTo>
                  <a:cubicBezTo>
                    <a:pt x="1122" y="4363"/>
                    <a:pt x="1069" y="4433"/>
                    <a:pt x="1041" y="4468"/>
                  </a:cubicBezTo>
                  <a:cubicBezTo>
                    <a:pt x="978" y="4552"/>
                    <a:pt x="914" y="4640"/>
                    <a:pt x="939" y="4725"/>
                  </a:cubicBezTo>
                  <a:cubicBezTo>
                    <a:pt x="964" y="4809"/>
                    <a:pt x="1065" y="4844"/>
                    <a:pt x="1164" y="4879"/>
                  </a:cubicBezTo>
                  <a:cubicBezTo>
                    <a:pt x="1206" y="4897"/>
                    <a:pt x="1290" y="4925"/>
                    <a:pt x="1301" y="4946"/>
                  </a:cubicBezTo>
                  <a:cubicBezTo>
                    <a:pt x="1304" y="4967"/>
                    <a:pt x="1252" y="5037"/>
                    <a:pt x="1227" y="5076"/>
                  </a:cubicBezTo>
                  <a:cubicBezTo>
                    <a:pt x="1167" y="5160"/>
                    <a:pt x="1104" y="5252"/>
                    <a:pt x="1132" y="5336"/>
                  </a:cubicBezTo>
                  <a:cubicBezTo>
                    <a:pt x="1160" y="5417"/>
                    <a:pt x="1259" y="5452"/>
                    <a:pt x="1357" y="5484"/>
                  </a:cubicBezTo>
                  <a:cubicBezTo>
                    <a:pt x="1403" y="5498"/>
                    <a:pt x="1487" y="5526"/>
                    <a:pt x="1498" y="5547"/>
                  </a:cubicBezTo>
                  <a:cubicBezTo>
                    <a:pt x="1501" y="5568"/>
                    <a:pt x="1452" y="5642"/>
                    <a:pt x="1427" y="5681"/>
                  </a:cubicBezTo>
                  <a:cubicBezTo>
                    <a:pt x="1368" y="5765"/>
                    <a:pt x="1308" y="5856"/>
                    <a:pt x="1340" y="5941"/>
                  </a:cubicBezTo>
                  <a:cubicBezTo>
                    <a:pt x="1368" y="6022"/>
                    <a:pt x="1470" y="6053"/>
                    <a:pt x="1568" y="6085"/>
                  </a:cubicBezTo>
                  <a:cubicBezTo>
                    <a:pt x="1614" y="6095"/>
                    <a:pt x="1698" y="6123"/>
                    <a:pt x="1712" y="6141"/>
                  </a:cubicBezTo>
                  <a:cubicBezTo>
                    <a:pt x="1712" y="6162"/>
                    <a:pt x="1666" y="6236"/>
                    <a:pt x="1642" y="6278"/>
                  </a:cubicBezTo>
                  <a:cubicBezTo>
                    <a:pt x="1589" y="6366"/>
                    <a:pt x="1529" y="6457"/>
                    <a:pt x="1561" y="6538"/>
                  </a:cubicBezTo>
                  <a:cubicBezTo>
                    <a:pt x="1596" y="6623"/>
                    <a:pt x="1698" y="6651"/>
                    <a:pt x="1797" y="6675"/>
                  </a:cubicBezTo>
                  <a:cubicBezTo>
                    <a:pt x="1842" y="6689"/>
                    <a:pt x="1927" y="6710"/>
                    <a:pt x="1941" y="6728"/>
                  </a:cubicBezTo>
                  <a:cubicBezTo>
                    <a:pt x="1944" y="6753"/>
                    <a:pt x="1898" y="6826"/>
                    <a:pt x="1877" y="6869"/>
                  </a:cubicBezTo>
                  <a:cubicBezTo>
                    <a:pt x="1825" y="6956"/>
                    <a:pt x="1768" y="7051"/>
                    <a:pt x="1804" y="7132"/>
                  </a:cubicBezTo>
                  <a:cubicBezTo>
                    <a:pt x="1839" y="7213"/>
                    <a:pt x="1944" y="7238"/>
                    <a:pt x="2043" y="7262"/>
                  </a:cubicBezTo>
                  <a:cubicBezTo>
                    <a:pt x="2088" y="7273"/>
                    <a:pt x="2173" y="7294"/>
                    <a:pt x="2187" y="7311"/>
                  </a:cubicBezTo>
                  <a:cubicBezTo>
                    <a:pt x="2194" y="7333"/>
                    <a:pt x="2151" y="7410"/>
                    <a:pt x="2127" y="7452"/>
                  </a:cubicBezTo>
                  <a:cubicBezTo>
                    <a:pt x="2078" y="7543"/>
                    <a:pt x="2025" y="7638"/>
                    <a:pt x="2064" y="7719"/>
                  </a:cubicBezTo>
                  <a:cubicBezTo>
                    <a:pt x="2099" y="7796"/>
                    <a:pt x="2204" y="7821"/>
                    <a:pt x="2306" y="7842"/>
                  </a:cubicBezTo>
                  <a:cubicBezTo>
                    <a:pt x="2352" y="7849"/>
                    <a:pt x="2440" y="7867"/>
                    <a:pt x="2450" y="7884"/>
                  </a:cubicBezTo>
                  <a:cubicBezTo>
                    <a:pt x="2457" y="7909"/>
                    <a:pt x="2419" y="7986"/>
                    <a:pt x="2398" y="8028"/>
                  </a:cubicBezTo>
                  <a:cubicBezTo>
                    <a:pt x="2352" y="8120"/>
                    <a:pt x="2303" y="8215"/>
                    <a:pt x="2341" y="8296"/>
                  </a:cubicBezTo>
                  <a:cubicBezTo>
                    <a:pt x="2380" y="8373"/>
                    <a:pt x="2485" y="8390"/>
                    <a:pt x="2591" y="8408"/>
                  </a:cubicBezTo>
                  <a:cubicBezTo>
                    <a:pt x="2637" y="8419"/>
                    <a:pt x="2721" y="8433"/>
                    <a:pt x="2735" y="8450"/>
                  </a:cubicBezTo>
                  <a:cubicBezTo>
                    <a:pt x="2742" y="8471"/>
                    <a:pt x="2707" y="8552"/>
                    <a:pt x="2686" y="8594"/>
                  </a:cubicBezTo>
                  <a:cubicBezTo>
                    <a:pt x="2644" y="8689"/>
                    <a:pt x="2598" y="8784"/>
                    <a:pt x="2640" y="8861"/>
                  </a:cubicBezTo>
                  <a:cubicBezTo>
                    <a:pt x="2682" y="8939"/>
                    <a:pt x="2788" y="8956"/>
                    <a:pt x="2890" y="8970"/>
                  </a:cubicBezTo>
                  <a:cubicBezTo>
                    <a:pt x="2939" y="8974"/>
                    <a:pt x="3023" y="8988"/>
                    <a:pt x="3037" y="9002"/>
                  </a:cubicBezTo>
                  <a:cubicBezTo>
                    <a:pt x="3044" y="9027"/>
                    <a:pt x="3013" y="9107"/>
                    <a:pt x="2995" y="9150"/>
                  </a:cubicBezTo>
                  <a:cubicBezTo>
                    <a:pt x="2953" y="9245"/>
                    <a:pt x="2914" y="9343"/>
                    <a:pt x="2960" y="9420"/>
                  </a:cubicBezTo>
                  <a:cubicBezTo>
                    <a:pt x="3002" y="9498"/>
                    <a:pt x="3111" y="9508"/>
                    <a:pt x="3213" y="9515"/>
                  </a:cubicBezTo>
                  <a:cubicBezTo>
                    <a:pt x="3262" y="9522"/>
                    <a:pt x="3350" y="9529"/>
                    <a:pt x="3364" y="9543"/>
                  </a:cubicBezTo>
                  <a:cubicBezTo>
                    <a:pt x="3371" y="9568"/>
                    <a:pt x="3339" y="9649"/>
                    <a:pt x="3325" y="9691"/>
                  </a:cubicBezTo>
                  <a:cubicBezTo>
                    <a:pt x="3287" y="9789"/>
                    <a:pt x="3252" y="9891"/>
                    <a:pt x="3301" y="9965"/>
                  </a:cubicBezTo>
                  <a:cubicBezTo>
                    <a:pt x="3350" y="10039"/>
                    <a:pt x="3455" y="10046"/>
                    <a:pt x="3557" y="10049"/>
                  </a:cubicBezTo>
                  <a:cubicBezTo>
                    <a:pt x="3607" y="10053"/>
                    <a:pt x="3694" y="10056"/>
                    <a:pt x="3709" y="10074"/>
                  </a:cubicBezTo>
                  <a:cubicBezTo>
                    <a:pt x="3719" y="10095"/>
                    <a:pt x="3691" y="10176"/>
                    <a:pt x="3677" y="10222"/>
                  </a:cubicBezTo>
                  <a:cubicBezTo>
                    <a:pt x="3645" y="10320"/>
                    <a:pt x="3614" y="10422"/>
                    <a:pt x="3663" y="10496"/>
                  </a:cubicBezTo>
                  <a:cubicBezTo>
                    <a:pt x="3716" y="10566"/>
                    <a:pt x="3824" y="10570"/>
                    <a:pt x="3926" y="10570"/>
                  </a:cubicBezTo>
                  <a:cubicBezTo>
                    <a:pt x="3976" y="10570"/>
                    <a:pt x="4063" y="10570"/>
                    <a:pt x="4078" y="10584"/>
                  </a:cubicBezTo>
                  <a:cubicBezTo>
                    <a:pt x="4088" y="10605"/>
                    <a:pt x="4067" y="10689"/>
                    <a:pt x="4053" y="10735"/>
                  </a:cubicBezTo>
                  <a:cubicBezTo>
                    <a:pt x="4025" y="10837"/>
                    <a:pt x="3997" y="10939"/>
                    <a:pt x="4053" y="11009"/>
                  </a:cubicBezTo>
                  <a:cubicBezTo>
                    <a:pt x="4094" y="11064"/>
                    <a:pt x="4170" y="11074"/>
                    <a:pt x="4251" y="11074"/>
                  </a:cubicBezTo>
                  <a:cubicBezTo>
                    <a:pt x="4274" y="11074"/>
                    <a:pt x="4297" y="11073"/>
                    <a:pt x="4320" y="11072"/>
                  </a:cubicBezTo>
                  <a:cubicBezTo>
                    <a:pt x="4340" y="11071"/>
                    <a:pt x="4369" y="11069"/>
                    <a:pt x="4397" y="11069"/>
                  </a:cubicBezTo>
                  <a:cubicBezTo>
                    <a:pt x="4430" y="11069"/>
                    <a:pt x="4461" y="11071"/>
                    <a:pt x="4471" y="11079"/>
                  </a:cubicBezTo>
                  <a:cubicBezTo>
                    <a:pt x="4482" y="11100"/>
                    <a:pt x="4461" y="11185"/>
                    <a:pt x="4454" y="11230"/>
                  </a:cubicBezTo>
                  <a:cubicBezTo>
                    <a:pt x="4429" y="11332"/>
                    <a:pt x="4408" y="11438"/>
                    <a:pt x="4464" y="11504"/>
                  </a:cubicBezTo>
                  <a:cubicBezTo>
                    <a:pt x="4504" y="11548"/>
                    <a:pt x="4563" y="11559"/>
                    <a:pt x="4629" y="11559"/>
                  </a:cubicBezTo>
                  <a:cubicBezTo>
                    <a:pt x="4663" y="11559"/>
                    <a:pt x="4699" y="11556"/>
                    <a:pt x="4735" y="11554"/>
                  </a:cubicBezTo>
                  <a:cubicBezTo>
                    <a:pt x="4761" y="11550"/>
                    <a:pt x="4802" y="11546"/>
                    <a:pt x="4834" y="11546"/>
                  </a:cubicBezTo>
                  <a:cubicBezTo>
                    <a:pt x="4859" y="11546"/>
                    <a:pt x="4878" y="11548"/>
                    <a:pt x="4886" y="11554"/>
                  </a:cubicBezTo>
                  <a:cubicBezTo>
                    <a:pt x="4896" y="11571"/>
                    <a:pt x="4882" y="11659"/>
                    <a:pt x="4875" y="11705"/>
                  </a:cubicBezTo>
                  <a:cubicBezTo>
                    <a:pt x="4858" y="11807"/>
                    <a:pt x="4840" y="11916"/>
                    <a:pt x="4903" y="11979"/>
                  </a:cubicBezTo>
                  <a:cubicBezTo>
                    <a:pt x="4936" y="12014"/>
                    <a:pt x="4984" y="12024"/>
                    <a:pt x="5037" y="12024"/>
                  </a:cubicBezTo>
                  <a:cubicBezTo>
                    <a:pt x="5081" y="12024"/>
                    <a:pt x="5128" y="12017"/>
                    <a:pt x="5174" y="12011"/>
                  </a:cubicBezTo>
                  <a:cubicBezTo>
                    <a:pt x="5206" y="12006"/>
                    <a:pt x="5258" y="11999"/>
                    <a:pt x="5293" y="11999"/>
                  </a:cubicBezTo>
                  <a:cubicBezTo>
                    <a:pt x="5308" y="11999"/>
                    <a:pt x="5320" y="12000"/>
                    <a:pt x="5325" y="12004"/>
                  </a:cubicBezTo>
                  <a:cubicBezTo>
                    <a:pt x="5339" y="12021"/>
                    <a:pt x="5329" y="12109"/>
                    <a:pt x="5325" y="12155"/>
                  </a:cubicBezTo>
                  <a:cubicBezTo>
                    <a:pt x="5311" y="12260"/>
                    <a:pt x="5301" y="12369"/>
                    <a:pt x="5367" y="12429"/>
                  </a:cubicBezTo>
                  <a:cubicBezTo>
                    <a:pt x="5398" y="12458"/>
                    <a:pt x="5439" y="12468"/>
                    <a:pt x="5485" y="12468"/>
                  </a:cubicBezTo>
                  <a:cubicBezTo>
                    <a:pt x="5533" y="12468"/>
                    <a:pt x="5586" y="12457"/>
                    <a:pt x="5638" y="12446"/>
                  </a:cubicBezTo>
                  <a:cubicBezTo>
                    <a:pt x="5677" y="12438"/>
                    <a:pt x="5737" y="12426"/>
                    <a:pt x="5769" y="12426"/>
                  </a:cubicBezTo>
                  <a:cubicBezTo>
                    <a:pt x="5778" y="12426"/>
                    <a:pt x="5785" y="12427"/>
                    <a:pt x="5789" y="12429"/>
                  </a:cubicBezTo>
                  <a:cubicBezTo>
                    <a:pt x="5803" y="12446"/>
                    <a:pt x="5800" y="12534"/>
                    <a:pt x="5796" y="12580"/>
                  </a:cubicBezTo>
                  <a:cubicBezTo>
                    <a:pt x="5793" y="12685"/>
                    <a:pt x="5786" y="12794"/>
                    <a:pt x="5856" y="12851"/>
                  </a:cubicBezTo>
                  <a:cubicBezTo>
                    <a:pt x="5884" y="12874"/>
                    <a:pt x="5919" y="12883"/>
                    <a:pt x="5958" y="12883"/>
                  </a:cubicBezTo>
                  <a:cubicBezTo>
                    <a:pt x="6011" y="12883"/>
                    <a:pt x="6071" y="12867"/>
                    <a:pt x="6130" y="12851"/>
                  </a:cubicBezTo>
                  <a:cubicBezTo>
                    <a:pt x="6168" y="12842"/>
                    <a:pt x="6233" y="12823"/>
                    <a:pt x="6263" y="12823"/>
                  </a:cubicBezTo>
                  <a:cubicBezTo>
                    <a:pt x="6270" y="12823"/>
                    <a:pt x="6275" y="12824"/>
                    <a:pt x="6278" y="12826"/>
                  </a:cubicBezTo>
                  <a:cubicBezTo>
                    <a:pt x="6295" y="12844"/>
                    <a:pt x="6295" y="12931"/>
                    <a:pt x="6295" y="12977"/>
                  </a:cubicBezTo>
                  <a:cubicBezTo>
                    <a:pt x="6295" y="13083"/>
                    <a:pt x="6299" y="13192"/>
                    <a:pt x="6369" y="13241"/>
                  </a:cubicBezTo>
                  <a:cubicBezTo>
                    <a:pt x="6397" y="13260"/>
                    <a:pt x="6428" y="13268"/>
                    <a:pt x="6462" y="13268"/>
                  </a:cubicBezTo>
                  <a:cubicBezTo>
                    <a:pt x="6518" y="13268"/>
                    <a:pt x="6581" y="13247"/>
                    <a:pt x="6643" y="13227"/>
                  </a:cubicBezTo>
                  <a:cubicBezTo>
                    <a:pt x="6684" y="13214"/>
                    <a:pt x="6756" y="13190"/>
                    <a:pt x="6783" y="13190"/>
                  </a:cubicBezTo>
                  <a:cubicBezTo>
                    <a:pt x="6786" y="13190"/>
                    <a:pt x="6789" y="13191"/>
                    <a:pt x="6791" y="13192"/>
                  </a:cubicBezTo>
                  <a:cubicBezTo>
                    <a:pt x="6808" y="13209"/>
                    <a:pt x="6815" y="13293"/>
                    <a:pt x="6819" y="13343"/>
                  </a:cubicBezTo>
                  <a:cubicBezTo>
                    <a:pt x="6826" y="13445"/>
                    <a:pt x="6833" y="13554"/>
                    <a:pt x="6910" y="13599"/>
                  </a:cubicBezTo>
                  <a:cubicBezTo>
                    <a:pt x="6934" y="13615"/>
                    <a:pt x="6961" y="13622"/>
                    <a:pt x="6990" y="13622"/>
                  </a:cubicBezTo>
                  <a:cubicBezTo>
                    <a:pt x="7049" y="13622"/>
                    <a:pt x="7117" y="13594"/>
                    <a:pt x="7181" y="13568"/>
                  </a:cubicBezTo>
                  <a:cubicBezTo>
                    <a:pt x="7223" y="13552"/>
                    <a:pt x="7293" y="13521"/>
                    <a:pt x="7319" y="13521"/>
                  </a:cubicBezTo>
                  <a:cubicBezTo>
                    <a:pt x="7321" y="13521"/>
                    <a:pt x="7324" y="13521"/>
                    <a:pt x="7325" y="13522"/>
                  </a:cubicBezTo>
                  <a:cubicBezTo>
                    <a:pt x="7343" y="13540"/>
                    <a:pt x="7357" y="13624"/>
                    <a:pt x="7364" y="13670"/>
                  </a:cubicBezTo>
                  <a:cubicBezTo>
                    <a:pt x="7378" y="13775"/>
                    <a:pt x="7392" y="13880"/>
                    <a:pt x="7473" y="13923"/>
                  </a:cubicBezTo>
                  <a:cubicBezTo>
                    <a:pt x="7494" y="13934"/>
                    <a:pt x="7518" y="13939"/>
                    <a:pt x="7542" y="13939"/>
                  </a:cubicBezTo>
                  <a:cubicBezTo>
                    <a:pt x="7604" y="13939"/>
                    <a:pt x="7674" y="13906"/>
                    <a:pt x="7740" y="13873"/>
                  </a:cubicBezTo>
                  <a:cubicBezTo>
                    <a:pt x="7780" y="13853"/>
                    <a:pt x="7856" y="13817"/>
                    <a:pt x="7881" y="13817"/>
                  </a:cubicBezTo>
                  <a:cubicBezTo>
                    <a:pt x="7882" y="13817"/>
                    <a:pt x="7883" y="13817"/>
                    <a:pt x="7884" y="13817"/>
                  </a:cubicBezTo>
                  <a:cubicBezTo>
                    <a:pt x="7902" y="13831"/>
                    <a:pt x="7919" y="13919"/>
                    <a:pt x="7930" y="13965"/>
                  </a:cubicBezTo>
                  <a:cubicBezTo>
                    <a:pt x="7951" y="14067"/>
                    <a:pt x="7972" y="14172"/>
                    <a:pt x="8053" y="14207"/>
                  </a:cubicBezTo>
                  <a:cubicBezTo>
                    <a:pt x="8074" y="14218"/>
                    <a:pt x="8091" y="14221"/>
                    <a:pt x="8112" y="14221"/>
                  </a:cubicBezTo>
                  <a:cubicBezTo>
                    <a:pt x="8179" y="14221"/>
                    <a:pt x="8249" y="14179"/>
                    <a:pt x="8320" y="14141"/>
                  </a:cubicBezTo>
                  <a:cubicBezTo>
                    <a:pt x="8360" y="14117"/>
                    <a:pt x="8430" y="14077"/>
                    <a:pt x="8457" y="14077"/>
                  </a:cubicBezTo>
                  <a:cubicBezTo>
                    <a:pt x="8458" y="14077"/>
                    <a:pt x="8459" y="14077"/>
                    <a:pt x="8460" y="14077"/>
                  </a:cubicBezTo>
                  <a:lnTo>
                    <a:pt x="8513" y="13947"/>
                  </a:lnTo>
                  <a:cubicBezTo>
                    <a:pt x="8495" y="13940"/>
                    <a:pt x="8477" y="13936"/>
                    <a:pt x="8458" y="13936"/>
                  </a:cubicBezTo>
                  <a:cubicBezTo>
                    <a:pt x="8391" y="13936"/>
                    <a:pt x="8318" y="13979"/>
                    <a:pt x="8249" y="14018"/>
                  </a:cubicBezTo>
                  <a:cubicBezTo>
                    <a:pt x="8209" y="14041"/>
                    <a:pt x="8139" y="14081"/>
                    <a:pt x="8115" y="14081"/>
                  </a:cubicBezTo>
                  <a:cubicBezTo>
                    <a:pt x="8114" y="14081"/>
                    <a:pt x="8113" y="14081"/>
                    <a:pt x="8112" y="14081"/>
                  </a:cubicBezTo>
                  <a:cubicBezTo>
                    <a:pt x="8095" y="14067"/>
                    <a:pt x="8077" y="13982"/>
                    <a:pt x="8067" y="13933"/>
                  </a:cubicBezTo>
                  <a:cubicBezTo>
                    <a:pt x="8046" y="13835"/>
                    <a:pt x="8025" y="13729"/>
                    <a:pt x="7944" y="13694"/>
                  </a:cubicBezTo>
                  <a:cubicBezTo>
                    <a:pt x="7923" y="13684"/>
                    <a:pt x="7902" y="13680"/>
                    <a:pt x="7879" y="13680"/>
                  </a:cubicBezTo>
                  <a:cubicBezTo>
                    <a:pt x="7817" y="13680"/>
                    <a:pt x="7747" y="13713"/>
                    <a:pt x="7680" y="13747"/>
                  </a:cubicBezTo>
                  <a:cubicBezTo>
                    <a:pt x="7640" y="13767"/>
                    <a:pt x="7568" y="13800"/>
                    <a:pt x="7543" y="13800"/>
                  </a:cubicBezTo>
                  <a:cubicBezTo>
                    <a:pt x="7542" y="13800"/>
                    <a:pt x="7541" y="13800"/>
                    <a:pt x="7540" y="13800"/>
                  </a:cubicBezTo>
                  <a:cubicBezTo>
                    <a:pt x="7522" y="13786"/>
                    <a:pt x="7508" y="13698"/>
                    <a:pt x="7501" y="13652"/>
                  </a:cubicBezTo>
                  <a:cubicBezTo>
                    <a:pt x="7487" y="13550"/>
                    <a:pt x="7473" y="13445"/>
                    <a:pt x="7399" y="13402"/>
                  </a:cubicBezTo>
                  <a:cubicBezTo>
                    <a:pt x="7375" y="13389"/>
                    <a:pt x="7349" y="13384"/>
                    <a:pt x="7322" y="13384"/>
                  </a:cubicBezTo>
                  <a:cubicBezTo>
                    <a:pt x="7261" y="13384"/>
                    <a:pt x="7194" y="13411"/>
                    <a:pt x="7128" y="13438"/>
                  </a:cubicBezTo>
                  <a:cubicBezTo>
                    <a:pt x="7088" y="13454"/>
                    <a:pt x="7014" y="13484"/>
                    <a:pt x="6988" y="13484"/>
                  </a:cubicBezTo>
                  <a:cubicBezTo>
                    <a:pt x="6987" y="13484"/>
                    <a:pt x="6985" y="13483"/>
                    <a:pt x="6984" y="13483"/>
                  </a:cubicBezTo>
                  <a:cubicBezTo>
                    <a:pt x="6967" y="13466"/>
                    <a:pt x="6963" y="13378"/>
                    <a:pt x="6960" y="13332"/>
                  </a:cubicBezTo>
                  <a:cubicBezTo>
                    <a:pt x="6949" y="13230"/>
                    <a:pt x="6942" y="13125"/>
                    <a:pt x="6872" y="13076"/>
                  </a:cubicBezTo>
                  <a:cubicBezTo>
                    <a:pt x="6845" y="13058"/>
                    <a:pt x="6815" y="13051"/>
                    <a:pt x="6783" y="13051"/>
                  </a:cubicBezTo>
                  <a:cubicBezTo>
                    <a:pt x="6726" y="13051"/>
                    <a:pt x="6662" y="13073"/>
                    <a:pt x="6601" y="13093"/>
                  </a:cubicBezTo>
                  <a:cubicBezTo>
                    <a:pt x="6560" y="13106"/>
                    <a:pt x="6489" y="13129"/>
                    <a:pt x="6461" y="13129"/>
                  </a:cubicBezTo>
                  <a:cubicBezTo>
                    <a:pt x="6458" y="13129"/>
                    <a:pt x="6455" y="13129"/>
                    <a:pt x="6453" y="13128"/>
                  </a:cubicBezTo>
                  <a:cubicBezTo>
                    <a:pt x="6439" y="13111"/>
                    <a:pt x="6436" y="13023"/>
                    <a:pt x="6436" y="12977"/>
                  </a:cubicBezTo>
                  <a:cubicBezTo>
                    <a:pt x="6436" y="12875"/>
                    <a:pt x="6432" y="12766"/>
                    <a:pt x="6366" y="12717"/>
                  </a:cubicBezTo>
                  <a:cubicBezTo>
                    <a:pt x="6335" y="12694"/>
                    <a:pt x="6300" y="12686"/>
                    <a:pt x="6261" y="12686"/>
                  </a:cubicBezTo>
                  <a:cubicBezTo>
                    <a:pt x="6209" y="12686"/>
                    <a:pt x="6151" y="12701"/>
                    <a:pt x="6095" y="12717"/>
                  </a:cubicBezTo>
                  <a:cubicBezTo>
                    <a:pt x="6056" y="12726"/>
                    <a:pt x="5987" y="12743"/>
                    <a:pt x="5956" y="12743"/>
                  </a:cubicBezTo>
                  <a:cubicBezTo>
                    <a:pt x="5951" y="12743"/>
                    <a:pt x="5947" y="12743"/>
                    <a:pt x="5944" y="12742"/>
                  </a:cubicBezTo>
                  <a:cubicBezTo>
                    <a:pt x="5930" y="12724"/>
                    <a:pt x="5937" y="12636"/>
                    <a:pt x="5937" y="12591"/>
                  </a:cubicBezTo>
                  <a:cubicBezTo>
                    <a:pt x="5944" y="12489"/>
                    <a:pt x="5947" y="12380"/>
                    <a:pt x="5884" y="12323"/>
                  </a:cubicBezTo>
                  <a:cubicBezTo>
                    <a:pt x="5852" y="12297"/>
                    <a:pt x="5811" y="12287"/>
                    <a:pt x="5767" y="12287"/>
                  </a:cubicBezTo>
                  <a:cubicBezTo>
                    <a:pt x="5718" y="12287"/>
                    <a:pt x="5665" y="12298"/>
                    <a:pt x="5613" y="12309"/>
                  </a:cubicBezTo>
                  <a:cubicBezTo>
                    <a:pt x="5572" y="12315"/>
                    <a:pt x="5506" y="12329"/>
                    <a:pt x="5476" y="12329"/>
                  </a:cubicBezTo>
                  <a:cubicBezTo>
                    <a:pt x="5470" y="12329"/>
                    <a:pt x="5465" y="12328"/>
                    <a:pt x="5462" y="12327"/>
                  </a:cubicBezTo>
                  <a:cubicBezTo>
                    <a:pt x="5448" y="12306"/>
                    <a:pt x="5459" y="12218"/>
                    <a:pt x="5462" y="12172"/>
                  </a:cubicBezTo>
                  <a:cubicBezTo>
                    <a:pt x="5476" y="12070"/>
                    <a:pt x="5487" y="11965"/>
                    <a:pt x="5424" y="11905"/>
                  </a:cubicBezTo>
                  <a:cubicBezTo>
                    <a:pt x="5388" y="11872"/>
                    <a:pt x="5339" y="11861"/>
                    <a:pt x="5285" y="11861"/>
                  </a:cubicBezTo>
                  <a:cubicBezTo>
                    <a:pt x="5243" y="11861"/>
                    <a:pt x="5198" y="11867"/>
                    <a:pt x="5153" y="11874"/>
                  </a:cubicBezTo>
                  <a:cubicBezTo>
                    <a:pt x="5121" y="11878"/>
                    <a:pt x="5071" y="11885"/>
                    <a:pt x="5037" y="11885"/>
                  </a:cubicBezTo>
                  <a:cubicBezTo>
                    <a:pt x="5022" y="11885"/>
                    <a:pt x="5011" y="11884"/>
                    <a:pt x="5005" y="11881"/>
                  </a:cubicBezTo>
                  <a:cubicBezTo>
                    <a:pt x="4991" y="11863"/>
                    <a:pt x="5005" y="11775"/>
                    <a:pt x="5012" y="11729"/>
                  </a:cubicBezTo>
                  <a:cubicBezTo>
                    <a:pt x="5030" y="11628"/>
                    <a:pt x="5048" y="11522"/>
                    <a:pt x="4988" y="11459"/>
                  </a:cubicBezTo>
                  <a:cubicBezTo>
                    <a:pt x="4951" y="11418"/>
                    <a:pt x="4893" y="11408"/>
                    <a:pt x="4828" y="11408"/>
                  </a:cubicBezTo>
                  <a:cubicBezTo>
                    <a:pt x="4793" y="11408"/>
                    <a:pt x="4756" y="11411"/>
                    <a:pt x="4721" y="11413"/>
                  </a:cubicBezTo>
                  <a:cubicBezTo>
                    <a:pt x="4692" y="11415"/>
                    <a:pt x="4647" y="11420"/>
                    <a:pt x="4613" y="11420"/>
                  </a:cubicBezTo>
                  <a:cubicBezTo>
                    <a:pt x="4593" y="11420"/>
                    <a:pt x="4576" y="11418"/>
                    <a:pt x="4570" y="11413"/>
                  </a:cubicBezTo>
                  <a:cubicBezTo>
                    <a:pt x="4559" y="11392"/>
                    <a:pt x="4577" y="11308"/>
                    <a:pt x="4587" y="11262"/>
                  </a:cubicBezTo>
                  <a:cubicBezTo>
                    <a:pt x="4612" y="11160"/>
                    <a:pt x="4633" y="11058"/>
                    <a:pt x="4577" y="10991"/>
                  </a:cubicBezTo>
                  <a:cubicBezTo>
                    <a:pt x="4533" y="10940"/>
                    <a:pt x="4460" y="10930"/>
                    <a:pt x="4381" y="10930"/>
                  </a:cubicBezTo>
                  <a:cubicBezTo>
                    <a:pt x="4359" y="10930"/>
                    <a:pt x="4336" y="10931"/>
                    <a:pt x="4313" y="10932"/>
                  </a:cubicBezTo>
                  <a:cubicBezTo>
                    <a:pt x="4296" y="10933"/>
                    <a:pt x="4274" y="10934"/>
                    <a:pt x="4251" y="10934"/>
                  </a:cubicBezTo>
                  <a:cubicBezTo>
                    <a:pt x="4212" y="10934"/>
                    <a:pt x="4173" y="10931"/>
                    <a:pt x="4162" y="10925"/>
                  </a:cubicBezTo>
                  <a:cubicBezTo>
                    <a:pt x="4151" y="10903"/>
                    <a:pt x="4176" y="10819"/>
                    <a:pt x="4186" y="10773"/>
                  </a:cubicBezTo>
                  <a:cubicBezTo>
                    <a:pt x="4215" y="10675"/>
                    <a:pt x="4243" y="10570"/>
                    <a:pt x="4190" y="10503"/>
                  </a:cubicBezTo>
                  <a:cubicBezTo>
                    <a:pt x="4137" y="10433"/>
                    <a:pt x="4032" y="10433"/>
                    <a:pt x="3930" y="10429"/>
                  </a:cubicBezTo>
                  <a:cubicBezTo>
                    <a:pt x="3881" y="10429"/>
                    <a:pt x="3793" y="10429"/>
                    <a:pt x="3779" y="10415"/>
                  </a:cubicBezTo>
                  <a:cubicBezTo>
                    <a:pt x="3768" y="10394"/>
                    <a:pt x="3796" y="10309"/>
                    <a:pt x="3810" y="10267"/>
                  </a:cubicBezTo>
                  <a:cubicBezTo>
                    <a:pt x="3842" y="10169"/>
                    <a:pt x="3874" y="10067"/>
                    <a:pt x="3824" y="9997"/>
                  </a:cubicBezTo>
                  <a:cubicBezTo>
                    <a:pt x="3775" y="9923"/>
                    <a:pt x="3670" y="9916"/>
                    <a:pt x="3568" y="9912"/>
                  </a:cubicBezTo>
                  <a:cubicBezTo>
                    <a:pt x="3519" y="9909"/>
                    <a:pt x="3431" y="9905"/>
                    <a:pt x="3417" y="9891"/>
                  </a:cubicBezTo>
                  <a:cubicBezTo>
                    <a:pt x="3410" y="9867"/>
                    <a:pt x="3441" y="9786"/>
                    <a:pt x="3455" y="9744"/>
                  </a:cubicBezTo>
                  <a:cubicBezTo>
                    <a:pt x="3491" y="9645"/>
                    <a:pt x="3529" y="9547"/>
                    <a:pt x="3484" y="9473"/>
                  </a:cubicBezTo>
                  <a:cubicBezTo>
                    <a:pt x="3438" y="9399"/>
                    <a:pt x="3329" y="9389"/>
                    <a:pt x="3227" y="9378"/>
                  </a:cubicBezTo>
                  <a:cubicBezTo>
                    <a:pt x="3181" y="9375"/>
                    <a:pt x="3093" y="9364"/>
                    <a:pt x="3079" y="9350"/>
                  </a:cubicBezTo>
                  <a:cubicBezTo>
                    <a:pt x="3072" y="9329"/>
                    <a:pt x="3104" y="9248"/>
                    <a:pt x="3122" y="9202"/>
                  </a:cubicBezTo>
                  <a:cubicBezTo>
                    <a:pt x="3164" y="9107"/>
                    <a:pt x="3202" y="9009"/>
                    <a:pt x="3160" y="8935"/>
                  </a:cubicBezTo>
                  <a:cubicBezTo>
                    <a:pt x="3118" y="8858"/>
                    <a:pt x="3013" y="8844"/>
                    <a:pt x="2911" y="8830"/>
                  </a:cubicBezTo>
                  <a:cubicBezTo>
                    <a:pt x="2861" y="8826"/>
                    <a:pt x="2777" y="8812"/>
                    <a:pt x="2763" y="8798"/>
                  </a:cubicBezTo>
                  <a:cubicBezTo>
                    <a:pt x="2756" y="8774"/>
                    <a:pt x="2791" y="8696"/>
                    <a:pt x="2812" y="8654"/>
                  </a:cubicBezTo>
                  <a:cubicBezTo>
                    <a:pt x="2854" y="8559"/>
                    <a:pt x="2900" y="8464"/>
                    <a:pt x="2858" y="8387"/>
                  </a:cubicBezTo>
                  <a:cubicBezTo>
                    <a:pt x="2819" y="8310"/>
                    <a:pt x="2714" y="8289"/>
                    <a:pt x="2612" y="8271"/>
                  </a:cubicBezTo>
                  <a:cubicBezTo>
                    <a:pt x="2566" y="8264"/>
                    <a:pt x="2478" y="8250"/>
                    <a:pt x="2468" y="8232"/>
                  </a:cubicBezTo>
                  <a:cubicBezTo>
                    <a:pt x="2461" y="8211"/>
                    <a:pt x="2499" y="8134"/>
                    <a:pt x="2521" y="8092"/>
                  </a:cubicBezTo>
                  <a:cubicBezTo>
                    <a:pt x="2566" y="7997"/>
                    <a:pt x="2615" y="7902"/>
                    <a:pt x="2577" y="7825"/>
                  </a:cubicBezTo>
                  <a:cubicBezTo>
                    <a:pt x="2542" y="7747"/>
                    <a:pt x="2436" y="7726"/>
                    <a:pt x="2334" y="7705"/>
                  </a:cubicBezTo>
                  <a:cubicBezTo>
                    <a:pt x="2289" y="7695"/>
                    <a:pt x="2204" y="7677"/>
                    <a:pt x="2190" y="7659"/>
                  </a:cubicBezTo>
                  <a:cubicBezTo>
                    <a:pt x="2187" y="7638"/>
                    <a:pt x="2229" y="7561"/>
                    <a:pt x="2250" y="7519"/>
                  </a:cubicBezTo>
                  <a:cubicBezTo>
                    <a:pt x="2299" y="7427"/>
                    <a:pt x="2352" y="7336"/>
                    <a:pt x="2317" y="7255"/>
                  </a:cubicBezTo>
                  <a:cubicBezTo>
                    <a:pt x="2282" y="7178"/>
                    <a:pt x="2176" y="7150"/>
                    <a:pt x="2074" y="7125"/>
                  </a:cubicBezTo>
                  <a:cubicBezTo>
                    <a:pt x="2028" y="7115"/>
                    <a:pt x="1944" y="7094"/>
                    <a:pt x="1934" y="7079"/>
                  </a:cubicBezTo>
                  <a:cubicBezTo>
                    <a:pt x="1930" y="7055"/>
                    <a:pt x="1972" y="6981"/>
                    <a:pt x="1997" y="6939"/>
                  </a:cubicBezTo>
                  <a:cubicBezTo>
                    <a:pt x="2050" y="6851"/>
                    <a:pt x="2102" y="6760"/>
                    <a:pt x="2071" y="6679"/>
                  </a:cubicBezTo>
                  <a:cubicBezTo>
                    <a:pt x="2036" y="6598"/>
                    <a:pt x="1934" y="6570"/>
                    <a:pt x="1835" y="6542"/>
                  </a:cubicBezTo>
                  <a:cubicBezTo>
                    <a:pt x="1789" y="6528"/>
                    <a:pt x="1705" y="6507"/>
                    <a:pt x="1695" y="6489"/>
                  </a:cubicBezTo>
                  <a:cubicBezTo>
                    <a:pt x="1688" y="6468"/>
                    <a:pt x="1737" y="6391"/>
                    <a:pt x="1761" y="6352"/>
                  </a:cubicBezTo>
                  <a:cubicBezTo>
                    <a:pt x="1818" y="6264"/>
                    <a:pt x="1874" y="6176"/>
                    <a:pt x="1842" y="6092"/>
                  </a:cubicBezTo>
                  <a:cubicBezTo>
                    <a:pt x="1811" y="6011"/>
                    <a:pt x="1709" y="5979"/>
                    <a:pt x="1610" y="5951"/>
                  </a:cubicBezTo>
                  <a:cubicBezTo>
                    <a:pt x="1565" y="5937"/>
                    <a:pt x="1484" y="5913"/>
                    <a:pt x="1470" y="5895"/>
                  </a:cubicBezTo>
                  <a:cubicBezTo>
                    <a:pt x="1466" y="5870"/>
                    <a:pt x="1515" y="5797"/>
                    <a:pt x="1543" y="5758"/>
                  </a:cubicBezTo>
                  <a:cubicBezTo>
                    <a:pt x="1600" y="5674"/>
                    <a:pt x="1659" y="5582"/>
                    <a:pt x="1631" y="5501"/>
                  </a:cubicBezTo>
                  <a:cubicBezTo>
                    <a:pt x="1603" y="5421"/>
                    <a:pt x="1501" y="5385"/>
                    <a:pt x="1403" y="5354"/>
                  </a:cubicBezTo>
                  <a:cubicBezTo>
                    <a:pt x="1357" y="5336"/>
                    <a:pt x="1276" y="5312"/>
                    <a:pt x="1266" y="5294"/>
                  </a:cubicBezTo>
                  <a:cubicBezTo>
                    <a:pt x="1262" y="5269"/>
                    <a:pt x="1311" y="5196"/>
                    <a:pt x="1340" y="5157"/>
                  </a:cubicBezTo>
                  <a:cubicBezTo>
                    <a:pt x="1399" y="5076"/>
                    <a:pt x="1459" y="4988"/>
                    <a:pt x="1434" y="4904"/>
                  </a:cubicBezTo>
                  <a:cubicBezTo>
                    <a:pt x="1410" y="4820"/>
                    <a:pt x="1308" y="4784"/>
                    <a:pt x="1210" y="4749"/>
                  </a:cubicBezTo>
                  <a:cubicBezTo>
                    <a:pt x="1167" y="4735"/>
                    <a:pt x="1087" y="4704"/>
                    <a:pt x="1076" y="4686"/>
                  </a:cubicBezTo>
                  <a:cubicBezTo>
                    <a:pt x="1072" y="4661"/>
                    <a:pt x="1125" y="4591"/>
                    <a:pt x="1153" y="4552"/>
                  </a:cubicBezTo>
                  <a:cubicBezTo>
                    <a:pt x="1213" y="4472"/>
                    <a:pt x="1276" y="4387"/>
                    <a:pt x="1255" y="4303"/>
                  </a:cubicBezTo>
                  <a:cubicBezTo>
                    <a:pt x="1231" y="4219"/>
                    <a:pt x="1129" y="4180"/>
                    <a:pt x="1034" y="4141"/>
                  </a:cubicBezTo>
                  <a:cubicBezTo>
                    <a:pt x="988" y="4124"/>
                    <a:pt x="911" y="4092"/>
                    <a:pt x="900" y="4074"/>
                  </a:cubicBezTo>
                  <a:cubicBezTo>
                    <a:pt x="897" y="4053"/>
                    <a:pt x="953" y="3983"/>
                    <a:pt x="981" y="3944"/>
                  </a:cubicBezTo>
                  <a:cubicBezTo>
                    <a:pt x="1044" y="3864"/>
                    <a:pt x="1111" y="3779"/>
                    <a:pt x="1090" y="3698"/>
                  </a:cubicBezTo>
                  <a:cubicBezTo>
                    <a:pt x="1065" y="3610"/>
                    <a:pt x="967" y="3572"/>
                    <a:pt x="872" y="3530"/>
                  </a:cubicBezTo>
                  <a:cubicBezTo>
                    <a:pt x="830" y="3512"/>
                    <a:pt x="749" y="3480"/>
                    <a:pt x="739" y="3463"/>
                  </a:cubicBezTo>
                  <a:cubicBezTo>
                    <a:pt x="739" y="3438"/>
                    <a:pt x="795" y="3368"/>
                    <a:pt x="826" y="3333"/>
                  </a:cubicBezTo>
                  <a:cubicBezTo>
                    <a:pt x="890" y="3252"/>
                    <a:pt x="957" y="3171"/>
                    <a:pt x="939" y="3087"/>
                  </a:cubicBezTo>
                  <a:cubicBezTo>
                    <a:pt x="918" y="2999"/>
                    <a:pt x="819" y="2957"/>
                    <a:pt x="725" y="2915"/>
                  </a:cubicBezTo>
                  <a:cubicBezTo>
                    <a:pt x="679" y="2897"/>
                    <a:pt x="602" y="2862"/>
                    <a:pt x="594" y="2844"/>
                  </a:cubicBezTo>
                  <a:cubicBezTo>
                    <a:pt x="591" y="2820"/>
                    <a:pt x="651" y="2749"/>
                    <a:pt x="682" y="2714"/>
                  </a:cubicBezTo>
                  <a:cubicBezTo>
                    <a:pt x="753" y="2633"/>
                    <a:pt x="816" y="2556"/>
                    <a:pt x="798" y="2475"/>
                  </a:cubicBezTo>
                  <a:cubicBezTo>
                    <a:pt x="781" y="2387"/>
                    <a:pt x="682" y="2338"/>
                    <a:pt x="587" y="2296"/>
                  </a:cubicBezTo>
                  <a:cubicBezTo>
                    <a:pt x="545" y="2275"/>
                    <a:pt x="471" y="2240"/>
                    <a:pt x="461" y="2222"/>
                  </a:cubicBezTo>
                  <a:cubicBezTo>
                    <a:pt x="461" y="2198"/>
                    <a:pt x="521" y="2131"/>
                    <a:pt x="556" y="2092"/>
                  </a:cubicBezTo>
                  <a:cubicBezTo>
                    <a:pt x="626" y="2015"/>
                    <a:pt x="693" y="1941"/>
                    <a:pt x="675" y="1857"/>
                  </a:cubicBezTo>
                  <a:cubicBezTo>
                    <a:pt x="661" y="1769"/>
                    <a:pt x="563" y="1720"/>
                    <a:pt x="468" y="1670"/>
                  </a:cubicBezTo>
                  <a:cubicBezTo>
                    <a:pt x="426" y="1649"/>
                    <a:pt x="352" y="1614"/>
                    <a:pt x="345" y="1597"/>
                  </a:cubicBezTo>
                  <a:cubicBezTo>
                    <a:pt x="345" y="1572"/>
                    <a:pt x="408" y="1505"/>
                    <a:pt x="440" y="1470"/>
                  </a:cubicBezTo>
                  <a:cubicBezTo>
                    <a:pt x="514" y="1393"/>
                    <a:pt x="580" y="1322"/>
                    <a:pt x="570" y="1238"/>
                  </a:cubicBezTo>
                  <a:cubicBezTo>
                    <a:pt x="552" y="1147"/>
                    <a:pt x="457" y="1094"/>
                    <a:pt x="363" y="1045"/>
                  </a:cubicBezTo>
                  <a:cubicBezTo>
                    <a:pt x="320" y="1024"/>
                    <a:pt x="250" y="985"/>
                    <a:pt x="243" y="971"/>
                  </a:cubicBezTo>
                  <a:cubicBezTo>
                    <a:pt x="240" y="946"/>
                    <a:pt x="313" y="869"/>
                    <a:pt x="345" y="837"/>
                  </a:cubicBezTo>
                  <a:cubicBezTo>
                    <a:pt x="419" y="767"/>
                    <a:pt x="486" y="697"/>
                    <a:pt x="475" y="619"/>
                  </a:cubicBezTo>
                  <a:cubicBezTo>
                    <a:pt x="461" y="518"/>
                    <a:pt x="355" y="458"/>
                    <a:pt x="264" y="405"/>
                  </a:cubicBezTo>
                  <a:cubicBezTo>
                    <a:pt x="225" y="384"/>
                    <a:pt x="166" y="349"/>
                    <a:pt x="159" y="342"/>
                  </a:cubicBezTo>
                  <a:cubicBezTo>
                    <a:pt x="152" y="282"/>
                    <a:pt x="180" y="257"/>
                    <a:pt x="257" y="212"/>
                  </a:cubicBezTo>
                  <a:cubicBezTo>
                    <a:pt x="324" y="170"/>
                    <a:pt x="415" y="117"/>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680;p36">
              <a:extLst>
                <a:ext uri="{FF2B5EF4-FFF2-40B4-BE49-F238E27FC236}">
                  <a16:creationId xmlns:a16="http://schemas.microsoft.com/office/drawing/2014/main" id="{89F2B474-7F85-FD4A-8A90-1B66824732C8}"/>
                </a:ext>
              </a:extLst>
            </p:cNvPr>
            <p:cNvSpPr/>
            <p:nvPr/>
          </p:nvSpPr>
          <p:spPr>
            <a:xfrm flipH="1">
              <a:off x="1121568" y="3718453"/>
              <a:ext cx="571234" cy="330824"/>
            </a:xfrm>
            <a:custGeom>
              <a:avLst/>
              <a:gdLst/>
              <a:ahLst/>
              <a:cxnLst/>
              <a:rect l="l" t="t" r="r" b="b"/>
              <a:pathLst>
                <a:path w="7357" h="4261" extrusionOk="0">
                  <a:moveTo>
                    <a:pt x="7212" y="1"/>
                  </a:moveTo>
                  <a:cubicBezTo>
                    <a:pt x="7065" y="1"/>
                    <a:pt x="1519" y="176"/>
                    <a:pt x="1519" y="176"/>
                  </a:cubicBezTo>
                  <a:lnTo>
                    <a:pt x="0" y="3940"/>
                  </a:lnTo>
                  <a:lnTo>
                    <a:pt x="6190" y="4260"/>
                  </a:lnTo>
                  <a:cubicBezTo>
                    <a:pt x="6190" y="4260"/>
                    <a:pt x="7357" y="1"/>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681;p36">
              <a:extLst>
                <a:ext uri="{FF2B5EF4-FFF2-40B4-BE49-F238E27FC236}">
                  <a16:creationId xmlns:a16="http://schemas.microsoft.com/office/drawing/2014/main" id="{F188803A-5856-48DC-11C6-1E8312B90D33}"/>
                </a:ext>
              </a:extLst>
            </p:cNvPr>
            <p:cNvSpPr/>
            <p:nvPr/>
          </p:nvSpPr>
          <p:spPr>
            <a:xfrm flipH="1">
              <a:off x="1201784" y="3797260"/>
              <a:ext cx="189842" cy="27640"/>
            </a:xfrm>
            <a:custGeom>
              <a:avLst/>
              <a:gdLst/>
              <a:ahLst/>
              <a:cxnLst/>
              <a:rect l="l" t="t" r="r" b="b"/>
              <a:pathLst>
                <a:path w="2445" h="356" extrusionOk="0">
                  <a:moveTo>
                    <a:pt x="576" y="0"/>
                  </a:moveTo>
                  <a:cubicBezTo>
                    <a:pt x="405" y="0"/>
                    <a:pt x="227" y="48"/>
                    <a:pt x="72" y="110"/>
                  </a:cubicBezTo>
                  <a:cubicBezTo>
                    <a:pt x="0" y="144"/>
                    <a:pt x="22" y="253"/>
                    <a:pt x="84" y="253"/>
                  </a:cubicBezTo>
                  <a:cubicBezTo>
                    <a:pt x="93" y="253"/>
                    <a:pt x="101" y="251"/>
                    <a:pt x="110" y="247"/>
                  </a:cubicBezTo>
                  <a:cubicBezTo>
                    <a:pt x="239" y="194"/>
                    <a:pt x="407" y="138"/>
                    <a:pt x="562" y="138"/>
                  </a:cubicBezTo>
                  <a:cubicBezTo>
                    <a:pt x="610" y="138"/>
                    <a:pt x="657" y="143"/>
                    <a:pt x="701" y="156"/>
                  </a:cubicBezTo>
                  <a:cubicBezTo>
                    <a:pt x="792" y="181"/>
                    <a:pt x="824" y="272"/>
                    <a:pt x="901" y="318"/>
                  </a:cubicBezTo>
                  <a:cubicBezTo>
                    <a:pt x="950" y="345"/>
                    <a:pt x="1008" y="355"/>
                    <a:pt x="1066" y="355"/>
                  </a:cubicBezTo>
                  <a:cubicBezTo>
                    <a:pt x="1082" y="355"/>
                    <a:pt x="1099" y="354"/>
                    <a:pt x="1116" y="353"/>
                  </a:cubicBezTo>
                  <a:cubicBezTo>
                    <a:pt x="1312" y="332"/>
                    <a:pt x="1502" y="286"/>
                    <a:pt x="1699" y="272"/>
                  </a:cubicBezTo>
                  <a:cubicBezTo>
                    <a:pt x="1774" y="268"/>
                    <a:pt x="1850" y="266"/>
                    <a:pt x="1926" y="266"/>
                  </a:cubicBezTo>
                  <a:cubicBezTo>
                    <a:pt x="2069" y="266"/>
                    <a:pt x="2212" y="273"/>
                    <a:pt x="2353" y="289"/>
                  </a:cubicBezTo>
                  <a:cubicBezTo>
                    <a:pt x="2356" y="290"/>
                    <a:pt x="2359" y="290"/>
                    <a:pt x="2362" y="290"/>
                  </a:cubicBezTo>
                  <a:cubicBezTo>
                    <a:pt x="2444" y="290"/>
                    <a:pt x="2441" y="159"/>
                    <a:pt x="2353" y="152"/>
                  </a:cubicBezTo>
                  <a:cubicBezTo>
                    <a:pt x="2200" y="135"/>
                    <a:pt x="2048" y="127"/>
                    <a:pt x="1895" y="127"/>
                  </a:cubicBezTo>
                  <a:cubicBezTo>
                    <a:pt x="1830" y="127"/>
                    <a:pt x="1764" y="128"/>
                    <a:pt x="1699" y="131"/>
                  </a:cubicBezTo>
                  <a:cubicBezTo>
                    <a:pt x="1597" y="138"/>
                    <a:pt x="1495" y="149"/>
                    <a:pt x="1397" y="163"/>
                  </a:cubicBezTo>
                  <a:cubicBezTo>
                    <a:pt x="1295" y="177"/>
                    <a:pt x="1193" y="205"/>
                    <a:pt x="1091" y="212"/>
                  </a:cubicBezTo>
                  <a:cubicBezTo>
                    <a:pt x="1080" y="213"/>
                    <a:pt x="1068" y="214"/>
                    <a:pt x="1057" y="214"/>
                  </a:cubicBezTo>
                  <a:cubicBezTo>
                    <a:pt x="1029" y="214"/>
                    <a:pt x="1000" y="210"/>
                    <a:pt x="975" y="195"/>
                  </a:cubicBezTo>
                  <a:cubicBezTo>
                    <a:pt x="929" y="173"/>
                    <a:pt x="908" y="121"/>
                    <a:pt x="870" y="89"/>
                  </a:cubicBezTo>
                  <a:cubicBezTo>
                    <a:pt x="813" y="36"/>
                    <a:pt x="740" y="15"/>
                    <a:pt x="666" y="5"/>
                  </a:cubicBezTo>
                  <a:cubicBezTo>
                    <a:pt x="636" y="2"/>
                    <a:pt x="606"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682;p36">
              <a:extLst>
                <a:ext uri="{FF2B5EF4-FFF2-40B4-BE49-F238E27FC236}">
                  <a16:creationId xmlns:a16="http://schemas.microsoft.com/office/drawing/2014/main" id="{9DB6C728-31F0-BDD0-D1D6-5828205958BF}"/>
                </a:ext>
              </a:extLst>
            </p:cNvPr>
            <p:cNvSpPr/>
            <p:nvPr/>
          </p:nvSpPr>
          <p:spPr>
            <a:xfrm flipH="1">
              <a:off x="1217934" y="3847805"/>
              <a:ext cx="201178" cy="30280"/>
            </a:xfrm>
            <a:custGeom>
              <a:avLst/>
              <a:gdLst/>
              <a:ahLst/>
              <a:cxnLst/>
              <a:rect l="l" t="t" r="r" b="b"/>
              <a:pathLst>
                <a:path w="2591" h="390" extrusionOk="0">
                  <a:moveTo>
                    <a:pt x="703" y="0"/>
                  </a:moveTo>
                  <a:cubicBezTo>
                    <a:pt x="523" y="0"/>
                    <a:pt x="351" y="61"/>
                    <a:pt x="174" y="61"/>
                  </a:cubicBezTo>
                  <a:cubicBezTo>
                    <a:pt x="147" y="61"/>
                    <a:pt x="119" y="60"/>
                    <a:pt x="92" y="57"/>
                  </a:cubicBezTo>
                  <a:cubicBezTo>
                    <a:pt x="89" y="56"/>
                    <a:pt x="85" y="56"/>
                    <a:pt x="82" y="56"/>
                  </a:cubicBezTo>
                  <a:cubicBezTo>
                    <a:pt x="1" y="56"/>
                    <a:pt x="4" y="184"/>
                    <a:pt x="92" y="197"/>
                  </a:cubicBezTo>
                  <a:cubicBezTo>
                    <a:pt x="119" y="201"/>
                    <a:pt x="147" y="202"/>
                    <a:pt x="174" y="202"/>
                  </a:cubicBezTo>
                  <a:cubicBezTo>
                    <a:pt x="351" y="202"/>
                    <a:pt x="523" y="141"/>
                    <a:pt x="703" y="141"/>
                  </a:cubicBezTo>
                  <a:cubicBezTo>
                    <a:pt x="707" y="141"/>
                    <a:pt x="711" y="141"/>
                    <a:pt x="715" y="141"/>
                  </a:cubicBezTo>
                  <a:cubicBezTo>
                    <a:pt x="819" y="141"/>
                    <a:pt x="907" y="188"/>
                    <a:pt x="1006" y="215"/>
                  </a:cubicBezTo>
                  <a:cubicBezTo>
                    <a:pt x="1062" y="230"/>
                    <a:pt x="1119" y="235"/>
                    <a:pt x="1177" y="235"/>
                  </a:cubicBezTo>
                  <a:cubicBezTo>
                    <a:pt x="1223" y="235"/>
                    <a:pt x="1269" y="232"/>
                    <a:pt x="1315" y="229"/>
                  </a:cubicBezTo>
                  <a:cubicBezTo>
                    <a:pt x="1328" y="229"/>
                    <a:pt x="1340" y="228"/>
                    <a:pt x="1352" y="228"/>
                  </a:cubicBezTo>
                  <a:cubicBezTo>
                    <a:pt x="1449" y="228"/>
                    <a:pt x="1533" y="242"/>
                    <a:pt x="1621" y="289"/>
                  </a:cubicBezTo>
                  <a:cubicBezTo>
                    <a:pt x="1705" y="334"/>
                    <a:pt x="1786" y="370"/>
                    <a:pt x="1881" y="384"/>
                  </a:cubicBezTo>
                  <a:cubicBezTo>
                    <a:pt x="1914" y="387"/>
                    <a:pt x="1947" y="389"/>
                    <a:pt x="1980" y="389"/>
                  </a:cubicBezTo>
                  <a:cubicBezTo>
                    <a:pt x="2129" y="389"/>
                    <a:pt x="2279" y="356"/>
                    <a:pt x="2429" y="356"/>
                  </a:cubicBezTo>
                  <a:cubicBezTo>
                    <a:pt x="2454" y="356"/>
                    <a:pt x="2478" y="357"/>
                    <a:pt x="2503" y="359"/>
                  </a:cubicBezTo>
                  <a:cubicBezTo>
                    <a:pt x="2505" y="359"/>
                    <a:pt x="2507" y="359"/>
                    <a:pt x="2509" y="359"/>
                  </a:cubicBezTo>
                  <a:cubicBezTo>
                    <a:pt x="2591" y="359"/>
                    <a:pt x="2589" y="225"/>
                    <a:pt x="2503" y="218"/>
                  </a:cubicBezTo>
                  <a:cubicBezTo>
                    <a:pt x="2482" y="217"/>
                    <a:pt x="2461" y="216"/>
                    <a:pt x="2439" y="216"/>
                  </a:cubicBezTo>
                  <a:cubicBezTo>
                    <a:pt x="2294" y="216"/>
                    <a:pt x="2150" y="252"/>
                    <a:pt x="2006" y="252"/>
                  </a:cubicBezTo>
                  <a:cubicBezTo>
                    <a:pt x="1962" y="252"/>
                    <a:pt x="1918" y="248"/>
                    <a:pt x="1874" y="239"/>
                  </a:cubicBezTo>
                  <a:cubicBezTo>
                    <a:pt x="1775" y="222"/>
                    <a:pt x="1695" y="162"/>
                    <a:pt x="1607" y="127"/>
                  </a:cubicBezTo>
                  <a:cubicBezTo>
                    <a:pt x="1529" y="95"/>
                    <a:pt x="1452" y="87"/>
                    <a:pt x="1372" y="87"/>
                  </a:cubicBezTo>
                  <a:cubicBezTo>
                    <a:pt x="1354" y="87"/>
                    <a:pt x="1337" y="88"/>
                    <a:pt x="1319" y="88"/>
                  </a:cubicBezTo>
                  <a:cubicBezTo>
                    <a:pt x="1274" y="91"/>
                    <a:pt x="1232" y="94"/>
                    <a:pt x="1190" y="94"/>
                  </a:cubicBezTo>
                  <a:cubicBezTo>
                    <a:pt x="1126" y="94"/>
                    <a:pt x="1063" y="87"/>
                    <a:pt x="999" y="64"/>
                  </a:cubicBezTo>
                  <a:cubicBezTo>
                    <a:pt x="900" y="29"/>
                    <a:pt x="809"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683;p36">
              <a:extLst>
                <a:ext uri="{FF2B5EF4-FFF2-40B4-BE49-F238E27FC236}">
                  <a16:creationId xmlns:a16="http://schemas.microsoft.com/office/drawing/2014/main" id="{EC151C8E-22F0-C8A1-F468-C73B9818EE04}"/>
                </a:ext>
              </a:extLst>
            </p:cNvPr>
            <p:cNvSpPr/>
            <p:nvPr/>
          </p:nvSpPr>
          <p:spPr>
            <a:xfrm flipH="1">
              <a:off x="1263123" y="3915742"/>
              <a:ext cx="155989" cy="23214"/>
            </a:xfrm>
            <a:custGeom>
              <a:avLst/>
              <a:gdLst/>
              <a:ahLst/>
              <a:cxnLst/>
              <a:rect l="l" t="t" r="r" b="b"/>
              <a:pathLst>
                <a:path w="2009" h="299" extrusionOk="0">
                  <a:moveTo>
                    <a:pt x="514" y="0"/>
                  </a:moveTo>
                  <a:cubicBezTo>
                    <a:pt x="417" y="0"/>
                    <a:pt x="321" y="5"/>
                    <a:pt x="226" y="5"/>
                  </a:cubicBezTo>
                  <a:cubicBezTo>
                    <a:pt x="181" y="5"/>
                    <a:pt x="137" y="4"/>
                    <a:pt x="92" y="1"/>
                  </a:cubicBezTo>
                  <a:cubicBezTo>
                    <a:pt x="91" y="1"/>
                    <a:pt x="90" y="1"/>
                    <a:pt x="89" y="1"/>
                  </a:cubicBezTo>
                  <a:cubicBezTo>
                    <a:pt x="1" y="1"/>
                    <a:pt x="2" y="138"/>
                    <a:pt x="92" y="141"/>
                  </a:cubicBezTo>
                  <a:cubicBezTo>
                    <a:pt x="135" y="144"/>
                    <a:pt x="178" y="145"/>
                    <a:pt x="221" y="145"/>
                  </a:cubicBezTo>
                  <a:cubicBezTo>
                    <a:pt x="313" y="145"/>
                    <a:pt x="406" y="141"/>
                    <a:pt x="498" y="141"/>
                  </a:cubicBezTo>
                  <a:cubicBezTo>
                    <a:pt x="516" y="141"/>
                    <a:pt x="534" y="141"/>
                    <a:pt x="552" y="141"/>
                  </a:cubicBezTo>
                  <a:cubicBezTo>
                    <a:pt x="700" y="141"/>
                    <a:pt x="837" y="180"/>
                    <a:pt x="981" y="201"/>
                  </a:cubicBezTo>
                  <a:cubicBezTo>
                    <a:pt x="1122" y="222"/>
                    <a:pt x="1269" y="212"/>
                    <a:pt x="1413" y="219"/>
                  </a:cubicBezTo>
                  <a:cubicBezTo>
                    <a:pt x="1575" y="229"/>
                    <a:pt x="1733" y="254"/>
                    <a:pt x="1888" y="296"/>
                  </a:cubicBezTo>
                  <a:cubicBezTo>
                    <a:pt x="1894" y="297"/>
                    <a:pt x="1900" y="298"/>
                    <a:pt x="1906" y="298"/>
                  </a:cubicBezTo>
                  <a:cubicBezTo>
                    <a:pt x="1981" y="298"/>
                    <a:pt x="2008" y="182"/>
                    <a:pt x="1927" y="159"/>
                  </a:cubicBezTo>
                  <a:cubicBezTo>
                    <a:pt x="1779" y="120"/>
                    <a:pt x="1631" y="96"/>
                    <a:pt x="1480" y="85"/>
                  </a:cubicBezTo>
                  <a:cubicBezTo>
                    <a:pt x="1319" y="71"/>
                    <a:pt x="1157" y="85"/>
                    <a:pt x="999" y="64"/>
                  </a:cubicBezTo>
                  <a:cubicBezTo>
                    <a:pt x="855" y="43"/>
                    <a:pt x="718" y="1"/>
                    <a:pt x="570" y="1"/>
                  </a:cubicBezTo>
                  <a:cubicBezTo>
                    <a:pt x="551" y="0"/>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684;p36">
              <a:extLst>
                <a:ext uri="{FF2B5EF4-FFF2-40B4-BE49-F238E27FC236}">
                  <a16:creationId xmlns:a16="http://schemas.microsoft.com/office/drawing/2014/main" id="{A186E723-27C9-4FC1-D133-B91C27A928F1}"/>
                </a:ext>
              </a:extLst>
            </p:cNvPr>
            <p:cNvSpPr/>
            <p:nvPr/>
          </p:nvSpPr>
          <p:spPr>
            <a:xfrm flipH="1">
              <a:off x="1284242" y="3955573"/>
              <a:ext cx="153970" cy="26320"/>
            </a:xfrm>
            <a:custGeom>
              <a:avLst/>
              <a:gdLst/>
              <a:ahLst/>
              <a:cxnLst/>
              <a:rect l="l" t="t" r="r" b="b"/>
              <a:pathLst>
                <a:path w="1983" h="339" extrusionOk="0">
                  <a:moveTo>
                    <a:pt x="92" y="1"/>
                  </a:moveTo>
                  <a:cubicBezTo>
                    <a:pt x="1" y="1"/>
                    <a:pt x="1" y="138"/>
                    <a:pt x="92" y="141"/>
                  </a:cubicBezTo>
                  <a:cubicBezTo>
                    <a:pt x="398" y="148"/>
                    <a:pt x="696" y="212"/>
                    <a:pt x="995" y="264"/>
                  </a:cubicBezTo>
                  <a:cubicBezTo>
                    <a:pt x="1136" y="289"/>
                    <a:pt x="1276" y="310"/>
                    <a:pt x="1417" y="321"/>
                  </a:cubicBezTo>
                  <a:cubicBezTo>
                    <a:pt x="1575" y="335"/>
                    <a:pt x="1733" y="331"/>
                    <a:pt x="1891" y="338"/>
                  </a:cubicBezTo>
                  <a:cubicBezTo>
                    <a:pt x="1893" y="338"/>
                    <a:pt x="1894" y="338"/>
                    <a:pt x="1895" y="338"/>
                  </a:cubicBezTo>
                  <a:cubicBezTo>
                    <a:pt x="1983" y="338"/>
                    <a:pt x="1982" y="201"/>
                    <a:pt x="1891" y="198"/>
                  </a:cubicBezTo>
                  <a:cubicBezTo>
                    <a:pt x="1733" y="191"/>
                    <a:pt x="1575" y="198"/>
                    <a:pt x="1417" y="184"/>
                  </a:cubicBezTo>
                  <a:cubicBezTo>
                    <a:pt x="1266" y="169"/>
                    <a:pt x="1118" y="145"/>
                    <a:pt x="967" y="117"/>
                  </a:cubicBezTo>
                  <a:cubicBezTo>
                    <a:pt x="679" y="64"/>
                    <a:pt x="38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685;p36">
              <a:extLst>
                <a:ext uri="{FF2B5EF4-FFF2-40B4-BE49-F238E27FC236}">
                  <a16:creationId xmlns:a16="http://schemas.microsoft.com/office/drawing/2014/main" id="{3AC4BB10-A690-E884-E02B-71F0494C3737}"/>
                </a:ext>
              </a:extLst>
            </p:cNvPr>
            <p:cNvSpPr/>
            <p:nvPr/>
          </p:nvSpPr>
          <p:spPr>
            <a:xfrm flipH="1">
              <a:off x="1536102" y="3693608"/>
              <a:ext cx="591733" cy="389753"/>
            </a:xfrm>
            <a:custGeom>
              <a:avLst/>
              <a:gdLst/>
              <a:ahLst/>
              <a:cxnLst/>
              <a:rect l="l" t="t" r="r" b="b"/>
              <a:pathLst>
                <a:path w="7621" h="5020" extrusionOk="0">
                  <a:moveTo>
                    <a:pt x="1314" y="1"/>
                  </a:moveTo>
                  <a:cubicBezTo>
                    <a:pt x="1191" y="1"/>
                    <a:pt x="1" y="4376"/>
                    <a:pt x="1" y="4376"/>
                  </a:cubicBezTo>
                  <a:lnTo>
                    <a:pt x="7006" y="5020"/>
                  </a:lnTo>
                  <a:lnTo>
                    <a:pt x="7621" y="524"/>
                  </a:lnTo>
                  <a:lnTo>
                    <a:pt x="1315" y="1"/>
                  </a:lnTo>
                  <a:cubicBezTo>
                    <a:pt x="1315" y="1"/>
                    <a:pt x="1315" y="1"/>
                    <a:pt x="1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686;p36">
              <a:extLst>
                <a:ext uri="{FF2B5EF4-FFF2-40B4-BE49-F238E27FC236}">
                  <a16:creationId xmlns:a16="http://schemas.microsoft.com/office/drawing/2014/main" id="{BDA035FF-7772-932A-88A9-E7E235242E32}"/>
                </a:ext>
              </a:extLst>
            </p:cNvPr>
            <p:cNvSpPr/>
            <p:nvPr/>
          </p:nvSpPr>
          <p:spPr>
            <a:xfrm flipH="1">
              <a:off x="1789154" y="3717289"/>
              <a:ext cx="91311" cy="329271"/>
            </a:xfrm>
            <a:custGeom>
              <a:avLst/>
              <a:gdLst/>
              <a:ahLst/>
              <a:cxnLst/>
              <a:rect l="l" t="t" r="r" b="b"/>
              <a:pathLst>
                <a:path w="1176" h="4241" extrusionOk="0">
                  <a:moveTo>
                    <a:pt x="1090" y="1"/>
                  </a:moveTo>
                  <a:cubicBezTo>
                    <a:pt x="1063" y="1"/>
                    <a:pt x="1037" y="16"/>
                    <a:pt x="1029" y="51"/>
                  </a:cubicBezTo>
                  <a:cubicBezTo>
                    <a:pt x="688" y="1418"/>
                    <a:pt x="351" y="2789"/>
                    <a:pt x="13" y="4156"/>
                  </a:cubicBezTo>
                  <a:cubicBezTo>
                    <a:pt x="1" y="4207"/>
                    <a:pt x="44" y="4241"/>
                    <a:pt x="85" y="4241"/>
                  </a:cubicBezTo>
                  <a:cubicBezTo>
                    <a:pt x="112" y="4241"/>
                    <a:pt x="138" y="4226"/>
                    <a:pt x="147" y="4191"/>
                  </a:cubicBezTo>
                  <a:cubicBezTo>
                    <a:pt x="488" y="2824"/>
                    <a:pt x="825" y="1457"/>
                    <a:pt x="1163" y="89"/>
                  </a:cubicBezTo>
                  <a:cubicBezTo>
                    <a:pt x="1175" y="36"/>
                    <a:pt x="1131"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687;p36">
              <a:extLst>
                <a:ext uri="{FF2B5EF4-FFF2-40B4-BE49-F238E27FC236}">
                  <a16:creationId xmlns:a16="http://schemas.microsoft.com/office/drawing/2014/main" id="{062CAA11-A396-C7DF-24F2-CDCFFFA31992}"/>
                </a:ext>
              </a:extLst>
            </p:cNvPr>
            <p:cNvSpPr/>
            <p:nvPr/>
          </p:nvSpPr>
          <p:spPr>
            <a:xfrm flipH="1">
              <a:off x="2066028" y="3895555"/>
              <a:ext cx="97833" cy="137966"/>
            </a:xfrm>
            <a:custGeom>
              <a:avLst/>
              <a:gdLst/>
              <a:ahLst/>
              <a:cxnLst/>
              <a:rect l="l" t="t" r="r" b="b"/>
              <a:pathLst>
                <a:path w="1260" h="1777" extrusionOk="0">
                  <a:moveTo>
                    <a:pt x="1259" y="1"/>
                  </a:moveTo>
                  <a:lnTo>
                    <a:pt x="542" y="36"/>
                  </a:lnTo>
                  <a:lnTo>
                    <a:pt x="1" y="1747"/>
                  </a:lnTo>
                  <a:cubicBezTo>
                    <a:pt x="1" y="1747"/>
                    <a:pt x="361" y="1776"/>
                    <a:pt x="448" y="1776"/>
                  </a:cubicBezTo>
                  <a:cubicBezTo>
                    <a:pt x="456" y="1776"/>
                    <a:pt x="462" y="1776"/>
                    <a:pt x="465" y="1775"/>
                  </a:cubicBezTo>
                  <a:lnTo>
                    <a:pt x="1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688;p36">
              <a:extLst>
                <a:ext uri="{FF2B5EF4-FFF2-40B4-BE49-F238E27FC236}">
                  <a16:creationId xmlns:a16="http://schemas.microsoft.com/office/drawing/2014/main" id="{D8F6240C-8EA4-194A-E78B-86A89BE4929C}"/>
                </a:ext>
              </a:extLst>
            </p:cNvPr>
            <p:cNvSpPr/>
            <p:nvPr/>
          </p:nvSpPr>
          <p:spPr>
            <a:xfrm flipH="1">
              <a:off x="1321031" y="3664181"/>
              <a:ext cx="609436" cy="332998"/>
            </a:xfrm>
            <a:custGeom>
              <a:avLst/>
              <a:gdLst/>
              <a:ahLst/>
              <a:cxnLst/>
              <a:rect l="l" t="t" r="r" b="b"/>
              <a:pathLst>
                <a:path w="7849" h="4289" extrusionOk="0">
                  <a:moveTo>
                    <a:pt x="7848" y="0"/>
                  </a:moveTo>
                  <a:lnTo>
                    <a:pt x="1079" y="56"/>
                  </a:lnTo>
                  <a:lnTo>
                    <a:pt x="0" y="3821"/>
                  </a:lnTo>
                  <a:lnTo>
                    <a:pt x="6801" y="4288"/>
                  </a:lnTo>
                  <a:lnTo>
                    <a:pt x="7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689;p36">
              <a:extLst>
                <a:ext uri="{FF2B5EF4-FFF2-40B4-BE49-F238E27FC236}">
                  <a16:creationId xmlns:a16="http://schemas.microsoft.com/office/drawing/2014/main" id="{634BDF02-2D9F-4766-B27B-FA9E57098258}"/>
                </a:ext>
              </a:extLst>
            </p:cNvPr>
            <p:cNvSpPr/>
            <p:nvPr/>
          </p:nvSpPr>
          <p:spPr>
            <a:xfrm flipH="1">
              <a:off x="1650947" y="3898273"/>
              <a:ext cx="222453" cy="39907"/>
            </a:xfrm>
            <a:custGeom>
              <a:avLst/>
              <a:gdLst/>
              <a:ahLst/>
              <a:cxnLst/>
              <a:rect l="l" t="t" r="r" b="b"/>
              <a:pathLst>
                <a:path w="2865" h="514" extrusionOk="0">
                  <a:moveTo>
                    <a:pt x="591" y="0"/>
                  </a:moveTo>
                  <a:cubicBezTo>
                    <a:pt x="411" y="0"/>
                    <a:pt x="267" y="165"/>
                    <a:pt x="87" y="194"/>
                  </a:cubicBezTo>
                  <a:cubicBezTo>
                    <a:pt x="1" y="211"/>
                    <a:pt x="31" y="332"/>
                    <a:pt x="110" y="332"/>
                  </a:cubicBezTo>
                  <a:cubicBezTo>
                    <a:pt x="114" y="332"/>
                    <a:pt x="118" y="332"/>
                    <a:pt x="123" y="331"/>
                  </a:cubicBezTo>
                  <a:cubicBezTo>
                    <a:pt x="246" y="310"/>
                    <a:pt x="337" y="236"/>
                    <a:pt x="442" y="183"/>
                  </a:cubicBezTo>
                  <a:cubicBezTo>
                    <a:pt x="485" y="161"/>
                    <a:pt x="541" y="141"/>
                    <a:pt x="592" y="141"/>
                  </a:cubicBezTo>
                  <a:cubicBezTo>
                    <a:pt x="638" y="141"/>
                    <a:pt x="681" y="158"/>
                    <a:pt x="706" y="205"/>
                  </a:cubicBezTo>
                  <a:cubicBezTo>
                    <a:pt x="755" y="292"/>
                    <a:pt x="787" y="359"/>
                    <a:pt x="896" y="380"/>
                  </a:cubicBezTo>
                  <a:cubicBezTo>
                    <a:pt x="915" y="384"/>
                    <a:pt x="934" y="386"/>
                    <a:pt x="953" y="386"/>
                  </a:cubicBezTo>
                  <a:cubicBezTo>
                    <a:pt x="1036" y="386"/>
                    <a:pt x="1114" y="351"/>
                    <a:pt x="1191" y="317"/>
                  </a:cubicBezTo>
                  <a:cubicBezTo>
                    <a:pt x="1243" y="294"/>
                    <a:pt x="1294" y="271"/>
                    <a:pt x="1350" y="271"/>
                  </a:cubicBezTo>
                  <a:cubicBezTo>
                    <a:pt x="1362" y="271"/>
                    <a:pt x="1375" y="272"/>
                    <a:pt x="1388" y="275"/>
                  </a:cubicBezTo>
                  <a:cubicBezTo>
                    <a:pt x="1448" y="285"/>
                    <a:pt x="1500" y="317"/>
                    <a:pt x="1557" y="345"/>
                  </a:cubicBezTo>
                  <a:cubicBezTo>
                    <a:pt x="1635" y="378"/>
                    <a:pt x="1707" y="396"/>
                    <a:pt x="1785" y="396"/>
                  </a:cubicBezTo>
                  <a:cubicBezTo>
                    <a:pt x="1816" y="396"/>
                    <a:pt x="1847" y="393"/>
                    <a:pt x="1880" y="387"/>
                  </a:cubicBezTo>
                  <a:cubicBezTo>
                    <a:pt x="1991" y="369"/>
                    <a:pt x="2090" y="344"/>
                    <a:pt x="2196" y="344"/>
                  </a:cubicBezTo>
                  <a:cubicBezTo>
                    <a:pt x="2235" y="344"/>
                    <a:pt x="2274" y="347"/>
                    <a:pt x="2316" y="356"/>
                  </a:cubicBezTo>
                  <a:cubicBezTo>
                    <a:pt x="2456" y="384"/>
                    <a:pt x="2590" y="444"/>
                    <a:pt x="2720" y="507"/>
                  </a:cubicBezTo>
                  <a:cubicBezTo>
                    <a:pt x="2731" y="511"/>
                    <a:pt x="2741" y="513"/>
                    <a:pt x="2751" y="513"/>
                  </a:cubicBezTo>
                  <a:cubicBezTo>
                    <a:pt x="2820" y="513"/>
                    <a:pt x="2864" y="418"/>
                    <a:pt x="2794" y="384"/>
                  </a:cubicBezTo>
                  <a:cubicBezTo>
                    <a:pt x="2589" y="290"/>
                    <a:pt x="2382" y="203"/>
                    <a:pt x="2160" y="203"/>
                  </a:cubicBezTo>
                  <a:cubicBezTo>
                    <a:pt x="2107" y="203"/>
                    <a:pt x="2054" y="208"/>
                    <a:pt x="1999" y="219"/>
                  </a:cubicBezTo>
                  <a:cubicBezTo>
                    <a:pt x="1930" y="232"/>
                    <a:pt x="1857" y="258"/>
                    <a:pt x="1784" y="258"/>
                  </a:cubicBezTo>
                  <a:cubicBezTo>
                    <a:pt x="1780" y="258"/>
                    <a:pt x="1775" y="257"/>
                    <a:pt x="1771" y="257"/>
                  </a:cubicBezTo>
                  <a:cubicBezTo>
                    <a:pt x="1701" y="257"/>
                    <a:pt x="1641" y="229"/>
                    <a:pt x="1578" y="198"/>
                  </a:cubicBezTo>
                  <a:cubicBezTo>
                    <a:pt x="1498" y="161"/>
                    <a:pt x="1421" y="133"/>
                    <a:pt x="1339" y="133"/>
                  </a:cubicBezTo>
                  <a:cubicBezTo>
                    <a:pt x="1309" y="133"/>
                    <a:pt x="1279" y="136"/>
                    <a:pt x="1247" y="145"/>
                  </a:cubicBezTo>
                  <a:cubicBezTo>
                    <a:pt x="1158" y="169"/>
                    <a:pt x="1061" y="248"/>
                    <a:pt x="963" y="248"/>
                  </a:cubicBezTo>
                  <a:cubicBezTo>
                    <a:pt x="945" y="248"/>
                    <a:pt x="927" y="246"/>
                    <a:pt x="910" y="240"/>
                  </a:cubicBezTo>
                  <a:cubicBezTo>
                    <a:pt x="847" y="222"/>
                    <a:pt x="843" y="148"/>
                    <a:pt x="808" y="99"/>
                  </a:cubicBezTo>
                  <a:cubicBezTo>
                    <a:pt x="783" y="64"/>
                    <a:pt x="745" y="36"/>
                    <a:pt x="703" y="22"/>
                  </a:cubicBezTo>
                  <a:cubicBezTo>
                    <a:pt x="664" y="7"/>
                    <a:pt x="627"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690;p36">
              <a:extLst>
                <a:ext uri="{FF2B5EF4-FFF2-40B4-BE49-F238E27FC236}">
                  <a16:creationId xmlns:a16="http://schemas.microsoft.com/office/drawing/2014/main" id="{F710E548-FFF7-436D-AD27-E9AB60A4B387}"/>
                </a:ext>
              </a:extLst>
            </p:cNvPr>
            <p:cNvSpPr/>
            <p:nvPr/>
          </p:nvSpPr>
          <p:spPr>
            <a:xfrm flipH="1">
              <a:off x="1620976" y="3846097"/>
              <a:ext cx="225869" cy="29503"/>
            </a:xfrm>
            <a:custGeom>
              <a:avLst/>
              <a:gdLst/>
              <a:ahLst/>
              <a:cxnLst/>
              <a:rect l="l" t="t" r="r" b="b"/>
              <a:pathLst>
                <a:path w="2909" h="380" extrusionOk="0">
                  <a:moveTo>
                    <a:pt x="742" y="1"/>
                  </a:moveTo>
                  <a:cubicBezTo>
                    <a:pt x="731" y="1"/>
                    <a:pt x="720" y="1"/>
                    <a:pt x="708" y="1"/>
                  </a:cubicBezTo>
                  <a:cubicBezTo>
                    <a:pt x="575" y="11"/>
                    <a:pt x="438" y="51"/>
                    <a:pt x="303" y="51"/>
                  </a:cubicBezTo>
                  <a:cubicBezTo>
                    <a:pt x="238" y="51"/>
                    <a:pt x="174" y="42"/>
                    <a:pt x="111" y="15"/>
                  </a:cubicBezTo>
                  <a:cubicBezTo>
                    <a:pt x="102" y="12"/>
                    <a:pt x="93" y="10"/>
                    <a:pt x="85" y="10"/>
                  </a:cubicBezTo>
                  <a:cubicBezTo>
                    <a:pt x="23" y="10"/>
                    <a:pt x="1" y="121"/>
                    <a:pt x="76" y="149"/>
                  </a:cubicBezTo>
                  <a:cubicBezTo>
                    <a:pt x="145" y="178"/>
                    <a:pt x="217" y="188"/>
                    <a:pt x="288" y="188"/>
                  </a:cubicBezTo>
                  <a:cubicBezTo>
                    <a:pt x="416" y="188"/>
                    <a:pt x="545" y="157"/>
                    <a:pt x="673" y="145"/>
                  </a:cubicBezTo>
                  <a:cubicBezTo>
                    <a:pt x="700" y="143"/>
                    <a:pt x="726" y="141"/>
                    <a:pt x="752" y="141"/>
                  </a:cubicBezTo>
                  <a:cubicBezTo>
                    <a:pt x="834" y="141"/>
                    <a:pt x="910" y="157"/>
                    <a:pt x="983" y="205"/>
                  </a:cubicBezTo>
                  <a:cubicBezTo>
                    <a:pt x="1078" y="269"/>
                    <a:pt x="1151" y="346"/>
                    <a:pt x="1267" y="370"/>
                  </a:cubicBezTo>
                  <a:cubicBezTo>
                    <a:pt x="1302" y="377"/>
                    <a:pt x="1338" y="380"/>
                    <a:pt x="1373" y="380"/>
                  </a:cubicBezTo>
                  <a:cubicBezTo>
                    <a:pt x="1449" y="380"/>
                    <a:pt x="1525" y="366"/>
                    <a:pt x="1598" y="349"/>
                  </a:cubicBezTo>
                  <a:cubicBezTo>
                    <a:pt x="1709" y="325"/>
                    <a:pt x="1818" y="302"/>
                    <a:pt x="1932" y="302"/>
                  </a:cubicBezTo>
                  <a:cubicBezTo>
                    <a:pt x="1947" y="302"/>
                    <a:pt x="1962" y="303"/>
                    <a:pt x="1977" y="304"/>
                  </a:cubicBezTo>
                  <a:cubicBezTo>
                    <a:pt x="2258" y="311"/>
                    <a:pt x="2540" y="342"/>
                    <a:pt x="2817" y="363"/>
                  </a:cubicBezTo>
                  <a:cubicBezTo>
                    <a:pt x="2820" y="364"/>
                    <a:pt x="2822" y="364"/>
                    <a:pt x="2824" y="364"/>
                  </a:cubicBezTo>
                  <a:cubicBezTo>
                    <a:pt x="2909" y="364"/>
                    <a:pt x="2906" y="230"/>
                    <a:pt x="2817" y="223"/>
                  </a:cubicBezTo>
                  <a:cubicBezTo>
                    <a:pt x="2550" y="202"/>
                    <a:pt x="2280" y="177"/>
                    <a:pt x="2009" y="163"/>
                  </a:cubicBezTo>
                  <a:cubicBezTo>
                    <a:pt x="1984" y="162"/>
                    <a:pt x="1960" y="161"/>
                    <a:pt x="1936" y="161"/>
                  </a:cubicBezTo>
                  <a:cubicBezTo>
                    <a:pt x="1839" y="161"/>
                    <a:pt x="1746" y="172"/>
                    <a:pt x="1650" y="195"/>
                  </a:cubicBezTo>
                  <a:cubicBezTo>
                    <a:pt x="1561" y="213"/>
                    <a:pt x="1466" y="241"/>
                    <a:pt x="1373" y="241"/>
                  </a:cubicBezTo>
                  <a:cubicBezTo>
                    <a:pt x="1341" y="241"/>
                    <a:pt x="1309" y="238"/>
                    <a:pt x="1278" y="230"/>
                  </a:cubicBezTo>
                  <a:cubicBezTo>
                    <a:pt x="1165" y="198"/>
                    <a:pt x="1088" y="93"/>
                    <a:pt x="983" y="47"/>
                  </a:cubicBezTo>
                  <a:cubicBezTo>
                    <a:pt x="908" y="13"/>
                    <a:pt x="826" y="1"/>
                    <a:pt x="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691;p36">
              <a:extLst>
                <a:ext uri="{FF2B5EF4-FFF2-40B4-BE49-F238E27FC236}">
                  <a16:creationId xmlns:a16="http://schemas.microsoft.com/office/drawing/2014/main" id="{03DCC127-8C77-3B51-9DCF-00E430A3B4D6}"/>
                </a:ext>
              </a:extLst>
            </p:cNvPr>
            <p:cNvSpPr/>
            <p:nvPr/>
          </p:nvSpPr>
          <p:spPr>
            <a:xfrm flipH="1">
              <a:off x="1747849" y="3697179"/>
              <a:ext cx="63048" cy="92935"/>
            </a:xfrm>
            <a:custGeom>
              <a:avLst/>
              <a:gdLst/>
              <a:ahLst/>
              <a:cxnLst/>
              <a:rect l="l" t="t" r="r" b="b"/>
              <a:pathLst>
                <a:path w="812" h="1197" extrusionOk="0">
                  <a:moveTo>
                    <a:pt x="607" y="142"/>
                  </a:moveTo>
                  <a:cubicBezTo>
                    <a:pt x="625" y="142"/>
                    <a:pt x="643" y="143"/>
                    <a:pt x="660" y="144"/>
                  </a:cubicBezTo>
                  <a:lnTo>
                    <a:pt x="660" y="144"/>
                  </a:lnTo>
                  <a:cubicBezTo>
                    <a:pt x="659" y="158"/>
                    <a:pt x="658" y="171"/>
                    <a:pt x="657" y="173"/>
                  </a:cubicBezTo>
                  <a:cubicBezTo>
                    <a:pt x="639" y="317"/>
                    <a:pt x="622" y="464"/>
                    <a:pt x="600" y="608"/>
                  </a:cubicBezTo>
                  <a:cubicBezTo>
                    <a:pt x="593" y="679"/>
                    <a:pt x="583" y="753"/>
                    <a:pt x="572" y="823"/>
                  </a:cubicBezTo>
                  <a:cubicBezTo>
                    <a:pt x="569" y="861"/>
                    <a:pt x="565" y="897"/>
                    <a:pt x="558" y="935"/>
                  </a:cubicBezTo>
                  <a:cubicBezTo>
                    <a:pt x="558" y="938"/>
                    <a:pt x="553" y="961"/>
                    <a:pt x="556" y="961"/>
                  </a:cubicBezTo>
                  <a:lnTo>
                    <a:pt x="556" y="961"/>
                  </a:lnTo>
                  <a:cubicBezTo>
                    <a:pt x="544" y="967"/>
                    <a:pt x="512" y="970"/>
                    <a:pt x="502" y="970"/>
                  </a:cubicBezTo>
                  <a:lnTo>
                    <a:pt x="175" y="1036"/>
                  </a:lnTo>
                  <a:lnTo>
                    <a:pt x="175" y="1036"/>
                  </a:lnTo>
                  <a:cubicBezTo>
                    <a:pt x="247" y="757"/>
                    <a:pt x="318" y="480"/>
                    <a:pt x="390" y="201"/>
                  </a:cubicBezTo>
                  <a:cubicBezTo>
                    <a:pt x="392" y="192"/>
                    <a:pt x="393" y="184"/>
                    <a:pt x="392" y="177"/>
                  </a:cubicBezTo>
                  <a:lnTo>
                    <a:pt x="392" y="177"/>
                  </a:lnTo>
                  <a:cubicBezTo>
                    <a:pt x="445" y="162"/>
                    <a:pt x="500" y="150"/>
                    <a:pt x="555" y="144"/>
                  </a:cubicBezTo>
                  <a:cubicBezTo>
                    <a:pt x="572" y="143"/>
                    <a:pt x="590" y="142"/>
                    <a:pt x="607" y="142"/>
                  </a:cubicBezTo>
                  <a:close/>
                  <a:moveTo>
                    <a:pt x="649" y="0"/>
                  </a:moveTo>
                  <a:cubicBezTo>
                    <a:pt x="622" y="0"/>
                    <a:pt x="595" y="3"/>
                    <a:pt x="572" y="4"/>
                  </a:cubicBezTo>
                  <a:cubicBezTo>
                    <a:pt x="484" y="7"/>
                    <a:pt x="397" y="25"/>
                    <a:pt x="309" y="57"/>
                  </a:cubicBezTo>
                  <a:cubicBezTo>
                    <a:pt x="267" y="71"/>
                    <a:pt x="255" y="111"/>
                    <a:pt x="265" y="144"/>
                  </a:cubicBezTo>
                  <a:lnTo>
                    <a:pt x="265" y="144"/>
                  </a:lnTo>
                  <a:cubicBezTo>
                    <a:pt x="261" y="150"/>
                    <a:pt x="258" y="157"/>
                    <a:pt x="256" y="166"/>
                  </a:cubicBezTo>
                  <a:cubicBezTo>
                    <a:pt x="175" y="478"/>
                    <a:pt x="94" y="795"/>
                    <a:pt x="13" y="1107"/>
                  </a:cubicBezTo>
                  <a:cubicBezTo>
                    <a:pt x="1" y="1159"/>
                    <a:pt x="41" y="1196"/>
                    <a:pt x="86" y="1196"/>
                  </a:cubicBezTo>
                  <a:cubicBezTo>
                    <a:pt x="90" y="1196"/>
                    <a:pt x="94" y="1196"/>
                    <a:pt x="98" y="1195"/>
                  </a:cubicBezTo>
                  <a:lnTo>
                    <a:pt x="379" y="1139"/>
                  </a:lnTo>
                  <a:cubicBezTo>
                    <a:pt x="428" y="1129"/>
                    <a:pt x="474" y="1122"/>
                    <a:pt x="520" y="1111"/>
                  </a:cubicBezTo>
                  <a:cubicBezTo>
                    <a:pt x="555" y="1104"/>
                    <a:pt x="593" y="1100"/>
                    <a:pt x="625" y="1086"/>
                  </a:cubicBezTo>
                  <a:cubicBezTo>
                    <a:pt x="706" y="1044"/>
                    <a:pt x="699" y="942"/>
                    <a:pt x="709" y="865"/>
                  </a:cubicBezTo>
                  <a:cubicBezTo>
                    <a:pt x="720" y="774"/>
                    <a:pt x="734" y="679"/>
                    <a:pt x="745" y="587"/>
                  </a:cubicBezTo>
                  <a:cubicBezTo>
                    <a:pt x="755" y="496"/>
                    <a:pt x="769" y="405"/>
                    <a:pt x="780" y="313"/>
                  </a:cubicBezTo>
                  <a:cubicBezTo>
                    <a:pt x="787" y="267"/>
                    <a:pt x="794" y="218"/>
                    <a:pt x="797" y="173"/>
                  </a:cubicBezTo>
                  <a:cubicBezTo>
                    <a:pt x="804" y="134"/>
                    <a:pt x="811" y="95"/>
                    <a:pt x="790" y="60"/>
                  </a:cubicBezTo>
                  <a:cubicBezTo>
                    <a:pt x="764" y="10"/>
                    <a:pt x="706" y="0"/>
                    <a:pt x="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2692;p36">
              <a:extLst>
                <a:ext uri="{FF2B5EF4-FFF2-40B4-BE49-F238E27FC236}">
                  <a16:creationId xmlns:a16="http://schemas.microsoft.com/office/drawing/2014/main" id="{5E4C1A76-B14E-770F-D0C1-B49FA6F634C9}"/>
                </a:ext>
              </a:extLst>
            </p:cNvPr>
            <p:cNvSpPr/>
            <p:nvPr/>
          </p:nvSpPr>
          <p:spPr>
            <a:xfrm flipH="1">
              <a:off x="1688375" y="3699043"/>
              <a:ext cx="54119" cy="108774"/>
            </a:xfrm>
            <a:custGeom>
              <a:avLst/>
              <a:gdLst/>
              <a:ahLst/>
              <a:cxnLst/>
              <a:rect l="l" t="t" r="r" b="b"/>
              <a:pathLst>
                <a:path w="697" h="1401" extrusionOk="0">
                  <a:moveTo>
                    <a:pt x="257" y="153"/>
                  </a:moveTo>
                  <a:cubicBezTo>
                    <a:pt x="262" y="154"/>
                    <a:pt x="266" y="155"/>
                    <a:pt x="271" y="156"/>
                  </a:cubicBezTo>
                  <a:cubicBezTo>
                    <a:pt x="335" y="159"/>
                    <a:pt x="401" y="170"/>
                    <a:pt x="465" y="184"/>
                  </a:cubicBezTo>
                  <a:cubicBezTo>
                    <a:pt x="486" y="191"/>
                    <a:pt x="510" y="201"/>
                    <a:pt x="531" y="201"/>
                  </a:cubicBezTo>
                  <a:cubicBezTo>
                    <a:pt x="540" y="208"/>
                    <a:pt x="546" y="211"/>
                    <a:pt x="551" y="211"/>
                  </a:cubicBezTo>
                  <a:cubicBezTo>
                    <a:pt x="553" y="211"/>
                    <a:pt x="555" y="210"/>
                    <a:pt x="556" y="208"/>
                  </a:cubicBezTo>
                  <a:lnTo>
                    <a:pt x="556" y="208"/>
                  </a:lnTo>
                  <a:cubicBezTo>
                    <a:pt x="556" y="219"/>
                    <a:pt x="555" y="229"/>
                    <a:pt x="552" y="240"/>
                  </a:cubicBezTo>
                  <a:cubicBezTo>
                    <a:pt x="549" y="359"/>
                    <a:pt x="542" y="479"/>
                    <a:pt x="535" y="598"/>
                  </a:cubicBezTo>
                  <a:cubicBezTo>
                    <a:pt x="525" y="818"/>
                    <a:pt x="513" y="1037"/>
                    <a:pt x="503" y="1256"/>
                  </a:cubicBezTo>
                  <a:lnTo>
                    <a:pt x="250" y="1256"/>
                  </a:lnTo>
                  <a:cubicBezTo>
                    <a:pt x="231" y="1256"/>
                    <a:pt x="206" y="1253"/>
                    <a:pt x="184" y="1253"/>
                  </a:cubicBezTo>
                  <a:cubicBezTo>
                    <a:pt x="172" y="1253"/>
                    <a:pt x="161" y="1253"/>
                    <a:pt x="152" y="1256"/>
                  </a:cubicBezTo>
                  <a:lnTo>
                    <a:pt x="143" y="1256"/>
                  </a:lnTo>
                  <a:cubicBezTo>
                    <a:pt x="143" y="1245"/>
                    <a:pt x="143" y="1234"/>
                    <a:pt x="145" y="1228"/>
                  </a:cubicBezTo>
                  <a:cubicBezTo>
                    <a:pt x="145" y="1196"/>
                    <a:pt x="148" y="1161"/>
                    <a:pt x="152" y="1129"/>
                  </a:cubicBezTo>
                  <a:cubicBezTo>
                    <a:pt x="159" y="1055"/>
                    <a:pt x="166" y="982"/>
                    <a:pt x="173" y="908"/>
                  </a:cubicBezTo>
                  <a:cubicBezTo>
                    <a:pt x="198" y="655"/>
                    <a:pt x="226" y="403"/>
                    <a:pt x="257" y="153"/>
                  </a:cubicBezTo>
                  <a:close/>
                  <a:moveTo>
                    <a:pt x="209" y="1"/>
                  </a:moveTo>
                  <a:cubicBezTo>
                    <a:pt x="174" y="1"/>
                    <a:pt x="136" y="23"/>
                    <a:pt x="131" y="68"/>
                  </a:cubicBezTo>
                  <a:cubicBezTo>
                    <a:pt x="88" y="388"/>
                    <a:pt x="53" y="711"/>
                    <a:pt x="22" y="1031"/>
                  </a:cubicBezTo>
                  <a:cubicBezTo>
                    <a:pt x="15" y="1108"/>
                    <a:pt x="1" y="1185"/>
                    <a:pt x="1" y="1263"/>
                  </a:cubicBezTo>
                  <a:cubicBezTo>
                    <a:pt x="1" y="1326"/>
                    <a:pt x="25" y="1379"/>
                    <a:pt x="92" y="1393"/>
                  </a:cubicBezTo>
                  <a:cubicBezTo>
                    <a:pt x="122" y="1398"/>
                    <a:pt x="153" y="1400"/>
                    <a:pt x="184" y="1400"/>
                  </a:cubicBezTo>
                  <a:cubicBezTo>
                    <a:pt x="232" y="1400"/>
                    <a:pt x="280" y="1396"/>
                    <a:pt x="324" y="1396"/>
                  </a:cubicBezTo>
                  <a:lnTo>
                    <a:pt x="570" y="1396"/>
                  </a:lnTo>
                  <a:cubicBezTo>
                    <a:pt x="609" y="1396"/>
                    <a:pt x="637" y="1361"/>
                    <a:pt x="637" y="1326"/>
                  </a:cubicBezTo>
                  <a:cubicBezTo>
                    <a:pt x="654" y="1038"/>
                    <a:pt x="668" y="750"/>
                    <a:pt x="682" y="461"/>
                  </a:cubicBezTo>
                  <a:lnTo>
                    <a:pt x="693" y="251"/>
                  </a:lnTo>
                  <a:cubicBezTo>
                    <a:pt x="697" y="198"/>
                    <a:pt x="697" y="145"/>
                    <a:pt x="654" y="106"/>
                  </a:cubicBezTo>
                  <a:cubicBezTo>
                    <a:pt x="612" y="68"/>
                    <a:pt x="531" y="57"/>
                    <a:pt x="479" y="43"/>
                  </a:cubicBezTo>
                  <a:cubicBezTo>
                    <a:pt x="408" y="29"/>
                    <a:pt x="342" y="19"/>
                    <a:pt x="271" y="15"/>
                  </a:cubicBezTo>
                  <a:cubicBezTo>
                    <a:pt x="269" y="15"/>
                    <a:pt x="267" y="15"/>
                    <a:pt x="265" y="15"/>
                  </a:cubicBezTo>
                  <a:cubicBezTo>
                    <a:pt x="260" y="15"/>
                    <a:pt x="256" y="15"/>
                    <a:pt x="253" y="16"/>
                  </a:cubicBezTo>
                  <a:lnTo>
                    <a:pt x="253" y="16"/>
                  </a:lnTo>
                  <a:cubicBezTo>
                    <a:pt x="241" y="6"/>
                    <a:pt x="22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2693;p36">
              <a:extLst>
                <a:ext uri="{FF2B5EF4-FFF2-40B4-BE49-F238E27FC236}">
                  <a16:creationId xmlns:a16="http://schemas.microsoft.com/office/drawing/2014/main" id="{C4D5BBAB-6868-3F77-28DC-39636D31C013}"/>
                </a:ext>
              </a:extLst>
            </p:cNvPr>
            <p:cNvSpPr/>
            <p:nvPr/>
          </p:nvSpPr>
          <p:spPr>
            <a:xfrm flipH="1">
              <a:off x="1605996" y="3701450"/>
              <a:ext cx="56293" cy="98836"/>
            </a:xfrm>
            <a:custGeom>
              <a:avLst/>
              <a:gdLst/>
              <a:ahLst/>
              <a:cxnLst/>
              <a:rect l="l" t="t" r="r" b="b"/>
              <a:pathLst>
                <a:path w="725" h="1273" extrusionOk="0">
                  <a:moveTo>
                    <a:pt x="329" y="1"/>
                  </a:moveTo>
                  <a:cubicBezTo>
                    <a:pt x="251" y="1"/>
                    <a:pt x="220" y="125"/>
                    <a:pt x="303" y="135"/>
                  </a:cubicBezTo>
                  <a:cubicBezTo>
                    <a:pt x="363" y="146"/>
                    <a:pt x="419" y="156"/>
                    <a:pt x="479" y="163"/>
                  </a:cubicBezTo>
                  <a:cubicBezTo>
                    <a:pt x="511" y="167"/>
                    <a:pt x="539" y="170"/>
                    <a:pt x="567" y="177"/>
                  </a:cubicBezTo>
                  <a:cubicBezTo>
                    <a:pt x="571" y="177"/>
                    <a:pt x="575" y="178"/>
                    <a:pt x="579" y="178"/>
                  </a:cubicBezTo>
                  <a:lnTo>
                    <a:pt x="579" y="178"/>
                  </a:lnTo>
                  <a:cubicBezTo>
                    <a:pt x="579" y="181"/>
                    <a:pt x="580" y="184"/>
                    <a:pt x="581" y="188"/>
                  </a:cubicBezTo>
                  <a:cubicBezTo>
                    <a:pt x="570" y="209"/>
                    <a:pt x="577" y="251"/>
                    <a:pt x="574" y="276"/>
                  </a:cubicBezTo>
                  <a:cubicBezTo>
                    <a:pt x="574" y="304"/>
                    <a:pt x="570" y="335"/>
                    <a:pt x="567" y="364"/>
                  </a:cubicBezTo>
                  <a:cubicBezTo>
                    <a:pt x="563" y="416"/>
                    <a:pt x="560" y="466"/>
                    <a:pt x="556" y="518"/>
                  </a:cubicBezTo>
                  <a:cubicBezTo>
                    <a:pt x="549" y="634"/>
                    <a:pt x="539" y="754"/>
                    <a:pt x="525" y="870"/>
                  </a:cubicBezTo>
                  <a:cubicBezTo>
                    <a:pt x="521" y="929"/>
                    <a:pt x="514" y="989"/>
                    <a:pt x="507" y="1049"/>
                  </a:cubicBezTo>
                  <a:cubicBezTo>
                    <a:pt x="504" y="1069"/>
                    <a:pt x="494" y="1106"/>
                    <a:pt x="496" y="1131"/>
                  </a:cubicBezTo>
                  <a:lnTo>
                    <a:pt x="496" y="1131"/>
                  </a:lnTo>
                  <a:lnTo>
                    <a:pt x="482" y="1130"/>
                  </a:lnTo>
                  <a:cubicBezTo>
                    <a:pt x="426" y="1130"/>
                    <a:pt x="373" y="1126"/>
                    <a:pt x="317" y="1126"/>
                  </a:cubicBezTo>
                  <a:cubicBezTo>
                    <a:pt x="289" y="1123"/>
                    <a:pt x="261" y="1123"/>
                    <a:pt x="229" y="1123"/>
                  </a:cubicBezTo>
                  <a:cubicBezTo>
                    <a:pt x="212" y="1120"/>
                    <a:pt x="190" y="1116"/>
                    <a:pt x="169" y="1116"/>
                  </a:cubicBezTo>
                  <a:cubicBezTo>
                    <a:pt x="161" y="1116"/>
                    <a:pt x="152" y="1117"/>
                    <a:pt x="144" y="1119"/>
                  </a:cubicBezTo>
                  <a:lnTo>
                    <a:pt x="144" y="1119"/>
                  </a:lnTo>
                  <a:cubicBezTo>
                    <a:pt x="145" y="1108"/>
                    <a:pt x="145" y="1097"/>
                    <a:pt x="145" y="1088"/>
                  </a:cubicBezTo>
                  <a:cubicBezTo>
                    <a:pt x="149" y="1060"/>
                    <a:pt x="149" y="1028"/>
                    <a:pt x="152" y="1000"/>
                  </a:cubicBezTo>
                  <a:cubicBezTo>
                    <a:pt x="156" y="944"/>
                    <a:pt x="159" y="887"/>
                    <a:pt x="163" y="831"/>
                  </a:cubicBezTo>
                  <a:cubicBezTo>
                    <a:pt x="180" y="596"/>
                    <a:pt x="194" y="360"/>
                    <a:pt x="212" y="125"/>
                  </a:cubicBezTo>
                  <a:cubicBezTo>
                    <a:pt x="214" y="79"/>
                    <a:pt x="181" y="57"/>
                    <a:pt x="147" y="57"/>
                  </a:cubicBezTo>
                  <a:cubicBezTo>
                    <a:pt x="111" y="57"/>
                    <a:pt x="75" y="80"/>
                    <a:pt x="71" y="125"/>
                  </a:cubicBezTo>
                  <a:cubicBezTo>
                    <a:pt x="54" y="353"/>
                    <a:pt x="40" y="578"/>
                    <a:pt x="26" y="806"/>
                  </a:cubicBezTo>
                  <a:cubicBezTo>
                    <a:pt x="19" y="915"/>
                    <a:pt x="1" y="1031"/>
                    <a:pt x="4" y="1140"/>
                  </a:cubicBezTo>
                  <a:cubicBezTo>
                    <a:pt x="4" y="1260"/>
                    <a:pt x="117" y="1256"/>
                    <a:pt x="208" y="1260"/>
                  </a:cubicBezTo>
                  <a:cubicBezTo>
                    <a:pt x="293" y="1263"/>
                    <a:pt x="380" y="1272"/>
                    <a:pt x="466" y="1272"/>
                  </a:cubicBezTo>
                  <a:cubicBezTo>
                    <a:pt x="487" y="1272"/>
                    <a:pt x="508" y="1272"/>
                    <a:pt x="528" y="1270"/>
                  </a:cubicBezTo>
                  <a:cubicBezTo>
                    <a:pt x="637" y="1267"/>
                    <a:pt x="637" y="1154"/>
                    <a:pt x="644" y="1070"/>
                  </a:cubicBezTo>
                  <a:cubicBezTo>
                    <a:pt x="669" y="845"/>
                    <a:pt x="690" y="620"/>
                    <a:pt x="707" y="395"/>
                  </a:cubicBezTo>
                  <a:cubicBezTo>
                    <a:pt x="711" y="332"/>
                    <a:pt x="714" y="272"/>
                    <a:pt x="718" y="209"/>
                  </a:cubicBezTo>
                  <a:cubicBezTo>
                    <a:pt x="721" y="160"/>
                    <a:pt x="725" y="111"/>
                    <a:pt x="686" y="72"/>
                  </a:cubicBezTo>
                  <a:cubicBezTo>
                    <a:pt x="651" y="37"/>
                    <a:pt x="588" y="37"/>
                    <a:pt x="539" y="30"/>
                  </a:cubicBezTo>
                  <a:cubicBezTo>
                    <a:pt x="472" y="23"/>
                    <a:pt x="405" y="12"/>
                    <a:pt x="342" y="2"/>
                  </a:cubicBezTo>
                  <a:cubicBezTo>
                    <a:pt x="338" y="1"/>
                    <a:pt x="333" y="1"/>
                    <a:pt x="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2694;p36">
              <a:extLst>
                <a:ext uri="{FF2B5EF4-FFF2-40B4-BE49-F238E27FC236}">
                  <a16:creationId xmlns:a16="http://schemas.microsoft.com/office/drawing/2014/main" id="{5FA67E44-B238-F8AE-897A-123CBB98D922}"/>
                </a:ext>
              </a:extLst>
            </p:cNvPr>
            <p:cNvSpPr/>
            <p:nvPr/>
          </p:nvSpPr>
          <p:spPr>
            <a:xfrm flipH="1">
              <a:off x="1574545" y="3747181"/>
              <a:ext cx="249396" cy="96895"/>
            </a:xfrm>
            <a:custGeom>
              <a:avLst/>
              <a:gdLst/>
              <a:ahLst/>
              <a:cxnLst/>
              <a:rect l="l" t="t" r="r" b="b"/>
              <a:pathLst>
                <a:path w="3212" h="1248" extrusionOk="0">
                  <a:moveTo>
                    <a:pt x="836" y="1"/>
                  </a:moveTo>
                  <a:cubicBezTo>
                    <a:pt x="820" y="1"/>
                    <a:pt x="803" y="7"/>
                    <a:pt x="790" y="21"/>
                  </a:cubicBezTo>
                  <a:cubicBezTo>
                    <a:pt x="572" y="249"/>
                    <a:pt x="329" y="446"/>
                    <a:pt x="62" y="615"/>
                  </a:cubicBezTo>
                  <a:cubicBezTo>
                    <a:pt x="0" y="656"/>
                    <a:pt x="39" y="746"/>
                    <a:pt x="99" y="746"/>
                  </a:cubicBezTo>
                  <a:cubicBezTo>
                    <a:pt x="110" y="746"/>
                    <a:pt x="123" y="742"/>
                    <a:pt x="136" y="734"/>
                  </a:cubicBezTo>
                  <a:cubicBezTo>
                    <a:pt x="380" y="580"/>
                    <a:pt x="608" y="399"/>
                    <a:pt x="817" y="194"/>
                  </a:cubicBezTo>
                  <a:lnTo>
                    <a:pt x="817" y="194"/>
                  </a:lnTo>
                  <a:cubicBezTo>
                    <a:pt x="961" y="513"/>
                    <a:pt x="1187" y="780"/>
                    <a:pt x="1482" y="973"/>
                  </a:cubicBezTo>
                  <a:cubicBezTo>
                    <a:pt x="1492" y="979"/>
                    <a:pt x="1503" y="982"/>
                    <a:pt x="1513" y="982"/>
                  </a:cubicBezTo>
                  <a:cubicBezTo>
                    <a:pt x="1532" y="982"/>
                    <a:pt x="1551" y="974"/>
                    <a:pt x="1566" y="963"/>
                  </a:cubicBezTo>
                  <a:cubicBezTo>
                    <a:pt x="1761" y="796"/>
                    <a:pt x="1955" y="629"/>
                    <a:pt x="2150" y="465"/>
                  </a:cubicBezTo>
                  <a:lnTo>
                    <a:pt x="2150" y="465"/>
                  </a:lnTo>
                  <a:cubicBezTo>
                    <a:pt x="2220" y="602"/>
                    <a:pt x="2367" y="691"/>
                    <a:pt x="2487" y="783"/>
                  </a:cubicBezTo>
                  <a:cubicBezTo>
                    <a:pt x="2684" y="934"/>
                    <a:pt x="2884" y="1086"/>
                    <a:pt x="3081" y="1233"/>
                  </a:cubicBezTo>
                  <a:cubicBezTo>
                    <a:pt x="3094" y="1243"/>
                    <a:pt x="3107" y="1248"/>
                    <a:pt x="3120" y="1248"/>
                  </a:cubicBezTo>
                  <a:cubicBezTo>
                    <a:pt x="3175" y="1248"/>
                    <a:pt x="3212" y="1157"/>
                    <a:pt x="3151" y="1114"/>
                  </a:cubicBezTo>
                  <a:cubicBezTo>
                    <a:pt x="2979" y="984"/>
                    <a:pt x="2810" y="854"/>
                    <a:pt x="2638" y="724"/>
                  </a:cubicBezTo>
                  <a:cubicBezTo>
                    <a:pt x="2501" y="622"/>
                    <a:pt x="2287" y="509"/>
                    <a:pt x="2248" y="330"/>
                  </a:cubicBezTo>
                  <a:cubicBezTo>
                    <a:pt x="2242" y="296"/>
                    <a:pt x="2213" y="280"/>
                    <a:pt x="2183" y="280"/>
                  </a:cubicBezTo>
                  <a:cubicBezTo>
                    <a:pt x="2165" y="280"/>
                    <a:pt x="2146" y="286"/>
                    <a:pt x="2132" y="298"/>
                  </a:cubicBezTo>
                  <a:cubicBezTo>
                    <a:pt x="1925" y="472"/>
                    <a:pt x="1719" y="649"/>
                    <a:pt x="1512" y="826"/>
                  </a:cubicBezTo>
                  <a:lnTo>
                    <a:pt x="1512" y="826"/>
                  </a:lnTo>
                  <a:cubicBezTo>
                    <a:pt x="1237" y="634"/>
                    <a:pt x="1026" y="364"/>
                    <a:pt x="906" y="52"/>
                  </a:cubicBezTo>
                  <a:cubicBezTo>
                    <a:pt x="894" y="21"/>
                    <a:pt x="86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2695;p36">
              <a:extLst>
                <a:ext uri="{FF2B5EF4-FFF2-40B4-BE49-F238E27FC236}">
                  <a16:creationId xmlns:a16="http://schemas.microsoft.com/office/drawing/2014/main" id="{04248FF5-4C71-718A-E720-8FA60B694E57}"/>
                </a:ext>
              </a:extLst>
            </p:cNvPr>
            <p:cNvSpPr/>
            <p:nvPr/>
          </p:nvSpPr>
          <p:spPr>
            <a:xfrm flipH="1">
              <a:off x="1406996" y="3717910"/>
              <a:ext cx="106529" cy="95808"/>
            </a:xfrm>
            <a:custGeom>
              <a:avLst/>
              <a:gdLst/>
              <a:ahLst/>
              <a:cxnLst/>
              <a:rect l="l" t="t" r="r" b="b"/>
              <a:pathLst>
                <a:path w="1372" h="1234" extrusionOk="0">
                  <a:moveTo>
                    <a:pt x="725" y="143"/>
                  </a:moveTo>
                  <a:cubicBezTo>
                    <a:pt x="734" y="143"/>
                    <a:pt x="744" y="143"/>
                    <a:pt x="753" y="143"/>
                  </a:cubicBezTo>
                  <a:lnTo>
                    <a:pt x="753" y="143"/>
                  </a:lnTo>
                  <a:cubicBezTo>
                    <a:pt x="760" y="149"/>
                    <a:pt x="770" y="153"/>
                    <a:pt x="781" y="155"/>
                  </a:cubicBezTo>
                  <a:cubicBezTo>
                    <a:pt x="886" y="173"/>
                    <a:pt x="971" y="268"/>
                    <a:pt x="1044" y="338"/>
                  </a:cubicBezTo>
                  <a:cubicBezTo>
                    <a:pt x="1122" y="408"/>
                    <a:pt x="1195" y="493"/>
                    <a:pt x="1217" y="601"/>
                  </a:cubicBezTo>
                  <a:cubicBezTo>
                    <a:pt x="1262" y="805"/>
                    <a:pt x="1090" y="999"/>
                    <a:pt x="911" y="1062"/>
                  </a:cubicBezTo>
                  <a:cubicBezTo>
                    <a:pt x="848" y="1083"/>
                    <a:pt x="784" y="1093"/>
                    <a:pt x="720" y="1093"/>
                  </a:cubicBezTo>
                  <a:cubicBezTo>
                    <a:pt x="571" y="1093"/>
                    <a:pt x="424" y="1038"/>
                    <a:pt x="313" y="932"/>
                  </a:cubicBezTo>
                  <a:cubicBezTo>
                    <a:pt x="239" y="858"/>
                    <a:pt x="162" y="753"/>
                    <a:pt x="159" y="644"/>
                  </a:cubicBezTo>
                  <a:cubicBezTo>
                    <a:pt x="155" y="542"/>
                    <a:pt x="215" y="429"/>
                    <a:pt x="278" y="352"/>
                  </a:cubicBezTo>
                  <a:cubicBezTo>
                    <a:pt x="392" y="214"/>
                    <a:pt x="556" y="143"/>
                    <a:pt x="725" y="143"/>
                  </a:cubicBezTo>
                  <a:close/>
                  <a:moveTo>
                    <a:pt x="726" y="0"/>
                  </a:moveTo>
                  <a:cubicBezTo>
                    <a:pt x="533" y="0"/>
                    <a:pt x="343" y="76"/>
                    <a:pt x="208" y="218"/>
                  </a:cubicBezTo>
                  <a:cubicBezTo>
                    <a:pt x="120" y="313"/>
                    <a:pt x="50" y="433"/>
                    <a:pt x="25" y="563"/>
                  </a:cubicBezTo>
                  <a:cubicBezTo>
                    <a:pt x="0" y="703"/>
                    <a:pt x="57" y="837"/>
                    <a:pt x="145" y="949"/>
                  </a:cubicBezTo>
                  <a:cubicBezTo>
                    <a:pt x="282" y="1130"/>
                    <a:pt x="496" y="1233"/>
                    <a:pt x="721" y="1233"/>
                  </a:cubicBezTo>
                  <a:cubicBezTo>
                    <a:pt x="768" y="1233"/>
                    <a:pt x="815" y="1229"/>
                    <a:pt x="862" y="1220"/>
                  </a:cubicBezTo>
                  <a:cubicBezTo>
                    <a:pt x="1118" y="1167"/>
                    <a:pt x="1347" y="956"/>
                    <a:pt x="1364" y="682"/>
                  </a:cubicBezTo>
                  <a:cubicBezTo>
                    <a:pt x="1371" y="535"/>
                    <a:pt x="1297" y="401"/>
                    <a:pt x="1199" y="292"/>
                  </a:cubicBezTo>
                  <a:cubicBezTo>
                    <a:pt x="1147" y="237"/>
                    <a:pt x="1092" y="188"/>
                    <a:pt x="1033" y="140"/>
                  </a:cubicBezTo>
                  <a:lnTo>
                    <a:pt x="1033" y="140"/>
                  </a:lnTo>
                  <a:cubicBezTo>
                    <a:pt x="1041" y="106"/>
                    <a:pt x="1029" y="65"/>
                    <a:pt x="988" y="50"/>
                  </a:cubicBezTo>
                  <a:cubicBezTo>
                    <a:pt x="904" y="16"/>
                    <a:pt x="81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2696;p36">
              <a:extLst>
                <a:ext uri="{FF2B5EF4-FFF2-40B4-BE49-F238E27FC236}">
                  <a16:creationId xmlns:a16="http://schemas.microsoft.com/office/drawing/2014/main" id="{416A62D3-CBBE-3919-7E93-7EED1C9961AA}"/>
                </a:ext>
              </a:extLst>
            </p:cNvPr>
            <p:cNvSpPr/>
            <p:nvPr/>
          </p:nvSpPr>
          <p:spPr>
            <a:xfrm flipH="1">
              <a:off x="1422294" y="3727537"/>
              <a:ext cx="53032" cy="72438"/>
            </a:xfrm>
            <a:custGeom>
              <a:avLst/>
              <a:gdLst/>
              <a:ahLst/>
              <a:cxnLst/>
              <a:rect l="l" t="t" r="r" b="b"/>
              <a:pathLst>
                <a:path w="683" h="933" extrusionOk="0">
                  <a:moveTo>
                    <a:pt x="74" y="0"/>
                  </a:moveTo>
                  <a:cubicBezTo>
                    <a:pt x="68" y="0"/>
                    <a:pt x="62" y="1"/>
                    <a:pt x="57" y="3"/>
                  </a:cubicBezTo>
                  <a:cubicBezTo>
                    <a:pt x="15" y="14"/>
                    <a:pt x="1" y="52"/>
                    <a:pt x="8" y="87"/>
                  </a:cubicBezTo>
                  <a:cubicBezTo>
                    <a:pt x="50" y="354"/>
                    <a:pt x="88" y="618"/>
                    <a:pt x="131" y="882"/>
                  </a:cubicBezTo>
                  <a:cubicBezTo>
                    <a:pt x="136" y="917"/>
                    <a:pt x="164" y="933"/>
                    <a:pt x="193" y="933"/>
                  </a:cubicBezTo>
                  <a:cubicBezTo>
                    <a:pt x="219" y="933"/>
                    <a:pt x="246" y="921"/>
                    <a:pt x="261" y="899"/>
                  </a:cubicBezTo>
                  <a:cubicBezTo>
                    <a:pt x="412" y="674"/>
                    <a:pt x="549" y="439"/>
                    <a:pt x="668" y="193"/>
                  </a:cubicBezTo>
                  <a:cubicBezTo>
                    <a:pt x="682" y="158"/>
                    <a:pt x="675" y="115"/>
                    <a:pt x="644" y="94"/>
                  </a:cubicBezTo>
                  <a:cubicBezTo>
                    <a:pt x="633" y="89"/>
                    <a:pt x="621" y="86"/>
                    <a:pt x="609" y="86"/>
                  </a:cubicBezTo>
                  <a:cubicBezTo>
                    <a:pt x="583" y="86"/>
                    <a:pt x="557" y="98"/>
                    <a:pt x="545" y="119"/>
                  </a:cubicBezTo>
                  <a:cubicBezTo>
                    <a:pt x="456" y="309"/>
                    <a:pt x="353" y="495"/>
                    <a:pt x="240" y="674"/>
                  </a:cubicBezTo>
                  <a:lnTo>
                    <a:pt x="240" y="674"/>
                  </a:lnTo>
                  <a:cubicBezTo>
                    <a:pt x="207" y="465"/>
                    <a:pt x="174" y="259"/>
                    <a:pt x="141" y="52"/>
                  </a:cubicBezTo>
                  <a:cubicBezTo>
                    <a:pt x="135" y="20"/>
                    <a:pt x="103" y="0"/>
                    <a:pt x="74" y="0"/>
                  </a:cubicBezTo>
                  <a:close/>
                </a:path>
              </a:pathLst>
            </a:custGeom>
            <a:solidFill>
              <a:srgbClr val="77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2697;p36">
              <a:extLst>
                <a:ext uri="{FF2B5EF4-FFF2-40B4-BE49-F238E27FC236}">
                  <a16:creationId xmlns:a16="http://schemas.microsoft.com/office/drawing/2014/main" id="{4EDBBACC-BC40-9166-9436-D3FE92662D96}"/>
                </a:ext>
              </a:extLst>
            </p:cNvPr>
            <p:cNvSpPr/>
            <p:nvPr/>
          </p:nvSpPr>
          <p:spPr>
            <a:xfrm flipH="1">
              <a:off x="1429981" y="3727149"/>
              <a:ext cx="38201" cy="56755"/>
            </a:xfrm>
            <a:custGeom>
              <a:avLst/>
              <a:gdLst/>
              <a:ahLst/>
              <a:cxnLst/>
              <a:rect l="l" t="t" r="r" b="b"/>
              <a:pathLst>
                <a:path w="492" h="731" extrusionOk="0">
                  <a:moveTo>
                    <a:pt x="232" y="152"/>
                  </a:moveTo>
                  <a:lnTo>
                    <a:pt x="232" y="152"/>
                  </a:lnTo>
                  <a:cubicBezTo>
                    <a:pt x="247" y="154"/>
                    <a:pt x="263" y="155"/>
                    <a:pt x="279" y="157"/>
                  </a:cubicBezTo>
                  <a:lnTo>
                    <a:pt x="279" y="157"/>
                  </a:lnTo>
                  <a:cubicBezTo>
                    <a:pt x="263" y="182"/>
                    <a:pt x="248" y="207"/>
                    <a:pt x="232" y="232"/>
                  </a:cubicBezTo>
                  <a:lnTo>
                    <a:pt x="232" y="232"/>
                  </a:lnTo>
                  <a:cubicBezTo>
                    <a:pt x="232" y="207"/>
                    <a:pt x="232" y="183"/>
                    <a:pt x="232" y="159"/>
                  </a:cubicBezTo>
                  <a:cubicBezTo>
                    <a:pt x="232" y="157"/>
                    <a:pt x="232" y="155"/>
                    <a:pt x="232" y="152"/>
                  </a:cubicBezTo>
                  <a:close/>
                  <a:moveTo>
                    <a:pt x="90" y="1"/>
                  </a:moveTo>
                  <a:cubicBezTo>
                    <a:pt x="57" y="1"/>
                    <a:pt x="24" y="38"/>
                    <a:pt x="24" y="71"/>
                  </a:cubicBezTo>
                  <a:cubicBezTo>
                    <a:pt x="25" y="81"/>
                    <a:pt x="25" y="91"/>
                    <a:pt x="25" y="101"/>
                  </a:cubicBezTo>
                  <a:lnTo>
                    <a:pt x="25" y="101"/>
                  </a:lnTo>
                  <a:cubicBezTo>
                    <a:pt x="8" y="168"/>
                    <a:pt x="1" y="238"/>
                    <a:pt x="7" y="310"/>
                  </a:cubicBezTo>
                  <a:cubicBezTo>
                    <a:pt x="7" y="338"/>
                    <a:pt x="26" y="366"/>
                    <a:pt x="54" y="375"/>
                  </a:cubicBezTo>
                  <a:lnTo>
                    <a:pt x="54" y="375"/>
                  </a:lnTo>
                  <a:cubicBezTo>
                    <a:pt x="54" y="403"/>
                    <a:pt x="56" y="432"/>
                    <a:pt x="60" y="461"/>
                  </a:cubicBezTo>
                  <a:lnTo>
                    <a:pt x="60" y="461"/>
                  </a:lnTo>
                  <a:cubicBezTo>
                    <a:pt x="60" y="462"/>
                    <a:pt x="60" y="464"/>
                    <a:pt x="60" y="465"/>
                  </a:cubicBezTo>
                  <a:cubicBezTo>
                    <a:pt x="60" y="465"/>
                    <a:pt x="60" y="465"/>
                    <a:pt x="60" y="465"/>
                  </a:cubicBezTo>
                  <a:lnTo>
                    <a:pt x="60" y="465"/>
                  </a:lnTo>
                  <a:cubicBezTo>
                    <a:pt x="61" y="472"/>
                    <a:pt x="62" y="479"/>
                    <a:pt x="63" y="486"/>
                  </a:cubicBezTo>
                  <a:cubicBezTo>
                    <a:pt x="65" y="504"/>
                    <a:pt x="76" y="518"/>
                    <a:pt x="91" y="526"/>
                  </a:cubicBezTo>
                  <a:lnTo>
                    <a:pt x="91" y="526"/>
                  </a:lnTo>
                  <a:cubicBezTo>
                    <a:pt x="91" y="571"/>
                    <a:pt x="91" y="617"/>
                    <a:pt x="91" y="662"/>
                  </a:cubicBezTo>
                  <a:cubicBezTo>
                    <a:pt x="91" y="707"/>
                    <a:pt x="126" y="730"/>
                    <a:pt x="162" y="730"/>
                  </a:cubicBezTo>
                  <a:cubicBezTo>
                    <a:pt x="197" y="730"/>
                    <a:pt x="232" y="707"/>
                    <a:pt x="232" y="662"/>
                  </a:cubicBezTo>
                  <a:cubicBezTo>
                    <a:pt x="232" y="587"/>
                    <a:pt x="232" y="513"/>
                    <a:pt x="232" y="439"/>
                  </a:cubicBezTo>
                  <a:lnTo>
                    <a:pt x="232" y="439"/>
                  </a:lnTo>
                  <a:cubicBezTo>
                    <a:pt x="238" y="441"/>
                    <a:pt x="244" y="442"/>
                    <a:pt x="250" y="442"/>
                  </a:cubicBezTo>
                  <a:cubicBezTo>
                    <a:pt x="262" y="442"/>
                    <a:pt x="274" y="438"/>
                    <a:pt x="285" y="430"/>
                  </a:cubicBezTo>
                  <a:cubicBezTo>
                    <a:pt x="297" y="421"/>
                    <a:pt x="309" y="411"/>
                    <a:pt x="322" y="401"/>
                  </a:cubicBezTo>
                  <a:lnTo>
                    <a:pt x="322" y="401"/>
                  </a:lnTo>
                  <a:cubicBezTo>
                    <a:pt x="345" y="392"/>
                    <a:pt x="367" y="381"/>
                    <a:pt x="390" y="370"/>
                  </a:cubicBezTo>
                  <a:cubicBezTo>
                    <a:pt x="445" y="347"/>
                    <a:pt x="431" y="274"/>
                    <a:pt x="387" y="249"/>
                  </a:cubicBezTo>
                  <a:lnTo>
                    <a:pt x="387" y="249"/>
                  </a:lnTo>
                  <a:cubicBezTo>
                    <a:pt x="412" y="210"/>
                    <a:pt x="436" y="172"/>
                    <a:pt x="460" y="135"/>
                  </a:cubicBezTo>
                  <a:cubicBezTo>
                    <a:pt x="492" y="85"/>
                    <a:pt x="450" y="33"/>
                    <a:pt x="401" y="26"/>
                  </a:cubicBezTo>
                  <a:cubicBezTo>
                    <a:pt x="299" y="19"/>
                    <a:pt x="197" y="8"/>
                    <a:pt x="95" y="1"/>
                  </a:cubicBezTo>
                  <a:cubicBezTo>
                    <a:pt x="93" y="1"/>
                    <a:pt x="92" y="1"/>
                    <a:pt x="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2698;p36">
              <a:extLst>
                <a:ext uri="{FF2B5EF4-FFF2-40B4-BE49-F238E27FC236}">
                  <a16:creationId xmlns:a16="http://schemas.microsoft.com/office/drawing/2014/main" id="{9FB53C7F-D7E6-2E46-9E62-D3366A7A8D84}"/>
                </a:ext>
              </a:extLst>
            </p:cNvPr>
            <p:cNvSpPr/>
            <p:nvPr/>
          </p:nvSpPr>
          <p:spPr>
            <a:xfrm flipH="1">
              <a:off x="1451253" y="3853240"/>
              <a:ext cx="113051" cy="14596"/>
            </a:xfrm>
            <a:custGeom>
              <a:avLst/>
              <a:gdLst/>
              <a:ahLst/>
              <a:cxnLst/>
              <a:rect l="l" t="t" r="r" b="b"/>
              <a:pathLst>
                <a:path w="1456" h="188" extrusionOk="0">
                  <a:moveTo>
                    <a:pt x="92" y="1"/>
                  </a:moveTo>
                  <a:cubicBezTo>
                    <a:pt x="1" y="1"/>
                    <a:pt x="1" y="138"/>
                    <a:pt x="92" y="141"/>
                  </a:cubicBezTo>
                  <a:cubicBezTo>
                    <a:pt x="517" y="148"/>
                    <a:pt x="943" y="162"/>
                    <a:pt x="1368" y="187"/>
                  </a:cubicBezTo>
                  <a:cubicBezTo>
                    <a:pt x="1369" y="187"/>
                    <a:pt x="1370" y="187"/>
                    <a:pt x="1371" y="187"/>
                  </a:cubicBezTo>
                  <a:cubicBezTo>
                    <a:pt x="1456" y="187"/>
                    <a:pt x="1455" y="50"/>
                    <a:pt x="1368" y="46"/>
                  </a:cubicBezTo>
                  <a:cubicBezTo>
                    <a:pt x="943" y="22"/>
                    <a:pt x="51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2699;p36">
              <a:extLst>
                <a:ext uri="{FF2B5EF4-FFF2-40B4-BE49-F238E27FC236}">
                  <a16:creationId xmlns:a16="http://schemas.microsoft.com/office/drawing/2014/main" id="{D74154D4-8682-BD41-325D-CACE499C62AF}"/>
                </a:ext>
              </a:extLst>
            </p:cNvPr>
            <p:cNvSpPr/>
            <p:nvPr/>
          </p:nvSpPr>
          <p:spPr>
            <a:xfrm flipH="1">
              <a:off x="1455290" y="3887170"/>
              <a:ext cx="114449" cy="13665"/>
            </a:xfrm>
            <a:custGeom>
              <a:avLst/>
              <a:gdLst/>
              <a:ahLst/>
              <a:cxnLst/>
              <a:rect l="l" t="t" r="r" b="b"/>
              <a:pathLst>
                <a:path w="1474" h="176" extrusionOk="0">
                  <a:moveTo>
                    <a:pt x="468" y="1"/>
                  </a:moveTo>
                  <a:cubicBezTo>
                    <a:pt x="342" y="1"/>
                    <a:pt x="217" y="3"/>
                    <a:pt x="92" y="7"/>
                  </a:cubicBezTo>
                  <a:cubicBezTo>
                    <a:pt x="2" y="7"/>
                    <a:pt x="0" y="144"/>
                    <a:pt x="88" y="144"/>
                  </a:cubicBezTo>
                  <a:cubicBezTo>
                    <a:pt x="90" y="144"/>
                    <a:pt x="91" y="144"/>
                    <a:pt x="92" y="144"/>
                  </a:cubicBezTo>
                  <a:cubicBezTo>
                    <a:pt x="214" y="140"/>
                    <a:pt x="337" y="138"/>
                    <a:pt x="460" y="138"/>
                  </a:cubicBezTo>
                  <a:cubicBezTo>
                    <a:pt x="768" y="138"/>
                    <a:pt x="1076" y="150"/>
                    <a:pt x="1385" y="175"/>
                  </a:cubicBezTo>
                  <a:cubicBezTo>
                    <a:pt x="1387" y="176"/>
                    <a:pt x="1390" y="176"/>
                    <a:pt x="1392" y="176"/>
                  </a:cubicBezTo>
                  <a:cubicBezTo>
                    <a:pt x="1473" y="176"/>
                    <a:pt x="1471" y="45"/>
                    <a:pt x="1385" y="35"/>
                  </a:cubicBezTo>
                  <a:cubicBezTo>
                    <a:pt x="1079" y="12"/>
                    <a:pt x="7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2700;p36">
              <a:extLst>
                <a:ext uri="{FF2B5EF4-FFF2-40B4-BE49-F238E27FC236}">
                  <a16:creationId xmlns:a16="http://schemas.microsoft.com/office/drawing/2014/main" id="{8427C09A-AC71-2F29-A885-A3DD2F48FF9A}"/>
                </a:ext>
              </a:extLst>
            </p:cNvPr>
            <p:cNvSpPr/>
            <p:nvPr/>
          </p:nvSpPr>
          <p:spPr>
            <a:xfrm flipH="1">
              <a:off x="1466471" y="3911705"/>
              <a:ext cx="105985" cy="20419"/>
            </a:xfrm>
            <a:custGeom>
              <a:avLst/>
              <a:gdLst/>
              <a:ahLst/>
              <a:cxnLst/>
              <a:rect l="l" t="t" r="r" b="b"/>
              <a:pathLst>
                <a:path w="1365" h="263" extrusionOk="0">
                  <a:moveTo>
                    <a:pt x="251" y="1"/>
                  </a:moveTo>
                  <a:cubicBezTo>
                    <a:pt x="198" y="1"/>
                    <a:pt x="145" y="2"/>
                    <a:pt x="92" y="3"/>
                  </a:cubicBezTo>
                  <a:cubicBezTo>
                    <a:pt x="1" y="7"/>
                    <a:pt x="0" y="144"/>
                    <a:pt x="88" y="144"/>
                  </a:cubicBezTo>
                  <a:cubicBezTo>
                    <a:pt x="89" y="144"/>
                    <a:pt x="91" y="144"/>
                    <a:pt x="92" y="144"/>
                  </a:cubicBezTo>
                  <a:cubicBezTo>
                    <a:pt x="143" y="142"/>
                    <a:pt x="195" y="141"/>
                    <a:pt x="246" y="141"/>
                  </a:cubicBezTo>
                  <a:cubicBezTo>
                    <a:pt x="581" y="141"/>
                    <a:pt x="915" y="181"/>
                    <a:pt x="1244" y="260"/>
                  </a:cubicBezTo>
                  <a:cubicBezTo>
                    <a:pt x="1251" y="262"/>
                    <a:pt x="1257" y="262"/>
                    <a:pt x="1262" y="262"/>
                  </a:cubicBezTo>
                  <a:cubicBezTo>
                    <a:pt x="1337" y="262"/>
                    <a:pt x="1365" y="143"/>
                    <a:pt x="1283" y="123"/>
                  </a:cubicBezTo>
                  <a:cubicBezTo>
                    <a:pt x="945" y="41"/>
                    <a:pt x="599"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2701;p36">
              <a:extLst>
                <a:ext uri="{FF2B5EF4-FFF2-40B4-BE49-F238E27FC236}">
                  <a16:creationId xmlns:a16="http://schemas.microsoft.com/office/drawing/2014/main" id="{A925D750-B922-0F75-2B46-6816D418AA2B}"/>
                </a:ext>
              </a:extLst>
            </p:cNvPr>
            <p:cNvSpPr/>
            <p:nvPr/>
          </p:nvSpPr>
          <p:spPr>
            <a:xfrm flipH="1">
              <a:off x="117514" y="3627369"/>
              <a:ext cx="598255" cy="396896"/>
            </a:xfrm>
            <a:custGeom>
              <a:avLst/>
              <a:gdLst/>
              <a:ahLst/>
              <a:cxnLst/>
              <a:rect l="l" t="t" r="r" b="b"/>
              <a:pathLst>
                <a:path w="7705" h="5112" extrusionOk="0">
                  <a:moveTo>
                    <a:pt x="1751" y="1"/>
                  </a:moveTo>
                  <a:cubicBezTo>
                    <a:pt x="1635" y="61"/>
                    <a:pt x="1" y="3885"/>
                    <a:pt x="1" y="3885"/>
                  </a:cubicBezTo>
                  <a:lnTo>
                    <a:pt x="204" y="5080"/>
                  </a:lnTo>
                  <a:lnTo>
                    <a:pt x="6802" y="5111"/>
                  </a:lnTo>
                  <a:lnTo>
                    <a:pt x="7705" y="964"/>
                  </a:lnTo>
                  <a:lnTo>
                    <a:pt x="7649" y="117"/>
                  </a:lnTo>
                  <a:lnTo>
                    <a:pt x="1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702;p36">
              <a:extLst>
                <a:ext uri="{FF2B5EF4-FFF2-40B4-BE49-F238E27FC236}">
                  <a16:creationId xmlns:a16="http://schemas.microsoft.com/office/drawing/2014/main" id="{AE02FE8C-EFA7-AB5F-BC7B-559E474FDCFF}"/>
                </a:ext>
              </a:extLst>
            </p:cNvPr>
            <p:cNvSpPr/>
            <p:nvPr/>
          </p:nvSpPr>
          <p:spPr>
            <a:xfrm flipH="1">
              <a:off x="158811" y="3663094"/>
              <a:ext cx="127804" cy="105746"/>
            </a:xfrm>
            <a:custGeom>
              <a:avLst/>
              <a:gdLst/>
              <a:ahLst/>
              <a:cxnLst/>
              <a:rect l="l" t="t" r="r" b="b"/>
              <a:pathLst>
                <a:path w="1646" h="1362" extrusionOk="0">
                  <a:moveTo>
                    <a:pt x="1160" y="25"/>
                  </a:moveTo>
                  <a:cubicBezTo>
                    <a:pt x="1175" y="29"/>
                    <a:pt x="1190" y="32"/>
                    <a:pt x="1206" y="34"/>
                  </a:cubicBezTo>
                  <a:lnTo>
                    <a:pt x="1206" y="34"/>
                  </a:lnTo>
                  <a:lnTo>
                    <a:pt x="1160" y="25"/>
                  </a:lnTo>
                  <a:close/>
                  <a:moveTo>
                    <a:pt x="722" y="1"/>
                  </a:moveTo>
                  <a:cubicBezTo>
                    <a:pt x="638" y="1"/>
                    <a:pt x="555" y="4"/>
                    <a:pt x="471" y="11"/>
                  </a:cubicBezTo>
                  <a:cubicBezTo>
                    <a:pt x="384" y="18"/>
                    <a:pt x="292" y="32"/>
                    <a:pt x="225" y="88"/>
                  </a:cubicBezTo>
                  <a:cubicBezTo>
                    <a:pt x="190" y="120"/>
                    <a:pt x="162" y="165"/>
                    <a:pt x="141" y="207"/>
                  </a:cubicBezTo>
                  <a:cubicBezTo>
                    <a:pt x="50" y="390"/>
                    <a:pt x="0" y="594"/>
                    <a:pt x="0" y="798"/>
                  </a:cubicBezTo>
                  <a:cubicBezTo>
                    <a:pt x="0" y="967"/>
                    <a:pt x="53" y="1160"/>
                    <a:pt x="208" y="1234"/>
                  </a:cubicBezTo>
                  <a:cubicBezTo>
                    <a:pt x="254" y="1255"/>
                    <a:pt x="306" y="1262"/>
                    <a:pt x="355" y="1269"/>
                  </a:cubicBezTo>
                  <a:cubicBezTo>
                    <a:pt x="503" y="1293"/>
                    <a:pt x="651" y="1315"/>
                    <a:pt x="798" y="1339"/>
                  </a:cubicBezTo>
                  <a:cubicBezTo>
                    <a:pt x="875" y="1350"/>
                    <a:pt x="956" y="1361"/>
                    <a:pt x="1034" y="1361"/>
                  </a:cubicBezTo>
                  <a:cubicBezTo>
                    <a:pt x="1131" y="1361"/>
                    <a:pt x="1225" y="1344"/>
                    <a:pt x="1304" y="1290"/>
                  </a:cubicBezTo>
                  <a:cubicBezTo>
                    <a:pt x="1470" y="1184"/>
                    <a:pt x="1519" y="970"/>
                    <a:pt x="1550" y="777"/>
                  </a:cubicBezTo>
                  <a:cubicBezTo>
                    <a:pt x="1572" y="657"/>
                    <a:pt x="1593" y="538"/>
                    <a:pt x="1614" y="418"/>
                  </a:cubicBezTo>
                  <a:cubicBezTo>
                    <a:pt x="1631" y="306"/>
                    <a:pt x="1645" y="169"/>
                    <a:pt x="1557" y="95"/>
                  </a:cubicBezTo>
                  <a:cubicBezTo>
                    <a:pt x="1498" y="42"/>
                    <a:pt x="1418" y="40"/>
                    <a:pt x="1335" y="40"/>
                  </a:cubicBezTo>
                  <a:cubicBezTo>
                    <a:pt x="1328" y="40"/>
                    <a:pt x="1321" y="40"/>
                    <a:pt x="1314" y="40"/>
                  </a:cubicBezTo>
                  <a:cubicBezTo>
                    <a:pt x="1277" y="40"/>
                    <a:pt x="1241" y="39"/>
                    <a:pt x="1206" y="34"/>
                  </a:cubicBezTo>
                  <a:lnTo>
                    <a:pt x="1206" y="34"/>
                  </a:lnTo>
                  <a:lnTo>
                    <a:pt x="1321" y="59"/>
                  </a:lnTo>
                  <a:lnTo>
                    <a:pt x="1321" y="59"/>
                  </a:lnTo>
                  <a:cubicBezTo>
                    <a:pt x="1124" y="20"/>
                    <a:pt x="92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2703;p36">
              <a:extLst>
                <a:ext uri="{FF2B5EF4-FFF2-40B4-BE49-F238E27FC236}">
                  <a16:creationId xmlns:a16="http://schemas.microsoft.com/office/drawing/2014/main" id="{5F2D722F-9EF8-8CAE-CABB-FE2279F21D72}"/>
                </a:ext>
              </a:extLst>
            </p:cNvPr>
            <p:cNvSpPr/>
            <p:nvPr/>
          </p:nvSpPr>
          <p:spPr>
            <a:xfrm flipH="1">
              <a:off x="205241" y="3788564"/>
              <a:ext cx="129978" cy="112578"/>
            </a:xfrm>
            <a:custGeom>
              <a:avLst/>
              <a:gdLst/>
              <a:ahLst/>
              <a:cxnLst/>
              <a:rect l="l" t="t" r="r" b="b"/>
              <a:pathLst>
                <a:path w="1674" h="1450" extrusionOk="0">
                  <a:moveTo>
                    <a:pt x="1044" y="0"/>
                  </a:moveTo>
                  <a:cubicBezTo>
                    <a:pt x="975" y="0"/>
                    <a:pt x="906" y="3"/>
                    <a:pt x="837" y="8"/>
                  </a:cubicBezTo>
                  <a:cubicBezTo>
                    <a:pt x="676" y="18"/>
                    <a:pt x="507" y="43"/>
                    <a:pt x="373" y="134"/>
                  </a:cubicBezTo>
                  <a:cubicBezTo>
                    <a:pt x="148" y="289"/>
                    <a:pt x="82" y="588"/>
                    <a:pt x="29" y="855"/>
                  </a:cubicBezTo>
                  <a:cubicBezTo>
                    <a:pt x="15" y="932"/>
                    <a:pt x="1" y="1010"/>
                    <a:pt x="15" y="1087"/>
                  </a:cubicBezTo>
                  <a:cubicBezTo>
                    <a:pt x="33" y="1196"/>
                    <a:pt x="113" y="1287"/>
                    <a:pt x="208" y="1347"/>
                  </a:cubicBezTo>
                  <a:cubicBezTo>
                    <a:pt x="303" y="1403"/>
                    <a:pt x="416" y="1428"/>
                    <a:pt x="525" y="1442"/>
                  </a:cubicBezTo>
                  <a:cubicBezTo>
                    <a:pt x="578" y="1447"/>
                    <a:pt x="632" y="1450"/>
                    <a:pt x="686" y="1450"/>
                  </a:cubicBezTo>
                  <a:cubicBezTo>
                    <a:pt x="941" y="1450"/>
                    <a:pt x="1195" y="1393"/>
                    <a:pt x="1442" y="1326"/>
                  </a:cubicBezTo>
                  <a:cubicBezTo>
                    <a:pt x="1477" y="1319"/>
                    <a:pt x="1516" y="1305"/>
                    <a:pt x="1540" y="1280"/>
                  </a:cubicBezTo>
                  <a:cubicBezTo>
                    <a:pt x="1561" y="1256"/>
                    <a:pt x="1568" y="1220"/>
                    <a:pt x="1575" y="1189"/>
                  </a:cubicBezTo>
                  <a:cubicBezTo>
                    <a:pt x="1642" y="897"/>
                    <a:pt x="1674" y="602"/>
                    <a:pt x="1674" y="307"/>
                  </a:cubicBezTo>
                  <a:cubicBezTo>
                    <a:pt x="1674" y="250"/>
                    <a:pt x="1670" y="191"/>
                    <a:pt x="1646" y="141"/>
                  </a:cubicBezTo>
                  <a:cubicBezTo>
                    <a:pt x="1621" y="91"/>
                    <a:pt x="1578" y="60"/>
                    <a:pt x="1527" y="41"/>
                  </a:cubicBezTo>
                  <a:lnTo>
                    <a:pt x="1527" y="41"/>
                  </a:lnTo>
                  <a:lnTo>
                    <a:pt x="1558" y="43"/>
                  </a:lnTo>
                  <a:cubicBezTo>
                    <a:pt x="1542" y="40"/>
                    <a:pt x="1526" y="38"/>
                    <a:pt x="1510" y="36"/>
                  </a:cubicBezTo>
                  <a:lnTo>
                    <a:pt x="1510" y="36"/>
                  </a:lnTo>
                  <a:cubicBezTo>
                    <a:pt x="1465" y="22"/>
                    <a:pt x="1415" y="17"/>
                    <a:pt x="1365" y="17"/>
                  </a:cubicBezTo>
                  <a:cubicBezTo>
                    <a:pt x="1365" y="17"/>
                    <a:pt x="1365" y="17"/>
                    <a:pt x="1365" y="17"/>
                  </a:cubicBezTo>
                  <a:lnTo>
                    <a:pt x="1365" y="17"/>
                  </a:lnTo>
                  <a:cubicBezTo>
                    <a:pt x="1258" y="6"/>
                    <a:pt x="1151"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2704;p36">
              <a:extLst>
                <a:ext uri="{FF2B5EF4-FFF2-40B4-BE49-F238E27FC236}">
                  <a16:creationId xmlns:a16="http://schemas.microsoft.com/office/drawing/2014/main" id="{83585E29-CCCF-149F-288B-F884F0D2B9E9}"/>
                </a:ext>
              </a:extLst>
            </p:cNvPr>
            <p:cNvSpPr/>
            <p:nvPr/>
          </p:nvSpPr>
          <p:spPr>
            <a:xfrm flipH="1">
              <a:off x="184189" y="3917916"/>
              <a:ext cx="510361" cy="19488"/>
            </a:xfrm>
            <a:custGeom>
              <a:avLst/>
              <a:gdLst/>
              <a:ahLst/>
              <a:cxnLst/>
              <a:rect l="l" t="t" r="r" b="b"/>
              <a:pathLst>
                <a:path w="6573" h="251" extrusionOk="0">
                  <a:moveTo>
                    <a:pt x="91" y="1"/>
                  </a:moveTo>
                  <a:cubicBezTo>
                    <a:pt x="0" y="1"/>
                    <a:pt x="0" y="141"/>
                    <a:pt x="88" y="141"/>
                  </a:cubicBezTo>
                  <a:cubicBezTo>
                    <a:pt x="1750" y="155"/>
                    <a:pt x="3409" y="180"/>
                    <a:pt x="5068" y="215"/>
                  </a:cubicBezTo>
                  <a:cubicBezTo>
                    <a:pt x="5539" y="226"/>
                    <a:pt x="6010" y="240"/>
                    <a:pt x="6481" y="250"/>
                  </a:cubicBezTo>
                  <a:cubicBezTo>
                    <a:pt x="6482" y="250"/>
                    <a:pt x="6483" y="250"/>
                    <a:pt x="6484" y="250"/>
                  </a:cubicBezTo>
                  <a:cubicBezTo>
                    <a:pt x="6572" y="250"/>
                    <a:pt x="6571" y="113"/>
                    <a:pt x="6481" y="113"/>
                  </a:cubicBezTo>
                  <a:cubicBezTo>
                    <a:pt x="4822" y="68"/>
                    <a:pt x="3163" y="36"/>
                    <a:pt x="1504" y="15"/>
                  </a:cubicBezTo>
                  <a:cubicBezTo>
                    <a:pt x="1033" y="11"/>
                    <a:pt x="562" y="4"/>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2705;p36">
              <a:extLst>
                <a:ext uri="{FF2B5EF4-FFF2-40B4-BE49-F238E27FC236}">
                  <a16:creationId xmlns:a16="http://schemas.microsoft.com/office/drawing/2014/main" id="{0E97C5B9-0CEE-4B6F-3EB2-A17CA81E16D2}"/>
                </a:ext>
              </a:extLst>
            </p:cNvPr>
            <p:cNvSpPr/>
            <p:nvPr/>
          </p:nvSpPr>
          <p:spPr>
            <a:xfrm flipH="1">
              <a:off x="110285" y="3636153"/>
              <a:ext cx="88748" cy="288976"/>
            </a:xfrm>
            <a:custGeom>
              <a:avLst/>
              <a:gdLst/>
              <a:ahLst/>
              <a:cxnLst/>
              <a:rect l="l" t="t" r="r" b="b"/>
              <a:pathLst>
                <a:path w="1143" h="3722" extrusionOk="0">
                  <a:moveTo>
                    <a:pt x="1056" y="0"/>
                  </a:moveTo>
                  <a:cubicBezTo>
                    <a:pt x="1028" y="0"/>
                    <a:pt x="999" y="15"/>
                    <a:pt x="988" y="48"/>
                  </a:cubicBezTo>
                  <a:cubicBezTo>
                    <a:pt x="584" y="1219"/>
                    <a:pt x="257" y="2417"/>
                    <a:pt x="11" y="3633"/>
                  </a:cubicBezTo>
                  <a:cubicBezTo>
                    <a:pt x="1" y="3686"/>
                    <a:pt x="45" y="3722"/>
                    <a:pt x="86" y="3722"/>
                  </a:cubicBezTo>
                  <a:cubicBezTo>
                    <a:pt x="113" y="3722"/>
                    <a:pt x="138" y="3707"/>
                    <a:pt x="145" y="3672"/>
                  </a:cubicBezTo>
                  <a:cubicBezTo>
                    <a:pt x="394" y="2456"/>
                    <a:pt x="721" y="1257"/>
                    <a:pt x="1125" y="87"/>
                  </a:cubicBezTo>
                  <a:cubicBezTo>
                    <a:pt x="1142" y="34"/>
                    <a:pt x="1099"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2706;p36">
              <a:extLst>
                <a:ext uri="{FF2B5EF4-FFF2-40B4-BE49-F238E27FC236}">
                  <a16:creationId xmlns:a16="http://schemas.microsoft.com/office/drawing/2014/main" id="{22F72468-C8FB-EEA7-0551-3D8D715BD5A2}"/>
                </a:ext>
              </a:extLst>
            </p:cNvPr>
            <p:cNvSpPr/>
            <p:nvPr/>
          </p:nvSpPr>
          <p:spPr>
            <a:xfrm flipH="1">
              <a:off x="175740" y="3933600"/>
              <a:ext cx="20110" cy="89441"/>
            </a:xfrm>
            <a:custGeom>
              <a:avLst/>
              <a:gdLst/>
              <a:ahLst/>
              <a:cxnLst/>
              <a:rect l="l" t="t" r="r" b="b"/>
              <a:pathLst>
                <a:path w="259" h="1152" extrusionOk="0">
                  <a:moveTo>
                    <a:pt x="68" y="1"/>
                  </a:moveTo>
                  <a:cubicBezTo>
                    <a:pt x="33" y="1"/>
                    <a:pt x="0" y="24"/>
                    <a:pt x="5" y="69"/>
                  </a:cubicBezTo>
                  <a:cubicBezTo>
                    <a:pt x="41" y="407"/>
                    <a:pt x="76" y="744"/>
                    <a:pt x="114" y="1085"/>
                  </a:cubicBezTo>
                  <a:cubicBezTo>
                    <a:pt x="118" y="1129"/>
                    <a:pt x="155" y="1151"/>
                    <a:pt x="190" y="1151"/>
                  </a:cubicBezTo>
                  <a:cubicBezTo>
                    <a:pt x="225" y="1151"/>
                    <a:pt x="258" y="1129"/>
                    <a:pt x="255" y="1085"/>
                  </a:cubicBezTo>
                  <a:cubicBezTo>
                    <a:pt x="216" y="744"/>
                    <a:pt x="181" y="407"/>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2707;p36">
              <a:extLst>
                <a:ext uri="{FF2B5EF4-FFF2-40B4-BE49-F238E27FC236}">
                  <a16:creationId xmlns:a16="http://schemas.microsoft.com/office/drawing/2014/main" id="{84FD40D1-AED8-1AAC-065E-C228F7344790}"/>
                </a:ext>
              </a:extLst>
            </p:cNvPr>
            <p:cNvSpPr/>
            <p:nvPr/>
          </p:nvSpPr>
          <p:spPr>
            <a:xfrm flipH="1">
              <a:off x="380710" y="3843845"/>
              <a:ext cx="264226" cy="61879"/>
            </a:xfrm>
            <a:custGeom>
              <a:avLst/>
              <a:gdLst/>
              <a:ahLst/>
              <a:cxnLst/>
              <a:rect l="l" t="t" r="r" b="b"/>
              <a:pathLst>
                <a:path w="3403" h="797" extrusionOk="0">
                  <a:moveTo>
                    <a:pt x="1776" y="0"/>
                  </a:moveTo>
                  <a:cubicBezTo>
                    <a:pt x="1284" y="0"/>
                    <a:pt x="792" y="8"/>
                    <a:pt x="299" y="23"/>
                  </a:cubicBezTo>
                  <a:cubicBezTo>
                    <a:pt x="209" y="27"/>
                    <a:pt x="208" y="164"/>
                    <a:pt x="296" y="164"/>
                  </a:cubicBezTo>
                  <a:cubicBezTo>
                    <a:pt x="297" y="164"/>
                    <a:pt x="298" y="164"/>
                    <a:pt x="299" y="164"/>
                  </a:cubicBezTo>
                  <a:cubicBezTo>
                    <a:pt x="791" y="149"/>
                    <a:pt x="1282" y="141"/>
                    <a:pt x="1775" y="141"/>
                  </a:cubicBezTo>
                  <a:cubicBezTo>
                    <a:pt x="2270" y="141"/>
                    <a:pt x="2765" y="149"/>
                    <a:pt x="3260" y="165"/>
                  </a:cubicBezTo>
                  <a:lnTo>
                    <a:pt x="3260" y="165"/>
                  </a:lnTo>
                  <a:cubicBezTo>
                    <a:pt x="3255" y="308"/>
                    <a:pt x="3240" y="448"/>
                    <a:pt x="3215" y="587"/>
                  </a:cubicBezTo>
                  <a:lnTo>
                    <a:pt x="3215" y="587"/>
                  </a:lnTo>
                  <a:cubicBezTo>
                    <a:pt x="2659" y="633"/>
                    <a:pt x="2101" y="656"/>
                    <a:pt x="1544" y="656"/>
                  </a:cubicBezTo>
                  <a:cubicBezTo>
                    <a:pt x="1083" y="656"/>
                    <a:pt x="621" y="641"/>
                    <a:pt x="161" y="609"/>
                  </a:cubicBezTo>
                  <a:lnTo>
                    <a:pt x="161" y="609"/>
                  </a:lnTo>
                  <a:cubicBezTo>
                    <a:pt x="187" y="476"/>
                    <a:pt x="213" y="344"/>
                    <a:pt x="240" y="213"/>
                  </a:cubicBezTo>
                  <a:cubicBezTo>
                    <a:pt x="250" y="160"/>
                    <a:pt x="206" y="125"/>
                    <a:pt x="165" y="125"/>
                  </a:cubicBezTo>
                  <a:cubicBezTo>
                    <a:pt x="138" y="125"/>
                    <a:pt x="113" y="140"/>
                    <a:pt x="106" y="174"/>
                  </a:cubicBezTo>
                  <a:cubicBezTo>
                    <a:pt x="75" y="333"/>
                    <a:pt x="43" y="494"/>
                    <a:pt x="11" y="652"/>
                  </a:cubicBezTo>
                  <a:cubicBezTo>
                    <a:pt x="1" y="702"/>
                    <a:pt x="29" y="737"/>
                    <a:pt x="78" y="740"/>
                  </a:cubicBezTo>
                  <a:cubicBezTo>
                    <a:pt x="572" y="778"/>
                    <a:pt x="1068" y="796"/>
                    <a:pt x="1563" y="796"/>
                  </a:cubicBezTo>
                  <a:cubicBezTo>
                    <a:pt x="2134" y="796"/>
                    <a:pt x="2704" y="772"/>
                    <a:pt x="3273" y="723"/>
                  </a:cubicBezTo>
                  <a:cubicBezTo>
                    <a:pt x="3301" y="719"/>
                    <a:pt x="3333" y="702"/>
                    <a:pt x="3340" y="670"/>
                  </a:cubicBezTo>
                  <a:cubicBezTo>
                    <a:pt x="3378" y="480"/>
                    <a:pt x="3399" y="290"/>
                    <a:pt x="3403" y="97"/>
                  </a:cubicBezTo>
                  <a:cubicBezTo>
                    <a:pt x="3403" y="59"/>
                    <a:pt x="3368" y="30"/>
                    <a:pt x="3333" y="27"/>
                  </a:cubicBezTo>
                  <a:cubicBezTo>
                    <a:pt x="2813" y="9"/>
                    <a:pt x="2295"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2708;p36">
              <a:extLst>
                <a:ext uri="{FF2B5EF4-FFF2-40B4-BE49-F238E27FC236}">
                  <a16:creationId xmlns:a16="http://schemas.microsoft.com/office/drawing/2014/main" id="{3CF54EB7-F090-90F2-59A8-66608C679822}"/>
                </a:ext>
              </a:extLst>
            </p:cNvPr>
            <p:cNvSpPr/>
            <p:nvPr/>
          </p:nvSpPr>
          <p:spPr>
            <a:xfrm flipH="1">
              <a:off x="298562" y="3647721"/>
              <a:ext cx="319897" cy="177252"/>
            </a:xfrm>
            <a:custGeom>
              <a:avLst/>
              <a:gdLst/>
              <a:ahLst/>
              <a:cxnLst/>
              <a:rect l="l" t="t" r="r" b="b"/>
              <a:pathLst>
                <a:path w="4120" h="2283" extrusionOk="0">
                  <a:moveTo>
                    <a:pt x="1153" y="140"/>
                  </a:moveTo>
                  <a:cubicBezTo>
                    <a:pt x="2077" y="278"/>
                    <a:pt x="3008" y="358"/>
                    <a:pt x="3940" y="379"/>
                  </a:cubicBezTo>
                  <a:lnTo>
                    <a:pt x="3940" y="379"/>
                  </a:lnTo>
                  <a:cubicBezTo>
                    <a:pt x="3846" y="656"/>
                    <a:pt x="3747" y="933"/>
                    <a:pt x="3638" y="1207"/>
                  </a:cubicBezTo>
                  <a:cubicBezTo>
                    <a:pt x="3582" y="1354"/>
                    <a:pt x="3519" y="1505"/>
                    <a:pt x="3459" y="1657"/>
                  </a:cubicBezTo>
                  <a:cubicBezTo>
                    <a:pt x="3424" y="1730"/>
                    <a:pt x="3392" y="1808"/>
                    <a:pt x="3361" y="1885"/>
                  </a:cubicBezTo>
                  <a:cubicBezTo>
                    <a:pt x="3333" y="1948"/>
                    <a:pt x="3308" y="2071"/>
                    <a:pt x="3231" y="2082"/>
                  </a:cubicBezTo>
                  <a:cubicBezTo>
                    <a:pt x="3211" y="2086"/>
                    <a:pt x="3190" y="2087"/>
                    <a:pt x="3168" y="2087"/>
                  </a:cubicBezTo>
                  <a:cubicBezTo>
                    <a:pt x="3111" y="2087"/>
                    <a:pt x="3049" y="2077"/>
                    <a:pt x="2999" y="2075"/>
                  </a:cubicBezTo>
                  <a:cubicBezTo>
                    <a:pt x="2911" y="2071"/>
                    <a:pt x="2826" y="2071"/>
                    <a:pt x="2739" y="2068"/>
                  </a:cubicBezTo>
                  <a:cubicBezTo>
                    <a:pt x="2626" y="2068"/>
                    <a:pt x="2515" y="2066"/>
                    <a:pt x="2404" y="2066"/>
                  </a:cubicBezTo>
                  <a:cubicBezTo>
                    <a:pt x="2348" y="2066"/>
                    <a:pt x="2292" y="2067"/>
                    <a:pt x="2236" y="2068"/>
                  </a:cubicBezTo>
                  <a:cubicBezTo>
                    <a:pt x="1902" y="2068"/>
                    <a:pt x="1568" y="2078"/>
                    <a:pt x="1231" y="2089"/>
                  </a:cubicBezTo>
                  <a:cubicBezTo>
                    <a:pt x="895" y="2101"/>
                    <a:pt x="560" y="2119"/>
                    <a:pt x="222" y="2135"/>
                  </a:cubicBezTo>
                  <a:lnTo>
                    <a:pt x="222" y="2135"/>
                  </a:lnTo>
                  <a:cubicBezTo>
                    <a:pt x="602" y="1524"/>
                    <a:pt x="915" y="873"/>
                    <a:pt x="1157" y="195"/>
                  </a:cubicBezTo>
                  <a:cubicBezTo>
                    <a:pt x="1165" y="173"/>
                    <a:pt x="1162" y="154"/>
                    <a:pt x="1153" y="140"/>
                  </a:cubicBezTo>
                  <a:close/>
                  <a:moveTo>
                    <a:pt x="1172" y="1"/>
                  </a:moveTo>
                  <a:cubicBezTo>
                    <a:pt x="1112" y="1"/>
                    <a:pt x="1079" y="68"/>
                    <a:pt x="1099" y="109"/>
                  </a:cubicBezTo>
                  <a:lnTo>
                    <a:pt x="1099" y="109"/>
                  </a:lnTo>
                  <a:cubicBezTo>
                    <a:pt x="1096" y="109"/>
                    <a:pt x="1093" y="109"/>
                    <a:pt x="1090" y="109"/>
                  </a:cubicBezTo>
                  <a:cubicBezTo>
                    <a:pt x="1062" y="109"/>
                    <a:pt x="1034" y="123"/>
                    <a:pt x="1023" y="156"/>
                  </a:cubicBezTo>
                  <a:cubicBezTo>
                    <a:pt x="770" y="866"/>
                    <a:pt x="436" y="1544"/>
                    <a:pt x="29" y="2177"/>
                  </a:cubicBezTo>
                  <a:cubicBezTo>
                    <a:pt x="1" y="2219"/>
                    <a:pt x="39" y="2282"/>
                    <a:pt x="92" y="2282"/>
                  </a:cubicBezTo>
                  <a:cubicBezTo>
                    <a:pt x="805" y="2247"/>
                    <a:pt x="1522" y="2212"/>
                    <a:pt x="2236" y="2208"/>
                  </a:cubicBezTo>
                  <a:cubicBezTo>
                    <a:pt x="2288" y="2207"/>
                    <a:pt x="2341" y="2207"/>
                    <a:pt x="2393" y="2207"/>
                  </a:cubicBezTo>
                  <a:cubicBezTo>
                    <a:pt x="2520" y="2207"/>
                    <a:pt x="2647" y="2209"/>
                    <a:pt x="2774" y="2212"/>
                  </a:cubicBezTo>
                  <a:cubicBezTo>
                    <a:pt x="2862" y="2212"/>
                    <a:pt x="2946" y="2215"/>
                    <a:pt x="3034" y="2215"/>
                  </a:cubicBezTo>
                  <a:cubicBezTo>
                    <a:pt x="3086" y="2218"/>
                    <a:pt x="3144" y="2225"/>
                    <a:pt x="3199" y="2225"/>
                  </a:cubicBezTo>
                  <a:cubicBezTo>
                    <a:pt x="3226" y="2225"/>
                    <a:pt x="3252" y="2223"/>
                    <a:pt x="3276" y="2219"/>
                  </a:cubicBezTo>
                  <a:cubicBezTo>
                    <a:pt x="3420" y="2194"/>
                    <a:pt x="3459" y="2008"/>
                    <a:pt x="3508" y="1892"/>
                  </a:cubicBezTo>
                  <a:cubicBezTo>
                    <a:pt x="3575" y="1741"/>
                    <a:pt x="3638" y="1586"/>
                    <a:pt x="3702" y="1428"/>
                  </a:cubicBezTo>
                  <a:cubicBezTo>
                    <a:pt x="3846" y="1066"/>
                    <a:pt x="3979" y="701"/>
                    <a:pt x="4106" y="332"/>
                  </a:cubicBezTo>
                  <a:cubicBezTo>
                    <a:pt x="4120" y="286"/>
                    <a:pt x="4081" y="244"/>
                    <a:pt x="4035" y="240"/>
                  </a:cubicBezTo>
                  <a:cubicBezTo>
                    <a:pt x="3079" y="223"/>
                    <a:pt x="2127" y="145"/>
                    <a:pt x="1182" y="1"/>
                  </a:cubicBezTo>
                  <a:cubicBezTo>
                    <a:pt x="1178" y="1"/>
                    <a:pt x="1175"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2709;p36">
              <a:extLst>
                <a:ext uri="{FF2B5EF4-FFF2-40B4-BE49-F238E27FC236}">
                  <a16:creationId xmlns:a16="http://schemas.microsoft.com/office/drawing/2014/main" id="{BCD68A4C-8454-B22E-2044-8DFEA6D14DF4}"/>
                </a:ext>
              </a:extLst>
            </p:cNvPr>
            <p:cNvSpPr/>
            <p:nvPr/>
          </p:nvSpPr>
          <p:spPr>
            <a:xfrm flipH="1">
              <a:off x="470004" y="3659212"/>
              <a:ext cx="83391" cy="158696"/>
            </a:xfrm>
            <a:custGeom>
              <a:avLst/>
              <a:gdLst/>
              <a:ahLst/>
              <a:cxnLst/>
              <a:rect l="l" t="t" r="r" b="b"/>
              <a:pathLst>
                <a:path w="1074" h="2044" extrusionOk="0">
                  <a:moveTo>
                    <a:pt x="978" y="1"/>
                  </a:moveTo>
                  <a:cubicBezTo>
                    <a:pt x="958" y="1"/>
                    <a:pt x="939" y="11"/>
                    <a:pt x="927" y="36"/>
                  </a:cubicBezTo>
                  <a:lnTo>
                    <a:pt x="27" y="1934"/>
                  </a:lnTo>
                  <a:cubicBezTo>
                    <a:pt x="1" y="1992"/>
                    <a:pt x="49" y="2043"/>
                    <a:pt x="94" y="2043"/>
                  </a:cubicBezTo>
                  <a:cubicBezTo>
                    <a:pt x="115" y="2043"/>
                    <a:pt x="135" y="2033"/>
                    <a:pt x="147" y="2008"/>
                  </a:cubicBezTo>
                  <a:lnTo>
                    <a:pt x="1046" y="110"/>
                  </a:lnTo>
                  <a:cubicBezTo>
                    <a:pt x="1073" y="54"/>
                    <a:pt x="1024" y="1"/>
                    <a:pt x="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2710;p36">
              <a:extLst>
                <a:ext uri="{FF2B5EF4-FFF2-40B4-BE49-F238E27FC236}">
                  <a16:creationId xmlns:a16="http://schemas.microsoft.com/office/drawing/2014/main" id="{2647C23B-23A0-2DC4-BAB7-B9DF5D08906C}"/>
                </a:ext>
              </a:extLst>
            </p:cNvPr>
            <p:cNvSpPr/>
            <p:nvPr/>
          </p:nvSpPr>
          <p:spPr>
            <a:xfrm flipH="1">
              <a:off x="418062" y="3668141"/>
              <a:ext cx="57147" cy="143013"/>
            </a:xfrm>
            <a:custGeom>
              <a:avLst/>
              <a:gdLst/>
              <a:ahLst/>
              <a:cxnLst/>
              <a:rect l="l" t="t" r="r" b="b"/>
              <a:pathLst>
                <a:path w="736" h="1842" extrusionOk="0">
                  <a:moveTo>
                    <a:pt x="653" y="0"/>
                  </a:moveTo>
                  <a:cubicBezTo>
                    <a:pt x="625" y="0"/>
                    <a:pt x="598" y="16"/>
                    <a:pt x="588" y="51"/>
                  </a:cubicBezTo>
                  <a:cubicBezTo>
                    <a:pt x="503" y="339"/>
                    <a:pt x="412" y="627"/>
                    <a:pt x="310" y="909"/>
                  </a:cubicBezTo>
                  <a:cubicBezTo>
                    <a:pt x="208" y="1186"/>
                    <a:pt x="64" y="1460"/>
                    <a:pt x="11" y="1752"/>
                  </a:cubicBezTo>
                  <a:cubicBezTo>
                    <a:pt x="1" y="1807"/>
                    <a:pt x="46" y="1841"/>
                    <a:pt x="87" y="1841"/>
                  </a:cubicBezTo>
                  <a:cubicBezTo>
                    <a:pt x="114" y="1841"/>
                    <a:pt x="139" y="1826"/>
                    <a:pt x="145" y="1791"/>
                  </a:cubicBezTo>
                  <a:cubicBezTo>
                    <a:pt x="198" y="1499"/>
                    <a:pt x="342" y="1225"/>
                    <a:pt x="444" y="947"/>
                  </a:cubicBezTo>
                  <a:cubicBezTo>
                    <a:pt x="549" y="663"/>
                    <a:pt x="641" y="378"/>
                    <a:pt x="721" y="86"/>
                  </a:cubicBezTo>
                  <a:cubicBezTo>
                    <a:pt x="736" y="34"/>
                    <a:pt x="694"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2711;p36">
              <a:extLst>
                <a:ext uri="{FF2B5EF4-FFF2-40B4-BE49-F238E27FC236}">
                  <a16:creationId xmlns:a16="http://schemas.microsoft.com/office/drawing/2014/main" id="{7169CCE4-974B-B63E-B2F6-477564567ABE}"/>
                </a:ext>
              </a:extLst>
            </p:cNvPr>
            <p:cNvSpPr/>
            <p:nvPr/>
          </p:nvSpPr>
          <p:spPr>
            <a:xfrm flipH="1">
              <a:off x="362159" y="3674974"/>
              <a:ext cx="57535" cy="139519"/>
            </a:xfrm>
            <a:custGeom>
              <a:avLst/>
              <a:gdLst/>
              <a:ahLst/>
              <a:cxnLst/>
              <a:rect l="l" t="t" r="r" b="b"/>
              <a:pathLst>
                <a:path w="741" h="1797" extrusionOk="0">
                  <a:moveTo>
                    <a:pt x="653" y="0"/>
                  </a:moveTo>
                  <a:cubicBezTo>
                    <a:pt x="625" y="0"/>
                    <a:pt x="597" y="14"/>
                    <a:pt x="586" y="47"/>
                  </a:cubicBezTo>
                  <a:cubicBezTo>
                    <a:pt x="396" y="603"/>
                    <a:pt x="207" y="1158"/>
                    <a:pt x="17" y="1713"/>
                  </a:cubicBezTo>
                  <a:cubicBezTo>
                    <a:pt x="0" y="1764"/>
                    <a:pt x="41" y="1797"/>
                    <a:pt x="84" y="1797"/>
                  </a:cubicBezTo>
                  <a:cubicBezTo>
                    <a:pt x="112" y="1797"/>
                    <a:pt x="141" y="1782"/>
                    <a:pt x="154" y="1748"/>
                  </a:cubicBezTo>
                  <a:cubicBezTo>
                    <a:pt x="344" y="1197"/>
                    <a:pt x="534" y="641"/>
                    <a:pt x="723" y="86"/>
                  </a:cubicBezTo>
                  <a:cubicBezTo>
                    <a:pt x="740" y="35"/>
                    <a:pt x="696"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2712;p36">
              <a:extLst>
                <a:ext uri="{FF2B5EF4-FFF2-40B4-BE49-F238E27FC236}">
                  <a16:creationId xmlns:a16="http://schemas.microsoft.com/office/drawing/2014/main" id="{D51018C3-3563-F8D8-D74A-BBAB7BB37576}"/>
                </a:ext>
              </a:extLst>
            </p:cNvPr>
            <p:cNvSpPr/>
            <p:nvPr/>
          </p:nvSpPr>
          <p:spPr>
            <a:xfrm flipH="1">
              <a:off x="338085" y="3754169"/>
              <a:ext cx="240234" cy="11879"/>
            </a:xfrm>
            <a:custGeom>
              <a:avLst/>
              <a:gdLst/>
              <a:ahLst/>
              <a:cxnLst/>
              <a:rect l="l" t="t" r="r" b="b"/>
              <a:pathLst>
                <a:path w="3094" h="153" extrusionOk="0">
                  <a:moveTo>
                    <a:pt x="92" y="1"/>
                  </a:moveTo>
                  <a:cubicBezTo>
                    <a:pt x="0" y="1"/>
                    <a:pt x="0" y="142"/>
                    <a:pt x="92" y="142"/>
                  </a:cubicBezTo>
                  <a:cubicBezTo>
                    <a:pt x="1062" y="145"/>
                    <a:pt x="2032" y="149"/>
                    <a:pt x="3005" y="152"/>
                  </a:cubicBezTo>
                  <a:cubicBezTo>
                    <a:pt x="3093" y="152"/>
                    <a:pt x="3093" y="15"/>
                    <a:pt x="3005" y="11"/>
                  </a:cubicBezTo>
                  <a:cubicBezTo>
                    <a:pt x="2032" y="8"/>
                    <a:pt x="1062" y="4"/>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2713;p36">
              <a:extLst>
                <a:ext uri="{FF2B5EF4-FFF2-40B4-BE49-F238E27FC236}">
                  <a16:creationId xmlns:a16="http://schemas.microsoft.com/office/drawing/2014/main" id="{18E19A5A-DBA6-85D6-A6E1-A77526EB8EB3}"/>
                </a:ext>
              </a:extLst>
            </p:cNvPr>
            <p:cNvSpPr/>
            <p:nvPr/>
          </p:nvSpPr>
          <p:spPr>
            <a:xfrm flipH="1">
              <a:off x="323644" y="3700130"/>
              <a:ext cx="227422" cy="14053"/>
            </a:xfrm>
            <a:custGeom>
              <a:avLst/>
              <a:gdLst/>
              <a:ahLst/>
              <a:cxnLst/>
              <a:rect l="l" t="t" r="r" b="b"/>
              <a:pathLst>
                <a:path w="2929" h="181" extrusionOk="0">
                  <a:moveTo>
                    <a:pt x="1136" y="1"/>
                  </a:moveTo>
                  <a:cubicBezTo>
                    <a:pt x="787" y="1"/>
                    <a:pt x="438" y="6"/>
                    <a:pt x="89" y="15"/>
                  </a:cubicBezTo>
                  <a:cubicBezTo>
                    <a:pt x="2" y="15"/>
                    <a:pt x="1" y="152"/>
                    <a:pt x="85" y="152"/>
                  </a:cubicBezTo>
                  <a:cubicBezTo>
                    <a:pt x="86" y="152"/>
                    <a:pt x="88" y="152"/>
                    <a:pt x="89" y="152"/>
                  </a:cubicBezTo>
                  <a:cubicBezTo>
                    <a:pt x="418" y="145"/>
                    <a:pt x="747" y="141"/>
                    <a:pt x="1076" y="141"/>
                  </a:cubicBezTo>
                  <a:cubicBezTo>
                    <a:pt x="1664" y="141"/>
                    <a:pt x="2251" y="153"/>
                    <a:pt x="2837" y="180"/>
                  </a:cubicBezTo>
                  <a:cubicBezTo>
                    <a:pt x="2838" y="180"/>
                    <a:pt x="2839" y="180"/>
                    <a:pt x="2840" y="180"/>
                  </a:cubicBezTo>
                  <a:cubicBezTo>
                    <a:pt x="2928" y="180"/>
                    <a:pt x="2927" y="43"/>
                    <a:pt x="2837" y="40"/>
                  </a:cubicBezTo>
                  <a:cubicBezTo>
                    <a:pt x="2271" y="14"/>
                    <a:pt x="1704"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2714;p36">
              <a:extLst>
                <a:ext uri="{FF2B5EF4-FFF2-40B4-BE49-F238E27FC236}">
                  <a16:creationId xmlns:a16="http://schemas.microsoft.com/office/drawing/2014/main" id="{981E8151-7183-A717-4F6A-733F083299D6}"/>
                </a:ext>
              </a:extLst>
            </p:cNvPr>
            <p:cNvSpPr/>
            <p:nvPr/>
          </p:nvSpPr>
          <p:spPr>
            <a:xfrm flipH="1">
              <a:off x="512552" y="3865119"/>
              <a:ext cx="90301" cy="13121"/>
            </a:xfrm>
            <a:custGeom>
              <a:avLst/>
              <a:gdLst/>
              <a:ahLst/>
              <a:cxnLst/>
              <a:rect l="l" t="t" r="r" b="b"/>
              <a:pathLst>
                <a:path w="1163" h="169" extrusionOk="0">
                  <a:moveTo>
                    <a:pt x="538" y="1"/>
                  </a:moveTo>
                  <a:cubicBezTo>
                    <a:pt x="389" y="1"/>
                    <a:pt x="240" y="7"/>
                    <a:pt x="91" y="20"/>
                  </a:cubicBezTo>
                  <a:cubicBezTo>
                    <a:pt x="6" y="27"/>
                    <a:pt x="0" y="161"/>
                    <a:pt x="85" y="161"/>
                  </a:cubicBezTo>
                  <a:cubicBezTo>
                    <a:pt x="87" y="161"/>
                    <a:pt x="89" y="161"/>
                    <a:pt x="91" y="161"/>
                  </a:cubicBezTo>
                  <a:cubicBezTo>
                    <a:pt x="240" y="148"/>
                    <a:pt x="389" y="142"/>
                    <a:pt x="538" y="142"/>
                  </a:cubicBezTo>
                  <a:cubicBezTo>
                    <a:pt x="716" y="142"/>
                    <a:pt x="894" y="150"/>
                    <a:pt x="1072" y="168"/>
                  </a:cubicBezTo>
                  <a:cubicBezTo>
                    <a:pt x="1075" y="168"/>
                    <a:pt x="1078" y="168"/>
                    <a:pt x="1081" y="168"/>
                  </a:cubicBezTo>
                  <a:cubicBezTo>
                    <a:pt x="1163" y="168"/>
                    <a:pt x="1157" y="37"/>
                    <a:pt x="1072" y="27"/>
                  </a:cubicBezTo>
                  <a:cubicBezTo>
                    <a:pt x="894" y="10"/>
                    <a:pt x="716"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2715;p36">
              <a:extLst>
                <a:ext uri="{FF2B5EF4-FFF2-40B4-BE49-F238E27FC236}">
                  <a16:creationId xmlns:a16="http://schemas.microsoft.com/office/drawing/2014/main" id="{0E48D4FE-32BC-EA58-30EE-F70D0B4EB038}"/>
                </a:ext>
              </a:extLst>
            </p:cNvPr>
            <p:cNvSpPr/>
            <p:nvPr/>
          </p:nvSpPr>
          <p:spPr>
            <a:xfrm flipH="1">
              <a:off x="453313" y="3873971"/>
              <a:ext cx="18868" cy="11025"/>
            </a:xfrm>
            <a:custGeom>
              <a:avLst/>
              <a:gdLst/>
              <a:ahLst/>
              <a:cxnLst/>
              <a:rect l="l" t="t" r="r" b="b"/>
              <a:pathLst>
                <a:path w="243" h="142" extrusionOk="0">
                  <a:moveTo>
                    <a:pt x="71" y="1"/>
                  </a:moveTo>
                  <a:cubicBezTo>
                    <a:pt x="53" y="1"/>
                    <a:pt x="36" y="8"/>
                    <a:pt x="22" y="22"/>
                  </a:cubicBezTo>
                  <a:cubicBezTo>
                    <a:pt x="15" y="25"/>
                    <a:pt x="11" y="36"/>
                    <a:pt x="8" y="43"/>
                  </a:cubicBezTo>
                  <a:cubicBezTo>
                    <a:pt x="4" y="50"/>
                    <a:pt x="0" y="61"/>
                    <a:pt x="0" y="71"/>
                  </a:cubicBezTo>
                  <a:cubicBezTo>
                    <a:pt x="4" y="89"/>
                    <a:pt x="8" y="106"/>
                    <a:pt x="22" y="120"/>
                  </a:cubicBezTo>
                  <a:cubicBezTo>
                    <a:pt x="36" y="131"/>
                    <a:pt x="53" y="141"/>
                    <a:pt x="71" y="141"/>
                  </a:cubicBezTo>
                  <a:lnTo>
                    <a:pt x="173" y="141"/>
                  </a:lnTo>
                  <a:cubicBezTo>
                    <a:pt x="190" y="141"/>
                    <a:pt x="208" y="131"/>
                    <a:pt x="222" y="120"/>
                  </a:cubicBezTo>
                  <a:cubicBezTo>
                    <a:pt x="229" y="113"/>
                    <a:pt x="232" y="106"/>
                    <a:pt x="236" y="96"/>
                  </a:cubicBezTo>
                  <a:cubicBezTo>
                    <a:pt x="239" y="89"/>
                    <a:pt x="243" y="82"/>
                    <a:pt x="243" y="71"/>
                  </a:cubicBezTo>
                  <a:cubicBezTo>
                    <a:pt x="243" y="54"/>
                    <a:pt x="236" y="33"/>
                    <a:pt x="222" y="22"/>
                  </a:cubicBezTo>
                  <a:cubicBezTo>
                    <a:pt x="208" y="8"/>
                    <a:pt x="190"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2716;p36">
              <a:extLst>
                <a:ext uri="{FF2B5EF4-FFF2-40B4-BE49-F238E27FC236}">
                  <a16:creationId xmlns:a16="http://schemas.microsoft.com/office/drawing/2014/main" id="{16103694-87CF-C28B-7BDE-0180CB9ACAE2}"/>
                </a:ext>
              </a:extLst>
            </p:cNvPr>
            <p:cNvSpPr/>
            <p:nvPr/>
          </p:nvSpPr>
          <p:spPr>
            <a:xfrm flipH="1">
              <a:off x="413172" y="3873971"/>
              <a:ext cx="12346" cy="11025"/>
            </a:xfrm>
            <a:custGeom>
              <a:avLst/>
              <a:gdLst/>
              <a:ahLst/>
              <a:cxnLst/>
              <a:rect l="l" t="t" r="r" b="b"/>
              <a:pathLst>
                <a:path w="159" h="142" extrusionOk="0">
                  <a:moveTo>
                    <a:pt x="71" y="1"/>
                  </a:moveTo>
                  <a:cubicBezTo>
                    <a:pt x="60" y="1"/>
                    <a:pt x="53" y="1"/>
                    <a:pt x="43" y="8"/>
                  </a:cubicBezTo>
                  <a:cubicBezTo>
                    <a:pt x="36" y="8"/>
                    <a:pt x="29" y="15"/>
                    <a:pt x="22" y="22"/>
                  </a:cubicBezTo>
                  <a:cubicBezTo>
                    <a:pt x="15" y="25"/>
                    <a:pt x="11" y="36"/>
                    <a:pt x="8" y="43"/>
                  </a:cubicBezTo>
                  <a:cubicBezTo>
                    <a:pt x="4" y="54"/>
                    <a:pt x="1" y="61"/>
                    <a:pt x="1" y="71"/>
                  </a:cubicBezTo>
                  <a:lnTo>
                    <a:pt x="4" y="89"/>
                  </a:lnTo>
                  <a:cubicBezTo>
                    <a:pt x="8" y="99"/>
                    <a:pt x="11" y="110"/>
                    <a:pt x="22" y="120"/>
                  </a:cubicBezTo>
                  <a:cubicBezTo>
                    <a:pt x="25" y="124"/>
                    <a:pt x="32" y="127"/>
                    <a:pt x="36" y="131"/>
                  </a:cubicBezTo>
                  <a:cubicBezTo>
                    <a:pt x="46" y="138"/>
                    <a:pt x="57" y="141"/>
                    <a:pt x="71" y="141"/>
                  </a:cubicBezTo>
                  <a:lnTo>
                    <a:pt x="88" y="141"/>
                  </a:lnTo>
                  <a:cubicBezTo>
                    <a:pt x="95" y="141"/>
                    <a:pt x="106" y="138"/>
                    <a:pt x="113" y="134"/>
                  </a:cubicBezTo>
                  <a:cubicBezTo>
                    <a:pt x="124" y="131"/>
                    <a:pt x="131" y="127"/>
                    <a:pt x="138" y="120"/>
                  </a:cubicBezTo>
                  <a:cubicBezTo>
                    <a:pt x="145" y="113"/>
                    <a:pt x="148" y="106"/>
                    <a:pt x="152" y="96"/>
                  </a:cubicBezTo>
                  <a:cubicBezTo>
                    <a:pt x="155" y="89"/>
                    <a:pt x="159" y="82"/>
                    <a:pt x="159" y="71"/>
                  </a:cubicBezTo>
                  <a:lnTo>
                    <a:pt x="155" y="50"/>
                  </a:lnTo>
                  <a:cubicBezTo>
                    <a:pt x="152" y="40"/>
                    <a:pt x="145" y="29"/>
                    <a:pt x="138" y="22"/>
                  </a:cubicBezTo>
                  <a:cubicBezTo>
                    <a:pt x="131" y="18"/>
                    <a:pt x="127" y="15"/>
                    <a:pt x="124" y="11"/>
                  </a:cubicBezTo>
                  <a:cubicBezTo>
                    <a:pt x="113" y="4"/>
                    <a:pt x="9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2717;p36">
              <a:extLst>
                <a:ext uri="{FF2B5EF4-FFF2-40B4-BE49-F238E27FC236}">
                  <a16:creationId xmlns:a16="http://schemas.microsoft.com/office/drawing/2014/main" id="{4BBA49EC-2E0E-C2F3-154E-26B838BE72D1}"/>
                </a:ext>
              </a:extLst>
            </p:cNvPr>
            <p:cNvSpPr/>
            <p:nvPr/>
          </p:nvSpPr>
          <p:spPr>
            <a:xfrm flipH="1">
              <a:off x="2362392" y="3413941"/>
              <a:ext cx="43248" cy="379893"/>
            </a:xfrm>
            <a:custGeom>
              <a:avLst/>
              <a:gdLst/>
              <a:ahLst/>
              <a:cxnLst/>
              <a:rect l="l" t="t" r="r" b="b"/>
              <a:pathLst>
                <a:path w="557" h="4893" extrusionOk="0">
                  <a:moveTo>
                    <a:pt x="1" y="0"/>
                  </a:moveTo>
                  <a:lnTo>
                    <a:pt x="1" y="4893"/>
                  </a:lnTo>
                  <a:lnTo>
                    <a:pt x="556" y="4893"/>
                  </a:lnTo>
                  <a:lnTo>
                    <a:pt x="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2718;p36">
              <a:extLst>
                <a:ext uri="{FF2B5EF4-FFF2-40B4-BE49-F238E27FC236}">
                  <a16:creationId xmlns:a16="http://schemas.microsoft.com/office/drawing/2014/main" id="{71DCA4BD-2CFD-6EE1-E015-C08EEB838230}"/>
                </a:ext>
              </a:extLst>
            </p:cNvPr>
            <p:cNvSpPr/>
            <p:nvPr/>
          </p:nvSpPr>
          <p:spPr>
            <a:xfrm flipH="1">
              <a:off x="2255160" y="3524969"/>
              <a:ext cx="310658" cy="426088"/>
            </a:xfrm>
            <a:custGeom>
              <a:avLst/>
              <a:gdLst/>
              <a:ahLst/>
              <a:cxnLst/>
              <a:rect l="l" t="t" r="r" b="b"/>
              <a:pathLst>
                <a:path w="4001" h="5488" extrusionOk="0">
                  <a:moveTo>
                    <a:pt x="1" y="1"/>
                  </a:moveTo>
                  <a:lnTo>
                    <a:pt x="440" y="5343"/>
                  </a:lnTo>
                  <a:lnTo>
                    <a:pt x="3241" y="5487"/>
                  </a:lnTo>
                  <a:lnTo>
                    <a:pt x="4001" y="2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2719;p36">
              <a:extLst>
                <a:ext uri="{FF2B5EF4-FFF2-40B4-BE49-F238E27FC236}">
                  <a16:creationId xmlns:a16="http://schemas.microsoft.com/office/drawing/2014/main" id="{BD22D8C1-0DB2-AAE2-1DD4-DBB04BD90302}"/>
                </a:ext>
              </a:extLst>
            </p:cNvPr>
            <p:cNvSpPr/>
            <p:nvPr/>
          </p:nvSpPr>
          <p:spPr>
            <a:xfrm flipH="1">
              <a:off x="2362392" y="3356641"/>
              <a:ext cx="43248" cy="57376"/>
            </a:xfrm>
            <a:custGeom>
              <a:avLst/>
              <a:gdLst/>
              <a:ahLst/>
              <a:cxnLst/>
              <a:rect l="l" t="t" r="r" b="b"/>
              <a:pathLst>
                <a:path w="557" h="739" extrusionOk="0">
                  <a:moveTo>
                    <a:pt x="303" y="0"/>
                  </a:moveTo>
                  <a:lnTo>
                    <a:pt x="1" y="738"/>
                  </a:lnTo>
                  <a:lnTo>
                    <a:pt x="556" y="738"/>
                  </a:lnTo>
                  <a:lnTo>
                    <a:pt x="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2720;p36">
              <a:extLst>
                <a:ext uri="{FF2B5EF4-FFF2-40B4-BE49-F238E27FC236}">
                  <a16:creationId xmlns:a16="http://schemas.microsoft.com/office/drawing/2014/main" id="{02CC3F9C-32BA-BC6E-ED34-17C8ACC74B83}"/>
                </a:ext>
              </a:extLst>
            </p:cNvPr>
            <p:cNvSpPr/>
            <p:nvPr/>
          </p:nvSpPr>
          <p:spPr>
            <a:xfrm flipH="1">
              <a:off x="2359675" y="3410602"/>
              <a:ext cx="43481" cy="12966"/>
            </a:xfrm>
            <a:custGeom>
              <a:avLst/>
              <a:gdLst/>
              <a:ahLst/>
              <a:cxnLst/>
              <a:rect l="l" t="t" r="r" b="b"/>
              <a:pathLst>
                <a:path w="560" h="167" extrusionOk="0">
                  <a:moveTo>
                    <a:pt x="498" y="0"/>
                  </a:moveTo>
                  <a:cubicBezTo>
                    <a:pt x="495" y="0"/>
                    <a:pt x="492" y="0"/>
                    <a:pt x="489" y="1"/>
                  </a:cubicBezTo>
                  <a:cubicBezTo>
                    <a:pt x="349" y="18"/>
                    <a:pt x="211" y="26"/>
                    <a:pt x="71" y="26"/>
                  </a:cubicBezTo>
                  <a:cubicBezTo>
                    <a:pt x="36" y="26"/>
                    <a:pt x="1" y="57"/>
                    <a:pt x="1" y="96"/>
                  </a:cubicBezTo>
                  <a:cubicBezTo>
                    <a:pt x="4" y="134"/>
                    <a:pt x="32" y="166"/>
                    <a:pt x="71" y="166"/>
                  </a:cubicBezTo>
                  <a:cubicBezTo>
                    <a:pt x="211" y="166"/>
                    <a:pt x="349" y="159"/>
                    <a:pt x="489" y="142"/>
                  </a:cubicBezTo>
                  <a:cubicBezTo>
                    <a:pt x="524" y="134"/>
                    <a:pt x="559" y="113"/>
                    <a:pt x="559" y="71"/>
                  </a:cubicBezTo>
                  <a:cubicBezTo>
                    <a:pt x="556" y="39"/>
                    <a:pt x="532"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2721;p36">
              <a:extLst>
                <a:ext uri="{FF2B5EF4-FFF2-40B4-BE49-F238E27FC236}">
                  <a16:creationId xmlns:a16="http://schemas.microsoft.com/office/drawing/2014/main" id="{DAE59571-12F6-4957-B10C-0F7D5E8F8A6F}"/>
                </a:ext>
              </a:extLst>
            </p:cNvPr>
            <p:cNvSpPr/>
            <p:nvPr/>
          </p:nvSpPr>
          <p:spPr>
            <a:xfrm flipH="1">
              <a:off x="2380950" y="3356874"/>
              <a:ext cx="11026" cy="23059"/>
            </a:xfrm>
            <a:custGeom>
              <a:avLst/>
              <a:gdLst/>
              <a:ahLst/>
              <a:cxnLst/>
              <a:rect l="l" t="t" r="r" b="b"/>
              <a:pathLst>
                <a:path w="142" h="297" extrusionOk="0">
                  <a:moveTo>
                    <a:pt x="71" y="1"/>
                  </a:moveTo>
                  <a:cubicBezTo>
                    <a:pt x="32" y="1"/>
                    <a:pt x="1" y="29"/>
                    <a:pt x="1" y="71"/>
                  </a:cubicBezTo>
                  <a:lnTo>
                    <a:pt x="1" y="225"/>
                  </a:lnTo>
                  <a:cubicBezTo>
                    <a:pt x="1" y="247"/>
                    <a:pt x="8" y="264"/>
                    <a:pt x="22" y="278"/>
                  </a:cubicBezTo>
                  <a:cubicBezTo>
                    <a:pt x="31" y="287"/>
                    <a:pt x="48" y="296"/>
                    <a:pt x="64" y="296"/>
                  </a:cubicBezTo>
                  <a:cubicBezTo>
                    <a:pt x="66" y="296"/>
                    <a:pt x="69" y="296"/>
                    <a:pt x="71" y="296"/>
                  </a:cubicBezTo>
                  <a:cubicBezTo>
                    <a:pt x="110" y="296"/>
                    <a:pt x="141" y="268"/>
                    <a:pt x="141" y="229"/>
                  </a:cubicBezTo>
                  <a:lnTo>
                    <a:pt x="141" y="71"/>
                  </a:lnTo>
                  <a:cubicBezTo>
                    <a:pt x="141" y="53"/>
                    <a:pt x="134" y="32"/>
                    <a:pt x="120" y="22"/>
                  </a:cubicBezTo>
                  <a:cubicBezTo>
                    <a:pt x="110" y="8"/>
                    <a:pt x="8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2722;p36">
              <a:extLst>
                <a:ext uri="{FF2B5EF4-FFF2-40B4-BE49-F238E27FC236}">
                  <a16:creationId xmlns:a16="http://schemas.microsoft.com/office/drawing/2014/main" id="{E183F9F1-391F-E4A8-26E1-7175E9EDC9B8}"/>
                </a:ext>
              </a:extLst>
            </p:cNvPr>
            <p:cNvSpPr/>
            <p:nvPr/>
          </p:nvSpPr>
          <p:spPr>
            <a:xfrm flipH="1">
              <a:off x="2377145" y="3466116"/>
              <a:ext cx="13821" cy="63354"/>
            </a:xfrm>
            <a:custGeom>
              <a:avLst/>
              <a:gdLst/>
              <a:ahLst/>
              <a:cxnLst/>
              <a:rect l="l" t="t" r="r" b="b"/>
              <a:pathLst>
                <a:path w="178" h="816" extrusionOk="0">
                  <a:moveTo>
                    <a:pt x="81" y="1"/>
                  </a:moveTo>
                  <a:cubicBezTo>
                    <a:pt x="45" y="1"/>
                    <a:pt x="10" y="24"/>
                    <a:pt x="12" y="70"/>
                  </a:cubicBezTo>
                  <a:lnTo>
                    <a:pt x="19" y="407"/>
                  </a:lnTo>
                  <a:cubicBezTo>
                    <a:pt x="23" y="460"/>
                    <a:pt x="23" y="516"/>
                    <a:pt x="23" y="572"/>
                  </a:cubicBezTo>
                  <a:cubicBezTo>
                    <a:pt x="26" y="625"/>
                    <a:pt x="26" y="678"/>
                    <a:pt x="16" y="727"/>
                  </a:cubicBezTo>
                  <a:cubicBezTo>
                    <a:pt x="1" y="780"/>
                    <a:pt x="45" y="815"/>
                    <a:pt x="87" y="815"/>
                  </a:cubicBezTo>
                  <a:cubicBezTo>
                    <a:pt x="115" y="815"/>
                    <a:pt x="141" y="800"/>
                    <a:pt x="149" y="766"/>
                  </a:cubicBezTo>
                  <a:cubicBezTo>
                    <a:pt x="177" y="653"/>
                    <a:pt x="163" y="534"/>
                    <a:pt x="160" y="418"/>
                  </a:cubicBezTo>
                  <a:cubicBezTo>
                    <a:pt x="160" y="302"/>
                    <a:pt x="156" y="186"/>
                    <a:pt x="153" y="66"/>
                  </a:cubicBezTo>
                  <a:cubicBezTo>
                    <a:pt x="151" y="23"/>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521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4" name="Picture 8" descr="Michael Shillingburg — Doing some sprite work for a secret thing inspired...">
            <a:extLst>
              <a:ext uri="{FF2B5EF4-FFF2-40B4-BE49-F238E27FC236}">
                <a16:creationId xmlns:a16="http://schemas.microsoft.com/office/drawing/2014/main" id="{C2F72786-8CFC-056A-A955-251FEFEB9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985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E3C01C-39E9-C765-B574-E836A9BF9396}"/>
              </a:ext>
            </a:extLst>
          </p:cNvPr>
          <p:cNvSpPr txBox="1"/>
          <p:nvPr/>
        </p:nvSpPr>
        <p:spPr>
          <a:xfrm>
            <a:off x="2095500" y="985837"/>
            <a:ext cx="4953000" cy="830997"/>
          </a:xfrm>
          <a:prstGeom prst="rect">
            <a:avLst/>
          </a:prstGeom>
          <a:noFill/>
        </p:spPr>
        <p:txBody>
          <a:bodyPr wrap="square" rtlCol="0">
            <a:spAutoFit/>
          </a:bodyPr>
          <a:lstStyle/>
          <a:p>
            <a:pPr algn="ctr"/>
            <a:r>
              <a:rPr lang="en-SG" sz="4800" dirty="0">
                <a:solidFill>
                  <a:schemeClr val="bg2"/>
                </a:solidFill>
                <a:latin typeface="Amatic SC" panose="00000500000000000000" pitchFamily="2" charset="-79"/>
                <a:cs typeface="Amatic SC" panose="00000500000000000000" pitchFamily="2" charset="-79"/>
              </a:rPr>
              <a:t>spaCy</a:t>
            </a:r>
          </a:p>
        </p:txBody>
      </p:sp>
      <p:pic>
        <p:nvPicPr>
          <p:cNvPr id="19460" name="Picture 4" descr="ArtStation - Son Goku transformation animations (2020)">
            <a:extLst>
              <a:ext uri="{FF2B5EF4-FFF2-40B4-BE49-F238E27FC236}">
                <a16:creationId xmlns:a16="http://schemas.microsoft.com/office/drawing/2014/main" id="{E2031723-7C68-2553-66C9-830957300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232" y="2462214"/>
            <a:ext cx="109536" cy="10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2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4" name="Picture 8" descr="Michael Shillingburg — Doing some sprite work for a secret thing inspired...">
            <a:extLst>
              <a:ext uri="{FF2B5EF4-FFF2-40B4-BE49-F238E27FC236}">
                <a16:creationId xmlns:a16="http://schemas.microsoft.com/office/drawing/2014/main" id="{C2F72786-8CFC-056A-A955-251FEFEB9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985838"/>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E3C01C-39E9-C765-B574-E836A9BF9396}"/>
              </a:ext>
            </a:extLst>
          </p:cNvPr>
          <p:cNvSpPr txBox="1"/>
          <p:nvPr/>
        </p:nvSpPr>
        <p:spPr>
          <a:xfrm>
            <a:off x="2095500" y="985837"/>
            <a:ext cx="4953000" cy="107722"/>
          </a:xfrm>
          <a:prstGeom prst="rect">
            <a:avLst/>
          </a:prstGeom>
          <a:noFill/>
        </p:spPr>
        <p:txBody>
          <a:bodyPr wrap="square" rtlCol="0">
            <a:spAutoFit/>
          </a:bodyPr>
          <a:lstStyle/>
          <a:p>
            <a:pPr algn="ctr"/>
            <a:r>
              <a:rPr lang="en-SG" sz="100" dirty="0">
                <a:solidFill>
                  <a:schemeClr val="bg2"/>
                </a:solidFill>
                <a:latin typeface="Amatic SC" panose="00000500000000000000" pitchFamily="2" charset="-79"/>
                <a:cs typeface="Amatic SC" panose="00000500000000000000" pitchFamily="2" charset="-79"/>
              </a:rPr>
              <a:t>spaCy</a:t>
            </a:r>
          </a:p>
        </p:txBody>
      </p:sp>
      <p:sp>
        <p:nvSpPr>
          <p:cNvPr id="2" name="TextBox 1">
            <a:extLst>
              <a:ext uri="{FF2B5EF4-FFF2-40B4-BE49-F238E27FC236}">
                <a16:creationId xmlns:a16="http://schemas.microsoft.com/office/drawing/2014/main" id="{AF8837D5-6972-64AE-C811-3A4E65C9975C}"/>
              </a:ext>
            </a:extLst>
          </p:cNvPr>
          <p:cNvSpPr txBox="1"/>
          <p:nvPr/>
        </p:nvSpPr>
        <p:spPr>
          <a:xfrm>
            <a:off x="357189" y="995363"/>
            <a:ext cx="3209926" cy="3323987"/>
          </a:xfrm>
          <a:prstGeom prst="rect">
            <a:avLst/>
          </a:prstGeom>
          <a:noFill/>
        </p:spPr>
        <p:txBody>
          <a:bodyPr wrap="square" rtlCol="0">
            <a:spAutoFit/>
          </a:bodyPr>
          <a:lstStyle/>
          <a:p>
            <a:pPr marL="457200" lvl="1" algn="l"/>
            <a:r>
              <a:rPr lang="en-GB" b="0" i="0" dirty="0" err="1">
                <a:solidFill>
                  <a:srgbClr val="ECECEC"/>
                </a:solidFill>
                <a:effectLst/>
                <a:latin typeface="Söhne"/>
              </a:rPr>
              <a:t>spaCy</a:t>
            </a:r>
            <a:r>
              <a:rPr lang="en-GB" b="0" i="0" dirty="0">
                <a:solidFill>
                  <a:srgbClr val="ECECEC"/>
                </a:solidFill>
                <a:effectLst/>
                <a:latin typeface="Söhne"/>
              </a:rPr>
              <a:t> is a powerful NLP library that provides various functionalities.</a:t>
            </a:r>
          </a:p>
          <a:p>
            <a:pPr marL="457200" lvl="1" algn="l"/>
            <a:endParaRPr lang="en-GB" b="0" i="0" dirty="0">
              <a:solidFill>
                <a:srgbClr val="ECECEC"/>
              </a:solidFill>
              <a:effectLst/>
              <a:latin typeface="Söhne"/>
            </a:endParaRPr>
          </a:p>
          <a:p>
            <a:pPr marL="457200" lvl="1" algn="l"/>
            <a:r>
              <a:rPr lang="en-GB" b="0" i="0" dirty="0">
                <a:solidFill>
                  <a:srgbClr val="ECECEC"/>
                </a:solidFill>
                <a:effectLst/>
                <a:latin typeface="Söhne"/>
              </a:rPr>
              <a:t>It's designed for advanced text processing tasks and offers state-of-the-art performance.</a:t>
            </a:r>
          </a:p>
          <a:p>
            <a:pPr marL="457200" lvl="1" algn="l"/>
            <a:endParaRPr lang="en-GB" b="0" i="0" dirty="0">
              <a:solidFill>
                <a:srgbClr val="ECECEC"/>
              </a:solidFill>
              <a:effectLst/>
              <a:latin typeface="Söhne"/>
            </a:endParaRPr>
          </a:p>
          <a:p>
            <a:pPr marL="457200" lvl="1" algn="l"/>
            <a:r>
              <a:rPr lang="en-GB" b="0" i="0" dirty="0">
                <a:solidFill>
                  <a:srgbClr val="ECECEC"/>
                </a:solidFill>
                <a:effectLst/>
                <a:latin typeface="Söhne"/>
              </a:rPr>
              <a:t>While </a:t>
            </a:r>
            <a:r>
              <a:rPr lang="en-GB" b="0" i="0" dirty="0" err="1">
                <a:solidFill>
                  <a:srgbClr val="ECECEC"/>
                </a:solidFill>
                <a:effectLst/>
                <a:latin typeface="Söhne"/>
              </a:rPr>
              <a:t>spaCy</a:t>
            </a:r>
            <a:r>
              <a:rPr lang="en-GB" b="0" i="0" dirty="0">
                <a:solidFill>
                  <a:srgbClr val="ECECEC"/>
                </a:solidFill>
                <a:effectLst/>
                <a:latin typeface="Söhne"/>
              </a:rPr>
              <a:t> can be slower than simpler techniques like TF-IDF Vectorizer for basic tokenization tasks, it shines in more complex tasks where it offers optimized implementations and parallel processing capabilities.</a:t>
            </a:r>
          </a:p>
          <a:p>
            <a:endParaRPr lang="en-SG" dirty="0"/>
          </a:p>
        </p:txBody>
      </p:sp>
    </p:spTree>
    <p:extLst>
      <p:ext uri="{BB962C8B-B14F-4D97-AF65-F5344CB8AC3E}">
        <p14:creationId xmlns:p14="http://schemas.microsoft.com/office/powerpoint/2010/main" val="852659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4" name="Picture 8" descr="Michael Shillingburg — Doing some sprite work for a secret thing inspired...">
            <a:extLst>
              <a:ext uri="{FF2B5EF4-FFF2-40B4-BE49-F238E27FC236}">
                <a16:creationId xmlns:a16="http://schemas.microsoft.com/office/drawing/2014/main" id="{C2F72786-8CFC-056A-A955-251FEFEB9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3" y="1373006"/>
            <a:ext cx="3209927" cy="2137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4D8D3F-0278-403D-82E1-DBDD55E59C38}"/>
              </a:ext>
            </a:extLst>
          </p:cNvPr>
          <p:cNvSpPr txBox="1"/>
          <p:nvPr/>
        </p:nvSpPr>
        <p:spPr>
          <a:xfrm>
            <a:off x="897736" y="1232922"/>
            <a:ext cx="4950614" cy="2677656"/>
          </a:xfrm>
          <a:prstGeom prst="rect">
            <a:avLst/>
          </a:prstGeom>
          <a:noFill/>
        </p:spPr>
        <p:txBody>
          <a:bodyPr wrap="square">
            <a:spAutoFit/>
          </a:bodyPr>
          <a:lstStyle/>
          <a:p>
            <a:pPr algn="l"/>
            <a:r>
              <a:rPr lang="en-GB" b="0" i="0" dirty="0">
                <a:solidFill>
                  <a:schemeClr val="bg2"/>
                </a:solidFill>
                <a:effectLst/>
                <a:latin typeface="system-ui"/>
              </a:rPr>
              <a:t>Part-of-speech (POS) Tagging: This involves </a:t>
            </a:r>
            <a:r>
              <a:rPr lang="en-GB" b="0" i="0" dirty="0" err="1">
                <a:solidFill>
                  <a:schemeClr val="bg2"/>
                </a:solidFill>
                <a:effectLst/>
                <a:latin typeface="system-ui"/>
              </a:rPr>
              <a:t>labeling</a:t>
            </a:r>
            <a:r>
              <a:rPr lang="en-GB" b="0" i="0" dirty="0">
                <a:solidFill>
                  <a:schemeClr val="bg2"/>
                </a:solidFill>
                <a:effectLst/>
                <a:latin typeface="system-ui"/>
              </a:rPr>
              <a:t> each word with its grammatical category.</a:t>
            </a:r>
          </a:p>
          <a:p>
            <a:pPr algn="l"/>
            <a:endParaRPr lang="en-GB" dirty="0">
              <a:solidFill>
                <a:schemeClr val="bg2"/>
              </a:solidFill>
              <a:latin typeface="system-ui"/>
            </a:endParaRPr>
          </a:p>
          <a:p>
            <a:pPr algn="l"/>
            <a:r>
              <a:rPr lang="en-GB" b="0" i="0" dirty="0">
                <a:solidFill>
                  <a:schemeClr val="bg2"/>
                </a:solidFill>
                <a:effectLst/>
                <a:latin typeface="system-ui"/>
              </a:rPr>
              <a:t>Dependency Parsing: </a:t>
            </a:r>
            <a:r>
              <a:rPr lang="en-GB" b="0" i="0" dirty="0" err="1">
                <a:solidFill>
                  <a:schemeClr val="bg2"/>
                </a:solidFill>
                <a:effectLst/>
                <a:latin typeface="system-ui"/>
              </a:rPr>
              <a:t>spaCy</a:t>
            </a:r>
            <a:r>
              <a:rPr lang="en-GB" b="0" i="0" dirty="0">
                <a:solidFill>
                  <a:schemeClr val="bg2"/>
                </a:solidFill>
                <a:effectLst/>
                <a:latin typeface="system-ui"/>
              </a:rPr>
              <a:t> can </a:t>
            </a:r>
            <a:r>
              <a:rPr lang="en-GB" b="0" i="0" dirty="0" err="1">
                <a:solidFill>
                  <a:schemeClr val="bg2"/>
                </a:solidFill>
                <a:effectLst/>
                <a:latin typeface="system-ui"/>
              </a:rPr>
              <a:t>analyze</a:t>
            </a:r>
            <a:r>
              <a:rPr lang="en-GB" b="0" i="0" dirty="0">
                <a:solidFill>
                  <a:schemeClr val="bg2"/>
                </a:solidFill>
                <a:effectLst/>
                <a:latin typeface="system-ui"/>
              </a:rPr>
              <a:t> the syntactic structure of  sentences. (identifying the relationships between words in a sentence and representing them as a dependency tree. Each word is assigned a grammatical role (e.g., subject, object) and linked to its head word.)</a:t>
            </a:r>
          </a:p>
          <a:p>
            <a:pPr algn="l"/>
            <a:endParaRPr lang="en-GB" b="0" i="0" dirty="0">
              <a:solidFill>
                <a:schemeClr val="bg2"/>
              </a:solidFill>
              <a:effectLst/>
              <a:latin typeface="system-ui"/>
            </a:endParaRPr>
          </a:p>
          <a:p>
            <a:pPr algn="l"/>
            <a:r>
              <a:rPr lang="en-GB" b="0" i="0" dirty="0">
                <a:solidFill>
                  <a:schemeClr val="bg2"/>
                </a:solidFill>
                <a:effectLst/>
                <a:latin typeface="system-ui"/>
              </a:rPr>
              <a:t>Named Entity Recognition (NER): NER is the task of identifying and classifying named entities in text, such as persons, organizations, locations, dates, and more.</a:t>
            </a:r>
          </a:p>
        </p:txBody>
      </p:sp>
    </p:spTree>
    <p:extLst>
      <p:ext uri="{BB962C8B-B14F-4D97-AF65-F5344CB8AC3E}">
        <p14:creationId xmlns:p14="http://schemas.microsoft.com/office/powerpoint/2010/main" val="27887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4" name="Picture 8" descr="Michael Shillingburg — Doing some sprite work for a secret thing inspired...">
            <a:extLst>
              <a:ext uri="{FF2B5EF4-FFF2-40B4-BE49-F238E27FC236}">
                <a16:creationId xmlns:a16="http://schemas.microsoft.com/office/drawing/2014/main" id="{C2F72786-8CFC-056A-A955-251FEFEB9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3" y="1373006"/>
            <a:ext cx="3209927" cy="21378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B91A080-C20E-566F-1D5A-CB23EF9BDB59}"/>
              </a:ext>
            </a:extLst>
          </p:cNvPr>
          <p:cNvGraphicFramePr>
            <a:graphicFrameLocks noGrp="1"/>
          </p:cNvGraphicFramePr>
          <p:nvPr>
            <p:extLst>
              <p:ext uri="{D42A27DB-BD31-4B8C-83A1-F6EECF244321}">
                <p14:modId xmlns:p14="http://schemas.microsoft.com/office/powerpoint/2010/main" val="3977966396"/>
              </p:ext>
            </p:extLst>
          </p:nvPr>
        </p:nvGraphicFramePr>
        <p:xfrm>
          <a:off x="817512" y="428394"/>
          <a:ext cx="5537770" cy="2286862"/>
        </p:xfrm>
        <a:graphic>
          <a:graphicData uri="http://schemas.openxmlformats.org/drawingml/2006/table">
            <a:tbl>
              <a:tblPr firstRow="1" bandRow="1">
                <a:tableStyleId>{D58200E7-F64A-4EC4-8838-1EBAB55A6FDC}</a:tableStyleId>
              </a:tblPr>
              <a:tblGrid>
                <a:gridCol w="1107554">
                  <a:extLst>
                    <a:ext uri="{9D8B030D-6E8A-4147-A177-3AD203B41FA5}">
                      <a16:colId xmlns:a16="http://schemas.microsoft.com/office/drawing/2014/main" val="3791662072"/>
                    </a:ext>
                  </a:extLst>
                </a:gridCol>
                <a:gridCol w="1107554">
                  <a:extLst>
                    <a:ext uri="{9D8B030D-6E8A-4147-A177-3AD203B41FA5}">
                      <a16:colId xmlns:a16="http://schemas.microsoft.com/office/drawing/2014/main" val="3423001346"/>
                    </a:ext>
                  </a:extLst>
                </a:gridCol>
                <a:gridCol w="1107554">
                  <a:extLst>
                    <a:ext uri="{9D8B030D-6E8A-4147-A177-3AD203B41FA5}">
                      <a16:colId xmlns:a16="http://schemas.microsoft.com/office/drawing/2014/main" val="3357071998"/>
                    </a:ext>
                  </a:extLst>
                </a:gridCol>
                <a:gridCol w="1107554">
                  <a:extLst>
                    <a:ext uri="{9D8B030D-6E8A-4147-A177-3AD203B41FA5}">
                      <a16:colId xmlns:a16="http://schemas.microsoft.com/office/drawing/2014/main" val="915212538"/>
                    </a:ext>
                  </a:extLst>
                </a:gridCol>
                <a:gridCol w="1107554">
                  <a:extLst>
                    <a:ext uri="{9D8B030D-6E8A-4147-A177-3AD203B41FA5}">
                      <a16:colId xmlns:a16="http://schemas.microsoft.com/office/drawing/2014/main" val="1686436146"/>
                    </a:ext>
                  </a:extLst>
                </a:gridCol>
              </a:tblGrid>
              <a:tr h="549502">
                <a:tc>
                  <a:txBody>
                    <a:bodyPr/>
                    <a:lstStyle/>
                    <a:p>
                      <a:pPr algn="ctr"/>
                      <a:endParaRPr lang="en-SG" sz="1200" b="1" dirty="0">
                        <a:solidFill>
                          <a:schemeClr val="bg2"/>
                        </a:solidFill>
                      </a:endParaRPr>
                    </a:p>
                  </a:txBody>
                  <a:tcPr anchor="ctr"/>
                </a:tc>
                <a:tc>
                  <a:txBody>
                    <a:bodyPr/>
                    <a:lstStyle/>
                    <a:p>
                      <a:pPr algn="ctr"/>
                      <a:r>
                        <a:rPr lang="en-SG" sz="1200" b="1" dirty="0">
                          <a:solidFill>
                            <a:schemeClr val="bg2"/>
                          </a:solidFill>
                        </a:rPr>
                        <a:t>LR (</a:t>
                      </a:r>
                      <a:r>
                        <a:rPr lang="en-SG" sz="1200" b="1" dirty="0" err="1">
                          <a:solidFill>
                            <a:schemeClr val="bg2"/>
                          </a:solidFill>
                        </a:rPr>
                        <a:t>Tf-idf</a:t>
                      </a:r>
                      <a:r>
                        <a:rPr lang="en-SG" sz="1200" b="1" dirty="0">
                          <a:solidFill>
                            <a:schemeClr val="bg2"/>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b="1" dirty="0">
                          <a:solidFill>
                            <a:schemeClr val="bg2"/>
                          </a:solidFill>
                        </a:rPr>
                        <a:t>LR (spaCy)</a:t>
                      </a:r>
                    </a:p>
                  </a:txBody>
                  <a:tcPr anchor="ctr"/>
                </a:tc>
                <a:tc>
                  <a:txBody>
                    <a:bodyPr/>
                    <a:lstStyle/>
                    <a:p>
                      <a:pPr algn="ctr"/>
                      <a:r>
                        <a:rPr lang="en-SG" sz="1200" b="1" u="none" strike="noStrike" cap="none" dirty="0">
                          <a:solidFill>
                            <a:schemeClr val="bg2"/>
                          </a:solidFill>
                          <a:effectLst/>
                          <a:sym typeface="Arial"/>
                        </a:rPr>
                        <a:t>Decision Tree </a:t>
                      </a:r>
                      <a:r>
                        <a:rPr lang="en-SG" sz="1200" b="1" dirty="0">
                          <a:solidFill>
                            <a:schemeClr val="bg2"/>
                          </a:solidFill>
                        </a:rPr>
                        <a:t>(</a:t>
                      </a:r>
                      <a:r>
                        <a:rPr lang="en-SG" sz="1200" b="1" dirty="0" err="1">
                          <a:solidFill>
                            <a:schemeClr val="bg2"/>
                          </a:solidFill>
                        </a:rPr>
                        <a:t>Tf-idf</a:t>
                      </a:r>
                      <a:r>
                        <a:rPr lang="en-SG" sz="1200" b="1" dirty="0">
                          <a:solidFill>
                            <a:schemeClr val="bg2"/>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b="1" u="none" strike="noStrike" cap="none" dirty="0">
                          <a:solidFill>
                            <a:schemeClr val="bg2"/>
                          </a:solidFill>
                          <a:effectLst/>
                          <a:sym typeface="Arial"/>
                        </a:rPr>
                        <a:t>Decision Tree </a:t>
                      </a:r>
                      <a:r>
                        <a:rPr lang="en-SG" sz="1200" b="1" dirty="0">
                          <a:solidFill>
                            <a:schemeClr val="bg2"/>
                          </a:solidFill>
                        </a:rPr>
                        <a:t>(spaCy)</a:t>
                      </a:r>
                    </a:p>
                  </a:txBody>
                  <a:tcPr anchor="ctr"/>
                </a:tc>
                <a:extLst>
                  <a:ext uri="{0D108BD9-81ED-4DB2-BD59-A6C34878D82A}">
                    <a16:rowId xmlns:a16="http://schemas.microsoft.com/office/drawing/2014/main" val="1898707791"/>
                  </a:ext>
                </a:extLst>
              </a:tr>
              <a:tr h="445706">
                <a:tc>
                  <a:txBody>
                    <a:bodyPr/>
                    <a:lstStyle/>
                    <a:p>
                      <a:pPr algn="ctr"/>
                      <a:r>
                        <a:rPr lang="en-SG" sz="1200" b="1" u="none" strike="noStrike" cap="none" dirty="0">
                          <a:solidFill>
                            <a:schemeClr val="bg2"/>
                          </a:solidFill>
                          <a:effectLst/>
                          <a:sym typeface="Arial"/>
                        </a:rPr>
                        <a:t>Accuracy</a:t>
                      </a:r>
                    </a:p>
                    <a:p>
                      <a:pPr algn="ctr"/>
                      <a:r>
                        <a:rPr lang="en-GB" sz="800" dirty="0">
                          <a:solidFill>
                            <a:schemeClr val="bg2"/>
                          </a:solidFill>
                        </a:rPr>
                        <a:t>correctness</a:t>
                      </a:r>
                      <a:r>
                        <a:rPr lang="en-SG" sz="1200" b="1" u="none" strike="noStrike" cap="none" dirty="0">
                          <a:solidFill>
                            <a:schemeClr val="bg2"/>
                          </a:solidFill>
                          <a:effectLst/>
                          <a:sym typeface="Arial"/>
                        </a:rPr>
                        <a:t> </a:t>
                      </a:r>
                      <a:endParaRPr lang="en-SG" sz="1200" dirty="0">
                        <a:solidFill>
                          <a:schemeClr val="bg2"/>
                        </a:solidFill>
                      </a:endParaRPr>
                    </a:p>
                  </a:txBody>
                  <a:tcPr anchor="ctr"/>
                </a:tc>
                <a:tc>
                  <a:txBody>
                    <a:bodyPr/>
                    <a:lstStyle/>
                    <a:p>
                      <a:pPr algn="ctr"/>
                      <a:r>
                        <a:rPr lang="en-SG" sz="1200" b="0" dirty="0">
                          <a:solidFill>
                            <a:schemeClr val="bg2"/>
                          </a:solidFill>
                        </a:rPr>
                        <a:t>0.9691</a:t>
                      </a:r>
                    </a:p>
                  </a:txBody>
                  <a:tcPr anchor="ctr"/>
                </a:tc>
                <a:tc>
                  <a:txBody>
                    <a:bodyPr/>
                    <a:lstStyle/>
                    <a:p>
                      <a:pPr algn="ctr"/>
                      <a:r>
                        <a:rPr lang="en-SG" sz="1200" b="1" u="none" strike="noStrike" cap="none" dirty="0">
                          <a:solidFill>
                            <a:srgbClr val="8EF3FF"/>
                          </a:solidFill>
                          <a:effectLst/>
                          <a:sym typeface="Arial"/>
                        </a:rPr>
                        <a:t>0.9971</a:t>
                      </a:r>
                      <a:endParaRPr lang="en-SG" sz="1200" b="1" dirty="0">
                        <a:solidFill>
                          <a:srgbClr val="8EF3FF"/>
                        </a:solidFill>
                      </a:endParaRPr>
                    </a:p>
                  </a:txBody>
                  <a:tcPr anchor="ctr"/>
                </a:tc>
                <a:tc>
                  <a:txBody>
                    <a:bodyPr/>
                    <a:lstStyle/>
                    <a:p>
                      <a:pPr algn="ctr"/>
                      <a:r>
                        <a:rPr lang="en-SG" sz="1200" b="0" u="none" strike="noStrike" cap="none" dirty="0">
                          <a:solidFill>
                            <a:schemeClr val="bg2"/>
                          </a:solidFill>
                          <a:effectLst/>
                          <a:sym typeface="Arial"/>
                        </a:rPr>
                        <a:t>0.9808</a:t>
                      </a:r>
                      <a:endParaRPr lang="en-SG" sz="1200" b="0" dirty="0">
                        <a:solidFill>
                          <a:schemeClr val="bg2"/>
                        </a:solidFill>
                      </a:endParaRPr>
                    </a:p>
                  </a:txBody>
                  <a:tcPr anchor="ctr"/>
                </a:tc>
                <a:tc>
                  <a:txBody>
                    <a:bodyPr/>
                    <a:lstStyle/>
                    <a:p>
                      <a:pPr algn="ctr"/>
                      <a:r>
                        <a:rPr lang="en-SG" sz="1200" b="1" u="none" strike="noStrike" cap="none" dirty="0">
                          <a:solidFill>
                            <a:srgbClr val="8EF3FF"/>
                          </a:solidFill>
                          <a:effectLst/>
                          <a:sym typeface="Arial"/>
                        </a:rPr>
                        <a:t>0.9937</a:t>
                      </a:r>
                      <a:endParaRPr lang="en-SG" sz="1200" b="1" dirty="0">
                        <a:solidFill>
                          <a:srgbClr val="8EF3FF"/>
                        </a:solidFill>
                      </a:endParaRPr>
                    </a:p>
                  </a:txBody>
                  <a:tcPr anchor="ctr"/>
                </a:tc>
                <a:extLst>
                  <a:ext uri="{0D108BD9-81ED-4DB2-BD59-A6C34878D82A}">
                    <a16:rowId xmlns:a16="http://schemas.microsoft.com/office/drawing/2014/main" val="2056566315"/>
                  </a:ext>
                </a:extLst>
              </a:tr>
              <a:tr h="445706">
                <a:tc>
                  <a:txBody>
                    <a:bodyPr/>
                    <a:lstStyle/>
                    <a:p>
                      <a:pPr algn="ctr"/>
                      <a:r>
                        <a:rPr lang="en-SG" sz="1200" b="1" u="none" strike="noStrike" cap="none" dirty="0">
                          <a:solidFill>
                            <a:schemeClr val="bg2"/>
                          </a:solidFill>
                          <a:effectLst/>
                          <a:sym typeface="Arial"/>
                        </a:rPr>
                        <a:t>Recall </a:t>
                      </a:r>
                    </a:p>
                    <a:p>
                      <a:pPr algn="ctr"/>
                      <a:r>
                        <a:rPr lang="en-GB" sz="800" dirty="0">
                          <a:solidFill>
                            <a:schemeClr val="bg2"/>
                          </a:solidFill>
                        </a:rPr>
                        <a:t>ability of the model to avoid missing positive cases</a:t>
                      </a:r>
                      <a:endParaRPr lang="en-SG" sz="800" dirty="0">
                        <a:solidFill>
                          <a:schemeClr val="bg2"/>
                        </a:solidFill>
                      </a:endParaRPr>
                    </a:p>
                  </a:txBody>
                  <a:tcPr anchor="ctr"/>
                </a:tc>
                <a:tc>
                  <a:txBody>
                    <a:bodyPr/>
                    <a:lstStyle/>
                    <a:p>
                      <a:pPr algn="ctr"/>
                      <a:r>
                        <a:rPr lang="en-SG" sz="1200" b="0" dirty="0">
                          <a:solidFill>
                            <a:schemeClr val="bg2"/>
                          </a:solidFill>
                        </a:rPr>
                        <a:t>0.3615</a:t>
                      </a:r>
                    </a:p>
                  </a:txBody>
                  <a:tcPr anchor="ctr"/>
                </a:tc>
                <a:tc>
                  <a:txBody>
                    <a:bodyPr/>
                    <a:lstStyle/>
                    <a:p>
                      <a:pPr algn="ctr"/>
                      <a:r>
                        <a:rPr lang="en-SG" sz="1200" b="1" u="none" strike="noStrike" cap="none" dirty="0">
                          <a:solidFill>
                            <a:srgbClr val="8EF3FF"/>
                          </a:solidFill>
                          <a:effectLst/>
                          <a:sym typeface="Arial"/>
                        </a:rPr>
                        <a:t>1.0</a:t>
                      </a:r>
                      <a:endParaRPr lang="en-SG" sz="1200" b="1" dirty="0">
                        <a:solidFill>
                          <a:srgbClr val="8EF3FF"/>
                        </a:solidFill>
                      </a:endParaRPr>
                    </a:p>
                  </a:txBody>
                  <a:tcPr anchor="ctr"/>
                </a:tc>
                <a:tc>
                  <a:txBody>
                    <a:bodyPr/>
                    <a:lstStyle/>
                    <a:p>
                      <a:pPr algn="ctr"/>
                      <a:r>
                        <a:rPr lang="en-SG" sz="1200" b="0" u="none" strike="noStrike" cap="none" dirty="0">
                          <a:solidFill>
                            <a:schemeClr val="bg2"/>
                          </a:solidFill>
                          <a:effectLst/>
                          <a:sym typeface="Arial"/>
                        </a:rPr>
                        <a:t>0.8231</a:t>
                      </a:r>
                      <a:endParaRPr lang="en-SG" sz="1200" b="0" dirty="0">
                        <a:solidFill>
                          <a:schemeClr val="bg2"/>
                        </a:solidFill>
                      </a:endParaRPr>
                    </a:p>
                  </a:txBody>
                  <a:tcPr anchor="ctr"/>
                </a:tc>
                <a:tc>
                  <a:txBody>
                    <a:bodyPr/>
                    <a:lstStyle/>
                    <a:p>
                      <a:pPr algn="ctr"/>
                      <a:r>
                        <a:rPr lang="en-SG" sz="1200" b="1" u="none" strike="noStrike" cap="none" dirty="0">
                          <a:solidFill>
                            <a:srgbClr val="8EF3FF"/>
                          </a:solidFill>
                          <a:effectLst/>
                          <a:sym typeface="Arial"/>
                        </a:rPr>
                        <a:t>1.0</a:t>
                      </a:r>
                      <a:endParaRPr lang="en-SG" sz="1200" b="1" dirty="0">
                        <a:solidFill>
                          <a:srgbClr val="8EF3FF"/>
                        </a:solidFill>
                      </a:endParaRPr>
                    </a:p>
                  </a:txBody>
                  <a:tcPr anchor="ctr"/>
                </a:tc>
                <a:extLst>
                  <a:ext uri="{0D108BD9-81ED-4DB2-BD59-A6C34878D82A}">
                    <a16:rowId xmlns:a16="http://schemas.microsoft.com/office/drawing/2014/main" val="2821781417"/>
                  </a:ext>
                </a:extLst>
              </a:tr>
              <a:tr h="445706">
                <a:tc>
                  <a:txBody>
                    <a:bodyPr/>
                    <a:lstStyle/>
                    <a:p>
                      <a:pPr algn="ctr"/>
                      <a:r>
                        <a:rPr lang="en-SG" sz="1200" b="1" u="none" strike="noStrike" cap="none" dirty="0">
                          <a:solidFill>
                            <a:schemeClr val="bg2"/>
                          </a:solidFill>
                          <a:effectLst/>
                          <a:sym typeface="Arial"/>
                        </a:rPr>
                        <a:t>Precision </a:t>
                      </a:r>
                    </a:p>
                    <a:p>
                      <a:pPr algn="ctr"/>
                      <a:r>
                        <a:rPr lang="en-GB" sz="800" dirty="0">
                          <a:solidFill>
                            <a:schemeClr val="bg2"/>
                          </a:solidFill>
                        </a:rPr>
                        <a:t>avoid incorrectly </a:t>
                      </a:r>
                      <a:r>
                        <a:rPr lang="en-GB" sz="800" dirty="0" err="1">
                          <a:solidFill>
                            <a:schemeClr val="bg2"/>
                          </a:solidFill>
                        </a:rPr>
                        <a:t>labeling</a:t>
                      </a:r>
                      <a:r>
                        <a:rPr lang="en-GB" sz="800" dirty="0">
                          <a:solidFill>
                            <a:schemeClr val="bg2"/>
                          </a:solidFill>
                        </a:rPr>
                        <a:t> -</a:t>
                      </a:r>
                      <a:r>
                        <a:rPr lang="en-GB" sz="800" dirty="0" err="1">
                          <a:solidFill>
                            <a:schemeClr val="bg2"/>
                          </a:solidFill>
                        </a:rPr>
                        <a:t>ve</a:t>
                      </a:r>
                      <a:r>
                        <a:rPr lang="en-GB" sz="800" dirty="0">
                          <a:solidFill>
                            <a:schemeClr val="bg2"/>
                          </a:solidFill>
                        </a:rPr>
                        <a:t> instances as +</a:t>
                      </a:r>
                      <a:r>
                        <a:rPr lang="en-GB" sz="800" dirty="0" err="1">
                          <a:solidFill>
                            <a:schemeClr val="bg2"/>
                          </a:solidFill>
                        </a:rPr>
                        <a:t>ve</a:t>
                      </a:r>
                      <a:endParaRPr lang="en-SG" sz="800" dirty="0">
                        <a:solidFill>
                          <a:schemeClr val="bg2"/>
                        </a:solidFill>
                      </a:endParaRPr>
                    </a:p>
                  </a:txBody>
                  <a:tcPr anchor="ctr"/>
                </a:tc>
                <a:tc>
                  <a:txBody>
                    <a:bodyPr/>
                    <a:lstStyle/>
                    <a:p>
                      <a:pPr algn="ctr"/>
                      <a:r>
                        <a:rPr lang="en-SG" sz="1200" b="0" dirty="0">
                          <a:solidFill>
                            <a:schemeClr val="bg2"/>
                          </a:solidFill>
                        </a:rPr>
                        <a:t>1.0</a:t>
                      </a:r>
                    </a:p>
                  </a:txBody>
                  <a:tcPr anchor="ctr"/>
                </a:tc>
                <a:tc>
                  <a:txBody>
                    <a:bodyPr/>
                    <a:lstStyle/>
                    <a:p>
                      <a:pPr algn="ctr"/>
                      <a:r>
                        <a:rPr lang="en-SG" sz="1200" b="0" u="none" strike="noStrike" cap="none" dirty="0">
                          <a:solidFill>
                            <a:schemeClr val="bg2"/>
                          </a:solidFill>
                          <a:effectLst/>
                          <a:sym typeface="Arial"/>
                        </a:rPr>
                        <a:t>0.9937</a:t>
                      </a:r>
                      <a:endParaRPr lang="en-SG" sz="1200" b="0" dirty="0">
                        <a:solidFill>
                          <a:schemeClr val="bg2"/>
                        </a:solidFill>
                      </a:endParaRPr>
                    </a:p>
                  </a:txBody>
                  <a:tcPr anchor="ctr"/>
                </a:tc>
                <a:tc>
                  <a:txBody>
                    <a:bodyPr/>
                    <a:lstStyle/>
                    <a:p>
                      <a:pPr algn="ctr"/>
                      <a:r>
                        <a:rPr lang="en-SG" sz="1200" b="0" u="none" strike="noStrike" cap="none" dirty="0">
                          <a:solidFill>
                            <a:schemeClr val="bg2"/>
                          </a:solidFill>
                          <a:effectLst/>
                          <a:sym typeface="Arial"/>
                        </a:rPr>
                        <a:t>0.7897</a:t>
                      </a:r>
                      <a:endParaRPr lang="en-SG" sz="1200" b="0" dirty="0">
                        <a:solidFill>
                          <a:schemeClr val="bg2"/>
                        </a:solidFill>
                      </a:endParaRPr>
                    </a:p>
                  </a:txBody>
                  <a:tcPr anchor="ctr"/>
                </a:tc>
                <a:tc>
                  <a:txBody>
                    <a:bodyPr/>
                    <a:lstStyle/>
                    <a:p>
                      <a:pPr algn="ctr"/>
                      <a:r>
                        <a:rPr lang="en-SG" sz="1200" b="0" u="none" strike="noStrike" cap="none" dirty="0">
                          <a:solidFill>
                            <a:schemeClr val="bg2"/>
                          </a:solidFill>
                          <a:effectLst/>
                          <a:sym typeface="Arial"/>
                        </a:rPr>
                        <a:t>0.7897</a:t>
                      </a:r>
                      <a:endParaRPr lang="en-SG" sz="1200" b="0" dirty="0">
                        <a:solidFill>
                          <a:schemeClr val="bg2"/>
                        </a:solidFill>
                      </a:endParaRPr>
                    </a:p>
                  </a:txBody>
                  <a:tcPr anchor="ctr"/>
                </a:tc>
                <a:extLst>
                  <a:ext uri="{0D108BD9-81ED-4DB2-BD59-A6C34878D82A}">
                    <a16:rowId xmlns:a16="http://schemas.microsoft.com/office/drawing/2014/main" val="3110706343"/>
                  </a:ext>
                </a:extLst>
              </a:tr>
            </a:tbl>
          </a:graphicData>
        </a:graphic>
      </p:graphicFrame>
      <p:sp>
        <p:nvSpPr>
          <p:cNvPr id="6" name="TextBox 5">
            <a:extLst>
              <a:ext uri="{FF2B5EF4-FFF2-40B4-BE49-F238E27FC236}">
                <a16:creationId xmlns:a16="http://schemas.microsoft.com/office/drawing/2014/main" id="{5092D9BE-BF53-51E2-4A7F-DE9347C67949}"/>
              </a:ext>
            </a:extLst>
          </p:cNvPr>
          <p:cNvSpPr txBox="1"/>
          <p:nvPr/>
        </p:nvSpPr>
        <p:spPr>
          <a:xfrm>
            <a:off x="817512" y="2891146"/>
            <a:ext cx="5537770" cy="1938992"/>
          </a:xfrm>
          <a:prstGeom prst="rect">
            <a:avLst/>
          </a:prstGeom>
          <a:noFill/>
        </p:spPr>
        <p:txBody>
          <a:bodyPr wrap="square">
            <a:spAutoFit/>
          </a:bodyPr>
          <a:lstStyle/>
          <a:p>
            <a:pPr algn="l"/>
            <a:r>
              <a:rPr lang="en-GB" sz="1200" b="1" i="0" dirty="0" err="1">
                <a:solidFill>
                  <a:srgbClr val="ECECEC"/>
                </a:solidFill>
                <a:effectLst/>
                <a:latin typeface="Söhne"/>
              </a:rPr>
              <a:t>Spacy's</a:t>
            </a:r>
            <a:r>
              <a:rPr lang="en-GB" sz="1200" b="1" i="0" dirty="0">
                <a:solidFill>
                  <a:srgbClr val="ECECEC"/>
                </a:solidFill>
                <a:effectLst/>
                <a:latin typeface="Söhne"/>
              </a:rPr>
              <a:t> Strength in Recall:</a:t>
            </a:r>
            <a:r>
              <a:rPr lang="en-GB" sz="1200" b="0" i="0" dirty="0">
                <a:solidFill>
                  <a:srgbClr val="ECECEC"/>
                </a:solidFill>
                <a:effectLst/>
                <a:latin typeface="Söhne"/>
              </a:rPr>
              <a:t> Spacy-based techniques seem to be highly effective in identifying fake job postings. This indicates that Spacy captures relevant patterns in the text data that are crucial for recognizing fake jobs.</a:t>
            </a:r>
          </a:p>
          <a:p>
            <a:pPr algn="l"/>
            <a:endParaRPr lang="en-GB" sz="1200" dirty="0">
              <a:solidFill>
                <a:srgbClr val="ECECEC"/>
              </a:solidFill>
              <a:latin typeface="Söhne"/>
            </a:endParaRPr>
          </a:p>
          <a:p>
            <a:pPr algn="l"/>
            <a:r>
              <a:rPr lang="en-GB" sz="1200" b="1" i="0" dirty="0">
                <a:solidFill>
                  <a:srgbClr val="ECECEC"/>
                </a:solidFill>
                <a:effectLst/>
                <a:latin typeface="Söhne"/>
              </a:rPr>
              <a:t>TF-IDF's Performance:</a:t>
            </a:r>
            <a:r>
              <a:rPr lang="en-GB" sz="1200" b="0" i="0" dirty="0">
                <a:solidFill>
                  <a:srgbClr val="ECECEC"/>
                </a:solidFill>
                <a:effectLst/>
                <a:latin typeface="Söhne"/>
              </a:rPr>
              <a:t> While TF-IDF achieves slightly lower recall compared to Spacy, it still performs reasonably well. This suggests that TF-IDF is effective in capturing important textual features, albeit not as comprehensively as Spacy.</a:t>
            </a:r>
          </a:p>
          <a:p>
            <a:pPr algn="l"/>
            <a:endParaRPr lang="en-GB" sz="1200" b="1" i="0" dirty="0">
              <a:solidFill>
                <a:srgbClr val="ECECEC"/>
              </a:solidFill>
              <a:effectLst/>
              <a:latin typeface="Söhne"/>
            </a:endParaRPr>
          </a:p>
          <a:p>
            <a:pPr algn="l"/>
            <a:r>
              <a:rPr lang="en-GB" sz="1200" b="1" i="0" dirty="0">
                <a:solidFill>
                  <a:srgbClr val="ECECEC"/>
                </a:solidFill>
                <a:effectLst/>
                <a:latin typeface="Söhne"/>
              </a:rPr>
              <a:t>Similar Accuracy and Precision:</a:t>
            </a:r>
            <a:r>
              <a:rPr lang="en-GB" sz="1200" b="0" i="0" dirty="0">
                <a:solidFill>
                  <a:srgbClr val="ECECEC"/>
                </a:solidFill>
                <a:effectLst/>
                <a:latin typeface="Söhne"/>
              </a:rPr>
              <a:t> This indicates that while Spacy may excel in recall, TF-IDF can still contribute to overall model performance.</a:t>
            </a:r>
          </a:p>
        </p:txBody>
      </p:sp>
    </p:spTree>
    <p:extLst>
      <p:ext uri="{BB962C8B-B14F-4D97-AF65-F5344CB8AC3E}">
        <p14:creationId xmlns:p14="http://schemas.microsoft.com/office/powerpoint/2010/main" val="312650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pic>
        <p:nvPicPr>
          <p:cNvPr id="7170" name="Picture 2" descr="#gaming from Tiny Cartridge 3DS">
            <a:extLst>
              <a:ext uri="{FF2B5EF4-FFF2-40B4-BE49-F238E27FC236}">
                <a16:creationId xmlns:a16="http://schemas.microsoft.com/office/drawing/2014/main" id="{D66806D3-0648-CB41-36F0-B6BFFC98D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3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66061"/>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01395F-9F36-6E8F-F886-16593D2994DD}"/>
              </a:ext>
            </a:extLst>
          </p:cNvPr>
          <p:cNvSpPr/>
          <p:nvPr/>
        </p:nvSpPr>
        <p:spPr>
          <a:xfrm>
            <a:off x="0" y="0"/>
            <a:ext cx="9144000" cy="5143500"/>
          </a:xfrm>
          <a:prstGeom prst="rect">
            <a:avLst/>
          </a:prstGeom>
          <a:solidFill>
            <a:srgbClr val="2A2A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a:extLst>
              <a:ext uri="{FF2B5EF4-FFF2-40B4-BE49-F238E27FC236}">
                <a16:creationId xmlns:a16="http://schemas.microsoft.com/office/drawing/2014/main" id="{A2E3C01C-39E9-C765-B574-E836A9BF9396}"/>
              </a:ext>
            </a:extLst>
          </p:cNvPr>
          <p:cNvSpPr txBox="1"/>
          <p:nvPr/>
        </p:nvSpPr>
        <p:spPr>
          <a:xfrm>
            <a:off x="2095500" y="603736"/>
            <a:ext cx="4953000" cy="830997"/>
          </a:xfrm>
          <a:prstGeom prst="rect">
            <a:avLst/>
          </a:prstGeom>
          <a:noFill/>
        </p:spPr>
        <p:txBody>
          <a:bodyPr wrap="square" rtlCol="0">
            <a:spAutoFit/>
          </a:bodyPr>
          <a:lstStyle/>
          <a:p>
            <a:pPr algn="ctr"/>
            <a:r>
              <a:rPr lang="en-SG" sz="4800" dirty="0">
                <a:solidFill>
                  <a:schemeClr val="bg2"/>
                </a:solidFill>
                <a:latin typeface="Amatic SC" panose="00000500000000000000" pitchFamily="2" charset="-79"/>
                <a:cs typeface="Amatic SC" panose="00000500000000000000" pitchFamily="2" charset="-79"/>
              </a:rPr>
              <a:t>Contribution of work</a:t>
            </a:r>
          </a:p>
        </p:txBody>
      </p:sp>
      <p:pic>
        <p:nvPicPr>
          <p:cNvPr id="1026" name="Picture 2" descr="Goku Power Up Sprite">
            <a:extLst>
              <a:ext uri="{FF2B5EF4-FFF2-40B4-BE49-F238E27FC236}">
                <a16:creationId xmlns:a16="http://schemas.microsoft.com/office/drawing/2014/main" id="{5D092909-4EEF-B411-359C-68165C3DF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54" y="3734602"/>
            <a:ext cx="1718223" cy="1435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egeta Power Up Sprite">
            <a:extLst>
              <a:ext uri="{FF2B5EF4-FFF2-40B4-BE49-F238E27FC236}">
                <a16:creationId xmlns:a16="http://schemas.microsoft.com/office/drawing/2014/main" id="{40955140-85D8-8EA0-884B-4D71C557F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920" y="3521441"/>
            <a:ext cx="2032108" cy="16413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Future Trunks Gif 3 (Intro) by Tashi12 on DeviantArt">
            <a:extLst>
              <a:ext uri="{FF2B5EF4-FFF2-40B4-BE49-F238E27FC236}">
                <a16:creationId xmlns:a16="http://schemas.microsoft.com/office/drawing/2014/main" id="{6930C251-D42F-CC82-C7D7-040EE95AF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82098" y="3478593"/>
            <a:ext cx="1777776" cy="18829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een Gohan Super Saiyan 2 Transformation Ulsw by AS02X on DeviantArt">
            <a:extLst>
              <a:ext uri="{FF2B5EF4-FFF2-40B4-BE49-F238E27FC236}">
                <a16:creationId xmlns:a16="http://schemas.microsoft.com/office/drawing/2014/main" id="{08BCED87-4071-263E-89FA-5BE542F35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553433" y="4065116"/>
            <a:ext cx="1295598" cy="110496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43027A4-D4C4-B94D-C3C1-1A78483184A7}"/>
              </a:ext>
            </a:extLst>
          </p:cNvPr>
          <p:cNvSpPr txBox="1"/>
          <p:nvPr/>
        </p:nvSpPr>
        <p:spPr>
          <a:xfrm>
            <a:off x="1874066" y="1815054"/>
            <a:ext cx="5395868" cy="1392304"/>
          </a:xfrm>
          <a:prstGeom prst="rect">
            <a:avLst/>
          </a:prstGeom>
          <a:noFill/>
        </p:spPr>
        <p:txBody>
          <a:bodyPr wrap="square" rtlCol="0">
            <a:spAutoFit/>
          </a:bodyPr>
          <a:lstStyle/>
          <a:p>
            <a:pPr algn="ctr">
              <a:lnSpc>
                <a:spcPct val="200000"/>
              </a:lnSpc>
            </a:pPr>
            <a:r>
              <a:rPr lang="en-SG" sz="1100" dirty="0">
                <a:solidFill>
                  <a:schemeClr val="accent6"/>
                </a:solidFill>
                <a:latin typeface="Century Schoolbook" panose="02040604050505020304" pitchFamily="18" charset="0"/>
                <a:cs typeface="Amatic SC" panose="00000500000000000000" pitchFamily="2" charset="-79"/>
              </a:rPr>
              <a:t>Exploratory Data Analysis: Lim Chong Yao, Chu Kang Hao, Timothy &amp; Isaac</a:t>
            </a:r>
          </a:p>
          <a:p>
            <a:pPr algn="ctr">
              <a:lnSpc>
                <a:spcPct val="200000"/>
              </a:lnSpc>
            </a:pPr>
            <a:r>
              <a:rPr lang="en-SG" sz="1100" dirty="0">
                <a:solidFill>
                  <a:schemeClr val="accent6"/>
                </a:solidFill>
                <a:latin typeface="Century Schoolbook" panose="02040604050505020304" pitchFamily="18" charset="0"/>
                <a:cs typeface="Amatic SC" panose="00000500000000000000" pitchFamily="2" charset="-79"/>
              </a:rPr>
              <a:t>Data Cleaning: Lim Chong Yao &amp; Chu Kang Hao</a:t>
            </a:r>
          </a:p>
          <a:p>
            <a:pPr algn="ctr">
              <a:lnSpc>
                <a:spcPct val="200000"/>
              </a:lnSpc>
            </a:pPr>
            <a:r>
              <a:rPr lang="en-SG" sz="1100" dirty="0">
                <a:solidFill>
                  <a:schemeClr val="accent6"/>
                </a:solidFill>
                <a:latin typeface="Century Schoolbook" panose="02040604050505020304" pitchFamily="18" charset="0"/>
                <a:cs typeface="Amatic SC" panose="00000500000000000000" pitchFamily="2" charset="-79"/>
              </a:rPr>
              <a:t>Data preprocessing (TF-IDF + spaCy): Lim Chong Yao</a:t>
            </a:r>
          </a:p>
          <a:p>
            <a:pPr algn="ctr">
              <a:lnSpc>
                <a:spcPct val="200000"/>
              </a:lnSpc>
            </a:pPr>
            <a:r>
              <a:rPr lang="en-SG" sz="1100" dirty="0">
                <a:solidFill>
                  <a:schemeClr val="accent6"/>
                </a:solidFill>
                <a:latin typeface="Century Schoolbook" panose="02040604050505020304" pitchFamily="18" charset="0"/>
                <a:cs typeface="Amatic SC" panose="00000500000000000000" pitchFamily="2" charset="-79"/>
              </a:rPr>
              <a:t>Slides: Lim Chong Yao &amp; Chu Kang Hao</a:t>
            </a:r>
          </a:p>
        </p:txBody>
      </p:sp>
    </p:spTree>
    <p:extLst>
      <p:ext uri="{BB962C8B-B14F-4D97-AF65-F5344CB8AC3E}">
        <p14:creationId xmlns:p14="http://schemas.microsoft.com/office/powerpoint/2010/main" val="2407723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3AB0F-1805-5683-3BE6-48742EE35149}"/>
              </a:ext>
            </a:extLst>
          </p:cNvPr>
          <p:cNvPicPr>
            <a:picLocks noChangeAspect="1"/>
          </p:cNvPicPr>
          <p:nvPr/>
        </p:nvPicPr>
        <p:blipFill>
          <a:blip r:embed="rId2"/>
          <a:stretch>
            <a:fillRect/>
          </a:stretch>
        </p:blipFill>
        <p:spPr>
          <a:xfrm>
            <a:off x="1126190" y="926737"/>
            <a:ext cx="4009202" cy="3928315"/>
          </a:xfrm>
          <a:prstGeom prst="rect">
            <a:avLst/>
          </a:prstGeom>
        </p:spPr>
      </p:pic>
      <p:sp>
        <p:nvSpPr>
          <p:cNvPr id="16" name="TextBox 15">
            <a:extLst>
              <a:ext uri="{FF2B5EF4-FFF2-40B4-BE49-F238E27FC236}">
                <a16:creationId xmlns:a16="http://schemas.microsoft.com/office/drawing/2014/main" id="{0ADDCAD0-19F3-52CF-DD89-6753B2E8A979}"/>
              </a:ext>
            </a:extLst>
          </p:cNvPr>
          <p:cNvSpPr txBox="1"/>
          <p:nvPr/>
        </p:nvSpPr>
        <p:spPr>
          <a:xfrm>
            <a:off x="1126190" y="339621"/>
            <a:ext cx="513210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Random Forest</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E86A066-9C83-E5F3-D0A8-3FDE9B870AA8}"/>
              </a:ext>
            </a:extLst>
          </p:cNvPr>
          <p:cNvSpPr/>
          <p:nvPr/>
        </p:nvSpPr>
        <p:spPr>
          <a:xfrm>
            <a:off x="3105151" y="2763488"/>
            <a:ext cx="1895474"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Fake.</a:t>
            </a:r>
          </a:p>
        </p:txBody>
      </p:sp>
      <p:sp>
        <p:nvSpPr>
          <p:cNvPr id="21" name="Rectangle 20">
            <a:extLst>
              <a:ext uri="{FF2B5EF4-FFF2-40B4-BE49-F238E27FC236}">
                <a16:creationId xmlns:a16="http://schemas.microsoft.com/office/drawing/2014/main" id="{02F58880-1060-0668-7AF7-D195F1608F24}"/>
              </a:ext>
            </a:extLst>
          </p:cNvPr>
          <p:cNvSpPr/>
          <p:nvPr/>
        </p:nvSpPr>
        <p:spPr>
          <a:xfrm>
            <a:off x="1305090" y="1072481"/>
            <a:ext cx="1884370"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Real.</a:t>
            </a:r>
          </a:p>
        </p:txBody>
      </p:sp>
      <p:sp>
        <p:nvSpPr>
          <p:cNvPr id="22" name="Rectangle 21">
            <a:extLst>
              <a:ext uri="{FF2B5EF4-FFF2-40B4-BE49-F238E27FC236}">
                <a16:creationId xmlns:a16="http://schemas.microsoft.com/office/drawing/2014/main" id="{6845251B-FC89-7881-3DAE-6A72000E2236}"/>
              </a:ext>
            </a:extLst>
          </p:cNvPr>
          <p:cNvSpPr/>
          <p:nvPr/>
        </p:nvSpPr>
        <p:spPr>
          <a:xfrm>
            <a:off x="3105151" y="1682310"/>
            <a:ext cx="1638299"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Fake when they were Real.</a:t>
            </a:r>
          </a:p>
        </p:txBody>
      </p:sp>
      <p:sp>
        <p:nvSpPr>
          <p:cNvPr id="23" name="Rectangle 22">
            <a:extLst>
              <a:ext uri="{FF2B5EF4-FFF2-40B4-BE49-F238E27FC236}">
                <a16:creationId xmlns:a16="http://schemas.microsoft.com/office/drawing/2014/main" id="{0C4891D5-5F6B-E6A4-6F0F-B0D8BA7EAEE1}"/>
              </a:ext>
            </a:extLst>
          </p:cNvPr>
          <p:cNvSpPr/>
          <p:nvPr/>
        </p:nvSpPr>
        <p:spPr>
          <a:xfrm>
            <a:off x="1408286" y="3635968"/>
            <a:ext cx="1781174"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Real when they were actually Fake.</a:t>
            </a:r>
          </a:p>
        </p:txBody>
      </p:sp>
    </p:spTree>
    <p:extLst>
      <p:ext uri="{BB962C8B-B14F-4D97-AF65-F5344CB8AC3E}">
        <p14:creationId xmlns:p14="http://schemas.microsoft.com/office/powerpoint/2010/main" val="1516591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03AF1A-4371-E36C-4997-6492849C3A93}"/>
              </a:ext>
            </a:extLst>
          </p:cNvPr>
          <p:cNvSpPr txBox="1"/>
          <p:nvPr/>
        </p:nvSpPr>
        <p:spPr>
          <a:xfrm>
            <a:off x="1183659" y="1763101"/>
            <a:ext cx="6667500" cy="2516073"/>
          </a:xfrm>
          <a:prstGeom prst="rect">
            <a:avLst/>
          </a:prstGeom>
          <a:noFill/>
        </p:spPr>
        <p:txBody>
          <a:bodyPr wrap="square" rtlCol="0">
            <a:spAutoFit/>
          </a:bodyPr>
          <a:lstStyle/>
          <a:p>
            <a:r>
              <a:rPr lang="en-GB" sz="1050" dirty="0"/>
              <a:t>- **Accuracy:** 0.98</a:t>
            </a:r>
          </a:p>
          <a:p>
            <a:r>
              <a:rPr lang="en-GB" sz="1050" dirty="0"/>
              <a:t>  - overall correctness of the model's predictions is High.</a:t>
            </a:r>
          </a:p>
          <a:p>
            <a:endParaRPr lang="en-GB" sz="1050" dirty="0"/>
          </a:p>
          <a:p>
            <a:r>
              <a:rPr lang="en-GB" sz="1050" dirty="0"/>
              <a:t>- **Recall:** 0.68</a:t>
            </a:r>
          </a:p>
          <a:p>
            <a:r>
              <a:rPr lang="en-GB" sz="1050" dirty="0"/>
              <a:t>  - Relatively high recall, captures a good proportion of actual positive instances (fake job postings).</a:t>
            </a:r>
          </a:p>
          <a:p>
            <a:endParaRPr lang="en-GB" sz="1050" dirty="0"/>
          </a:p>
          <a:p>
            <a:r>
              <a:rPr lang="en-GB" sz="1050" dirty="0"/>
              <a:t>- **Precision:** 0.99</a:t>
            </a:r>
          </a:p>
          <a:p>
            <a:r>
              <a:rPr lang="en-GB" sz="1050" dirty="0"/>
              <a:t>  - When the model predicts a job posting as fake, it is almost always correct.</a:t>
            </a:r>
          </a:p>
          <a:p>
            <a:endParaRPr lang="en-GB" sz="1050" dirty="0"/>
          </a:p>
          <a:p>
            <a:r>
              <a:rPr lang="en-GB" sz="1050" dirty="0"/>
              <a:t>- **F2 Score:** 0.73</a:t>
            </a:r>
          </a:p>
          <a:p>
            <a:r>
              <a:rPr lang="en-GB" sz="1050" dirty="0"/>
              <a:t>  - Balances recall and precision, giving more weight to recall. </a:t>
            </a:r>
          </a:p>
          <a:p>
            <a:r>
              <a:rPr lang="en-GB" sz="1050" dirty="0"/>
              <a:t>  - Effectively prioritizes the correct identification of fake job postings while maintaining a high precision.</a:t>
            </a:r>
          </a:p>
          <a:p>
            <a:endParaRPr lang="en-GB" sz="1050" dirty="0"/>
          </a:p>
          <a:p>
            <a:r>
              <a:rPr lang="en-GB" sz="1050" dirty="0"/>
              <a:t>- **ROC AUC Score:** 0.84</a:t>
            </a:r>
          </a:p>
          <a:p>
            <a:r>
              <a:rPr lang="en-GB" sz="1050" dirty="0"/>
              <a:t>  - Much better than Logistic Regression (0.68)</a:t>
            </a:r>
          </a:p>
        </p:txBody>
      </p:sp>
      <p:pic>
        <p:nvPicPr>
          <p:cNvPr id="3" name="Picture 2">
            <a:extLst>
              <a:ext uri="{FF2B5EF4-FFF2-40B4-BE49-F238E27FC236}">
                <a16:creationId xmlns:a16="http://schemas.microsoft.com/office/drawing/2014/main" id="{F1236786-CE99-0DC8-1244-5356E9E3053E}"/>
              </a:ext>
            </a:extLst>
          </p:cNvPr>
          <p:cNvPicPr>
            <a:picLocks noChangeAspect="1"/>
          </p:cNvPicPr>
          <p:nvPr/>
        </p:nvPicPr>
        <p:blipFill>
          <a:blip r:embed="rId2"/>
          <a:stretch>
            <a:fillRect/>
          </a:stretch>
        </p:blipFill>
        <p:spPr>
          <a:xfrm>
            <a:off x="1238250" y="482577"/>
            <a:ext cx="3812285" cy="965223"/>
          </a:xfrm>
          <a:prstGeom prst="rect">
            <a:avLst/>
          </a:prstGeom>
        </p:spPr>
      </p:pic>
    </p:spTree>
    <p:extLst>
      <p:ext uri="{BB962C8B-B14F-4D97-AF65-F5344CB8AC3E}">
        <p14:creationId xmlns:p14="http://schemas.microsoft.com/office/powerpoint/2010/main" val="205397801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89F3C8-0353-8A39-4D93-6036D68969F1}"/>
              </a:ext>
            </a:extLst>
          </p:cNvPr>
          <p:cNvPicPr>
            <a:picLocks noChangeAspect="1"/>
          </p:cNvPicPr>
          <p:nvPr/>
        </p:nvPicPr>
        <p:blipFill>
          <a:blip r:embed="rId2"/>
          <a:stretch>
            <a:fillRect/>
          </a:stretch>
        </p:blipFill>
        <p:spPr>
          <a:xfrm>
            <a:off x="1115840" y="1172749"/>
            <a:ext cx="5142573" cy="3634677"/>
          </a:xfrm>
          <a:prstGeom prst="rect">
            <a:avLst/>
          </a:prstGeom>
        </p:spPr>
      </p:pic>
      <p:sp>
        <p:nvSpPr>
          <p:cNvPr id="16" name="TextBox 15">
            <a:extLst>
              <a:ext uri="{FF2B5EF4-FFF2-40B4-BE49-F238E27FC236}">
                <a16:creationId xmlns:a16="http://schemas.microsoft.com/office/drawing/2014/main" id="{0ADDCAD0-19F3-52CF-DD89-6753B2E8A979}"/>
              </a:ext>
            </a:extLst>
          </p:cNvPr>
          <p:cNvSpPr txBox="1"/>
          <p:nvPr/>
        </p:nvSpPr>
        <p:spPr>
          <a:xfrm>
            <a:off x="1115840" y="551183"/>
            <a:ext cx="513210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K-</a:t>
            </a:r>
            <a:r>
              <a:rPr kumimoji="0" lang="en-US" altLang="en-US" sz="2800" b="0" i="0" u="none" strike="noStrike" cap="none" normalizeH="0" baseline="0" dirty="0" err="1">
                <a:ln>
                  <a:noFill/>
                </a:ln>
                <a:solidFill>
                  <a:srgbClr val="333333"/>
                </a:solidFill>
                <a:effectLst/>
                <a:latin typeface="Arial" panose="020B0604020202020204" pitchFamily="34" charset="0"/>
                <a:ea typeface="Share Tech"/>
              </a:rPr>
              <a:t>neighbours</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E86A066-9C83-E5F3-D0A8-3FDE9B870AA8}"/>
              </a:ext>
            </a:extLst>
          </p:cNvPr>
          <p:cNvSpPr/>
          <p:nvPr/>
        </p:nvSpPr>
        <p:spPr>
          <a:xfrm>
            <a:off x="3105151" y="2763488"/>
            <a:ext cx="1895474"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Fake.</a:t>
            </a:r>
          </a:p>
        </p:txBody>
      </p:sp>
      <p:sp>
        <p:nvSpPr>
          <p:cNvPr id="21" name="Rectangle 20">
            <a:extLst>
              <a:ext uri="{FF2B5EF4-FFF2-40B4-BE49-F238E27FC236}">
                <a16:creationId xmlns:a16="http://schemas.microsoft.com/office/drawing/2014/main" id="{02F58880-1060-0668-7AF7-D195F1608F24}"/>
              </a:ext>
            </a:extLst>
          </p:cNvPr>
          <p:cNvSpPr/>
          <p:nvPr/>
        </p:nvSpPr>
        <p:spPr>
          <a:xfrm>
            <a:off x="1305090" y="1072481"/>
            <a:ext cx="1884370"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Real.</a:t>
            </a:r>
          </a:p>
        </p:txBody>
      </p:sp>
      <p:sp>
        <p:nvSpPr>
          <p:cNvPr id="22" name="Rectangle 21">
            <a:extLst>
              <a:ext uri="{FF2B5EF4-FFF2-40B4-BE49-F238E27FC236}">
                <a16:creationId xmlns:a16="http://schemas.microsoft.com/office/drawing/2014/main" id="{6845251B-FC89-7881-3DAE-6A72000E2236}"/>
              </a:ext>
            </a:extLst>
          </p:cNvPr>
          <p:cNvSpPr/>
          <p:nvPr/>
        </p:nvSpPr>
        <p:spPr>
          <a:xfrm>
            <a:off x="3105151" y="1682310"/>
            <a:ext cx="1638299"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Fake when they were Real.</a:t>
            </a:r>
          </a:p>
        </p:txBody>
      </p:sp>
      <p:sp>
        <p:nvSpPr>
          <p:cNvPr id="23" name="Rectangle 22">
            <a:extLst>
              <a:ext uri="{FF2B5EF4-FFF2-40B4-BE49-F238E27FC236}">
                <a16:creationId xmlns:a16="http://schemas.microsoft.com/office/drawing/2014/main" id="{0C4891D5-5F6B-E6A4-6F0F-B0D8BA7EAEE1}"/>
              </a:ext>
            </a:extLst>
          </p:cNvPr>
          <p:cNvSpPr/>
          <p:nvPr/>
        </p:nvSpPr>
        <p:spPr>
          <a:xfrm>
            <a:off x="1408286" y="3635968"/>
            <a:ext cx="1781174"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Real when they were actually Fake.</a:t>
            </a:r>
          </a:p>
        </p:txBody>
      </p:sp>
    </p:spTree>
    <p:extLst>
      <p:ext uri="{BB962C8B-B14F-4D97-AF65-F5344CB8AC3E}">
        <p14:creationId xmlns:p14="http://schemas.microsoft.com/office/powerpoint/2010/main" val="2255432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03AF1A-4371-E36C-4997-6492849C3A93}"/>
              </a:ext>
            </a:extLst>
          </p:cNvPr>
          <p:cNvSpPr txBox="1"/>
          <p:nvPr/>
        </p:nvSpPr>
        <p:spPr>
          <a:xfrm>
            <a:off x="1238250" y="1748742"/>
            <a:ext cx="6667500" cy="2354491"/>
          </a:xfrm>
          <a:prstGeom prst="rect">
            <a:avLst/>
          </a:prstGeom>
          <a:noFill/>
        </p:spPr>
        <p:txBody>
          <a:bodyPr wrap="square" rtlCol="0">
            <a:spAutoFit/>
          </a:bodyPr>
          <a:lstStyle/>
          <a:p>
            <a:r>
              <a:rPr lang="en-GB" sz="1050" dirty="0"/>
              <a:t>- **Accuracy:** 0.98</a:t>
            </a:r>
          </a:p>
          <a:p>
            <a:r>
              <a:rPr lang="en-GB" sz="1050" dirty="0"/>
              <a:t>  - overall correctness of the model's predictions is High.</a:t>
            </a:r>
          </a:p>
          <a:p>
            <a:endParaRPr lang="en-GB" sz="1050" dirty="0"/>
          </a:p>
          <a:p>
            <a:r>
              <a:rPr lang="en-GB" sz="1050" b="1" dirty="0"/>
              <a:t>- **Recall:** 0.76</a:t>
            </a:r>
          </a:p>
          <a:p>
            <a:r>
              <a:rPr lang="en-GB" sz="1050" b="1" dirty="0"/>
              <a:t>Model misses a significant portion of actual fake job postings.</a:t>
            </a:r>
          </a:p>
          <a:p>
            <a:endParaRPr lang="en-GB" sz="1050" dirty="0"/>
          </a:p>
          <a:p>
            <a:r>
              <a:rPr lang="en-GB" sz="1050" dirty="0"/>
              <a:t>- **Precision:** 0.9</a:t>
            </a:r>
          </a:p>
          <a:p>
            <a:r>
              <a:rPr lang="en-GB" sz="1050" dirty="0"/>
              <a:t>  - When the model predicts a job posting as fake, it is almost always correct.</a:t>
            </a:r>
          </a:p>
          <a:p>
            <a:endParaRPr lang="en-GB" sz="1050" dirty="0"/>
          </a:p>
          <a:p>
            <a:r>
              <a:rPr lang="en-GB" sz="1050" dirty="0"/>
              <a:t>- **F2 Score:** 0.79</a:t>
            </a:r>
          </a:p>
          <a:p>
            <a:r>
              <a:rPr lang="en-GB" sz="1050" dirty="0"/>
              <a:t>  - Need to prioritise recall more</a:t>
            </a:r>
          </a:p>
          <a:p>
            <a:endParaRPr lang="en-GB" sz="1050" dirty="0"/>
          </a:p>
          <a:p>
            <a:r>
              <a:rPr lang="en-GB" sz="1050" dirty="0"/>
              <a:t>- **ROC AUC Score:** 0.88</a:t>
            </a:r>
          </a:p>
          <a:p>
            <a:r>
              <a:rPr lang="en-GB" sz="1050" dirty="0"/>
              <a:t>  - Above 0.5, indicating better-than-random performance, but there is still room for improvement.</a:t>
            </a:r>
          </a:p>
        </p:txBody>
      </p:sp>
      <p:pic>
        <p:nvPicPr>
          <p:cNvPr id="3" name="Picture 2">
            <a:extLst>
              <a:ext uri="{FF2B5EF4-FFF2-40B4-BE49-F238E27FC236}">
                <a16:creationId xmlns:a16="http://schemas.microsoft.com/office/drawing/2014/main" id="{2ADF0B36-F1EF-0D6F-3CEB-B36248A1A9AC}"/>
              </a:ext>
            </a:extLst>
          </p:cNvPr>
          <p:cNvPicPr>
            <a:picLocks noChangeAspect="1"/>
          </p:cNvPicPr>
          <p:nvPr/>
        </p:nvPicPr>
        <p:blipFill>
          <a:blip r:embed="rId2"/>
          <a:stretch>
            <a:fillRect/>
          </a:stretch>
        </p:blipFill>
        <p:spPr>
          <a:xfrm>
            <a:off x="1238250" y="454002"/>
            <a:ext cx="3476625" cy="1079499"/>
          </a:xfrm>
          <a:prstGeom prst="rect">
            <a:avLst/>
          </a:prstGeom>
        </p:spPr>
      </p:pic>
    </p:spTree>
    <p:extLst>
      <p:ext uri="{BB962C8B-B14F-4D97-AF65-F5344CB8AC3E}">
        <p14:creationId xmlns:p14="http://schemas.microsoft.com/office/powerpoint/2010/main" val="29663111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grpSp>
        <p:nvGrpSpPr>
          <p:cNvPr id="2617" name="Google Shape;2617;p36"/>
          <p:cNvGrpSpPr/>
          <p:nvPr/>
        </p:nvGrpSpPr>
        <p:grpSpPr>
          <a:xfrm>
            <a:off x="0" y="1183959"/>
            <a:ext cx="3117202" cy="2775583"/>
            <a:chOff x="9" y="1493849"/>
            <a:chExt cx="3005111" cy="2675776"/>
          </a:xfrm>
        </p:grpSpPr>
        <p:sp>
          <p:nvSpPr>
            <p:cNvPr id="2618" name="Google Shape;2618;p36"/>
            <p:cNvSpPr/>
            <p:nvPr/>
          </p:nvSpPr>
          <p:spPr>
            <a:xfrm flipH="1">
              <a:off x="636368" y="2591884"/>
              <a:ext cx="455000" cy="1048218"/>
            </a:xfrm>
            <a:custGeom>
              <a:avLst/>
              <a:gdLst/>
              <a:ahLst/>
              <a:cxnLst/>
              <a:rect l="l" t="t" r="r" b="b"/>
              <a:pathLst>
                <a:path w="5860" h="13501" extrusionOk="0">
                  <a:moveTo>
                    <a:pt x="2145" y="1"/>
                  </a:moveTo>
                  <a:cubicBezTo>
                    <a:pt x="2001" y="1"/>
                    <a:pt x="1875" y="107"/>
                    <a:pt x="1856" y="250"/>
                  </a:cubicBezTo>
                  <a:lnTo>
                    <a:pt x="25" y="12664"/>
                  </a:lnTo>
                  <a:cubicBezTo>
                    <a:pt x="0" y="12826"/>
                    <a:pt x="113" y="12973"/>
                    <a:pt x="275" y="12998"/>
                  </a:cubicBezTo>
                  <a:lnTo>
                    <a:pt x="3673" y="13497"/>
                  </a:lnTo>
                  <a:cubicBezTo>
                    <a:pt x="3689" y="13499"/>
                    <a:pt x="3704" y="13500"/>
                    <a:pt x="3719" y="13500"/>
                  </a:cubicBezTo>
                  <a:cubicBezTo>
                    <a:pt x="3862" y="13500"/>
                    <a:pt x="3985" y="13397"/>
                    <a:pt x="4007" y="13251"/>
                  </a:cubicBezTo>
                  <a:lnTo>
                    <a:pt x="5838" y="837"/>
                  </a:lnTo>
                  <a:cubicBezTo>
                    <a:pt x="5859" y="675"/>
                    <a:pt x="5750" y="528"/>
                    <a:pt x="5589" y="503"/>
                  </a:cubicBezTo>
                  <a:lnTo>
                    <a:pt x="2190" y="4"/>
                  </a:lnTo>
                  <a:cubicBezTo>
                    <a:pt x="2175" y="2"/>
                    <a:pt x="2160" y="1"/>
                    <a:pt x="2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flipH="1">
              <a:off x="756544" y="2209943"/>
              <a:ext cx="1454213" cy="1419026"/>
            </a:xfrm>
            <a:custGeom>
              <a:avLst/>
              <a:gdLst/>
              <a:ahLst/>
              <a:cxnLst/>
              <a:rect l="l" t="t" r="r" b="b"/>
              <a:pathLst>
                <a:path w="18729" h="18277" extrusionOk="0">
                  <a:moveTo>
                    <a:pt x="6465" y="0"/>
                  </a:moveTo>
                  <a:cubicBezTo>
                    <a:pt x="5989" y="0"/>
                    <a:pt x="5497" y="100"/>
                    <a:pt x="4995" y="359"/>
                  </a:cubicBezTo>
                  <a:cubicBezTo>
                    <a:pt x="3227" y="1266"/>
                    <a:pt x="1385" y="6952"/>
                    <a:pt x="756" y="9469"/>
                  </a:cubicBezTo>
                  <a:cubicBezTo>
                    <a:pt x="157" y="11866"/>
                    <a:pt x="1" y="14030"/>
                    <a:pt x="1497" y="14030"/>
                  </a:cubicBezTo>
                  <a:cubicBezTo>
                    <a:pt x="1571" y="14030"/>
                    <a:pt x="1650" y="14024"/>
                    <a:pt x="1733" y="14013"/>
                  </a:cubicBezTo>
                  <a:cubicBezTo>
                    <a:pt x="3480" y="13778"/>
                    <a:pt x="5276" y="12126"/>
                    <a:pt x="5276" y="12126"/>
                  </a:cubicBezTo>
                  <a:lnTo>
                    <a:pt x="5276" y="18277"/>
                  </a:lnTo>
                  <a:lnTo>
                    <a:pt x="16112" y="18277"/>
                  </a:lnTo>
                  <a:lnTo>
                    <a:pt x="16112" y="13918"/>
                  </a:lnTo>
                  <a:cubicBezTo>
                    <a:pt x="16112" y="13918"/>
                    <a:pt x="17532" y="10471"/>
                    <a:pt x="18161" y="6183"/>
                  </a:cubicBezTo>
                  <a:cubicBezTo>
                    <a:pt x="18729" y="2312"/>
                    <a:pt x="17372" y="1062"/>
                    <a:pt x="15464" y="1062"/>
                  </a:cubicBezTo>
                  <a:cubicBezTo>
                    <a:pt x="15258" y="1062"/>
                    <a:pt x="15046" y="1076"/>
                    <a:pt x="14829" y="1104"/>
                  </a:cubicBezTo>
                  <a:cubicBezTo>
                    <a:pt x="14239" y="1178"/>
                    <a:pt x="13605" y="1206"/>
                    <a:pt x="12992" y="1206"/>
                  </a:cubicBezTo>
                  <a:cubicBezTo>
                    <a:pt x="11290" y="1206"/>
                    <a:pt x="9750" y="995"/>
                    <a:pt x="9750" y="995"/>
                  </a:cubicBezTo>
                  <a:cubicBezTo>
                    <a:pt x="8781" y="640"/>
                    <a:pt x="7669" y="0"/>
                    <a:pt x="6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flipH="1">
              <a:off x="9" y="3615025"/>
              <a:ext cx="2749966" cy="554600"/>
            </a:xfrm>
            <a:custGeom>
              <a:avLst/>
              <a:gdLst/>
              <a:ahLst/>
              <a:cxnLst/>
              <a:rect l="l" t="t" r="r" b="b"/>
              <a:pathLst>
                <a:path w="74829" h="7143" extrusionOk="0">
                  <a:moveTo>
                    <a:pt x="1" y="0"/>
                  </a:moveTo>
                  <a:lnTo>
                    <a:pt x="1" y="7142"/>
                  </a:lnTo>
                  <a:lnTo>
                    <a:pt x="74828" y="7142"/>
                  </a:lnTo>
                  <a:lnTo>
                    <a:pt x="7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flipH="1">
              <a:off x="2302899" y="2468880"/>
              <a:ext cx="702221" cy="611104"/>
            </a:xfrm>
            <a:custGeom>
              <a:avLst/>
              <a:gdLst/>
              <a:ahLst/>
              <a:cxnLst/>
              <a:rect l="l" t="t" r="r" b="b"/>
              <a:pathLst>
                <a:path w="9044" h="7871" extrusionOk="0">
                  <a:moveTo>
                    <a:pt x="5227" y="1"/>
                  </a:moveTo>
                  <a:lnTo>
                    <a:pt x="0" y="4109"/>
                  </a:lnTo>
                  <a:lnTo>
                    <a:pt x="2524" y="7870"/>
                  </a:lnTo>
                  <a:cubicBezTo>
                    <a:pt x="2524" y="7870"/>
                    <a:pt x="8871" y="3519"/>
                    <a:pt x="8956" y="3515"/>
                  </a:cubicBezTo>
                  <a:cubicBezTo>
                    <a:pt x="9043" y="3512"/>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flipH="1">
              <a:off x="978329" y="1769091"/>
              <a:ext cx="173148" cy="293634"/>
            </a:xfrm>
            <a:custGeom>
              <a:avLst/>
              <a:gdLst/>
              <a:ahLst/>
              <a:cxnLst/>
              <a:rect l="l" t="t" r="r" b="b"/>
              <a:pathLst>
                <a:path w="2230" h="3782" extrusionOk="0">
                  <a:moveTo>
                    <a:pt x="1527" y="0"/>
                  </a:moveTo>
                  <a:cubicBezTo>
                    <a:pt x="1480" y="0"/>
                    <a:pt x="1432" y="50"/>
                    <a:pt x="1464" y="104"/>
                  </a:cubicBezTo>
                  <a:cubicBezTo>
                    <a:pt x="1622" y="385"/>
                    <a:pt x="1819" y="645"/>
                    <a:pt x="1917" y="958"/>
                  </a:cubicBezTo>
                  <a:cubicBezTo>
                    <a:pt x="2012" y="1253"/>
                    <a:pt x="2029" y="1573"/>
                    <a:pt x="1952" y="1872"/>
                  </a:cubicBezTo>
                  <a:cubicBezTo>
                    <a:pt x="1882" y="2149"/>
                    <a:pt x="1738" y="2406"/>
                    <a:pt x="1530" y="2599"/>
                  </a:cubicBezTo>
                  <a:cubicBezTo>
                    <a:pt x="1312" y="2807"/>
                    <a:pt x="1031" y="2926"/>
                    <a:pt x="775" y="3074"/>
                  </a:cubicBezTo>
                  <a:cubicBezTo>
                    <a:pt x="497" y="3236"/>
                    <a:pt x="233" y="3422"/>
                    <a:pt x="40" y="3678"/>
                  </a:cubicBezTo>
                  <a:cubicBezTo>
                    <a:pt x="0" y="3731"/>
                    <a:pt x="50" y="3781"/>
                    <a:pt x="102" y="3781"/>
                  </a:cubicBezTo>
                  <a:cubicBezTo>
                    <a:pt x="123" y="3781"/>
                    <a:pt x="144" y="3773"/>
                    <a:pt x="160" y="3752"/>
                  </a:cubicBezTo>
                  <a:cubicBezTo>
                    <a:pt x="349" y="3503"/>
                    <a:pt x="613" y="3327"/>
                    <a:pt x="884" y="3176"/>
                  </a:cubicBezTo>
                  <a:cubicBezTo>
                    <a:pt x="1151" y="3021"/>
                    <a:pt x="1435" y="2891"/>
                    <a:pt x="1657" y="2670"/>
                  </a:cubicBezTo>
                  <a:cubicBezTo>
                    <a:pt x="2086" y="2244"/>
                    <a:pt x="2230" y="1605"/>
                    <a:pt x="2082" y="1025"/>
                  </a:cubicBezTo>
                  <a:cubicBezTo>
                    <a:pt x="1991" y="659"/>
                    <a:pt x="1769" y="360"/>
                    <a:pt x="1583" y="34"/>
                  </a:cubicBezTo>
                  <a:cubicBezTo>
                    <a:pt x="1569" y="10"/>
                    <a:pt x="1548" y="0"/>
                    <a:pt x="1527"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flipH="1">
              <a:off x="979944" y="1493849"/>
              <a:ext cx="690497" cy="732533"/>
            </a:xfrm>
            <a:custGeom>
              <a:avLst/>
              <a:gdLst/>
              <a:ahLst/>
              <a:cxnLst/>
              <a:rect l="l" t="t" r="r" b="b"/>
              <a:pathLst>
                <a:path w="8893" h="9435" extrusionOk="0">
                  <a:moveTo>
                    <a:pt x="2974" y="1"/>
                  </a:moveTo>
                  <a:lnTo>
                    <a:pt x="2974" y="1"/>
                  </a:lnTo>
                  <a:cubicBezTo>
                    <a:pt x="2974" y="1"/>
                    <a:pt x="2974" y="1"/>
                    <a:pt x="2974" y="1"/>
                  </a:cubicBezTo>
                  <a:lnTo>
                    <a:pt x="2974" y="1"/>
                  </a:lnTo>
                  <a:cubicBezTo>
                    <a:pt x="2974" y="1"/>
                    <a:pt x="2974" y="1"/>
                    <a:pt x="2974" y="1"/>
                  </a:cubicBezTo>
                  <a:close/>
                  <a:moveTo>
                    <a:pt x="2974" y="1"/>
                  </a:moveTo>
                  <a:cubicBezTo>
                    <a:pt x="3052" y="37"/>
                    <a:pt x="3153" y="236"/>
                    <a:pt x="3213" y="303"/>
                  </a:cubicBezTo>
                  <a:cubicBezTo>
                    <a:pt x="3287" y="380"/>
                    <a:pt x="3466" y="486"/>
                    <a:pt x="3498" y="581"/>
                  </a:cubicBezTo>
                  <a:cubicBezTo>
                    <a:pt x="3083" y="640"/>
                    <a:pt x="2703" y="668"/>
                    <a:pt x="2313" y="848"/>
                  </a:cubicBezTo>
                  <a:cubicBezTo>
                    <a:pt x="1839" y="1066"/>
                    <a:pt x="1431" y="1410"/>
                    <a:pt x="967" y="1656"/>
                  </a:cubicBezTo>
                  <a:cubicBezTo>
                    <a:pt x="658" y="1818"/>
                    <a:pt x="331" y="1934"/>
                    <a:pt x="1" y="2053"/>
                  </a:cubicBezTo>
                  <a:cubicBezTo>
                    <a:pt x="225" y="2212"/>
                    <a:pt x="500" y="2297"/>
                    <a:pt x="774" y="2297"/>
                  </a:cubicBezTo>
                  <a:lnTo>
                    <a:pt x="774" y="2297"/>
                  </a:lnTo>
                  <a:cubicBezTo>
                    <a:pt x="373" y="2786"/>
                    <a:pt x="156" y="3421"/>
                    <a:pt x="180" y="4053"/>
                  </a:cubicBezTo>
                  <a:cubicBezTo>
                    <a:pt x="194" y="4412"/>
                    <a:pt x="282" y="4763"/>
                    <a:pt x="384" y="5108"/>
                  </a:cubicBezTo>
                  <a:cubicBezTo>
                    <a:pt x="489" y="5459"/>
                    <a:pt x="612" y="5803"/>
                    <a:pt x="739" y="6148"/>
                  </a:cubicBezTo>
                  <a:cubicBezTo>
                    <a:pt x="791" y="6288"/>
                    <a:pt x="858" y="6422"/>
                    <a:pt x="918" y="6559"/>
                  </a:cubicBezTo>
                  <a:cubicBezTo>
                    <a:pt x="978" y="6710"/>
                    <a:pt x="992" y="6868"/>
                    <a:pt x="1069" y="7016"/>
                  </a:cubicBezTo>
                  <a:cubicBezTo>
                    <a:pt x="1150" y="7171"/>
                    <a:pt x="1262" y="7308"/>
                    <a:pt x="1343" y="7462"/>
                  </a:cubicBezTo>
                  <a:cubicBezTo>
                    <a:pt x="1434" y="7631"/>
                    <a:pt x="1501" y="7789"/>
                    <a:pt x="1673" y="7895"/>
                  </a:cubicBezTo>
                  <a:cubicBezTo>
                    <a:pt x="1941" y="8053"/>
                    <a:pt x="1948" y="8394"/>
                    <a:pt x="2197" y="8541"/>
                  </a:cubicBezTo>
                  <a:cubicBezTo>
                    <a:pt x="2259" y="8580"/>
                    <a:pt x="2330" y="8592"/>
                    <a:pt x="2403" y="8592"/>
                  </a:cubicBezTo>
                  <a:cubicBezTo>
                    <a:pt x="2470" y="8592"/>
                    <a:pt x="2539" y="8581"/>
                    <a:pt x="2605" y="8573"/>
                  </a:cubicBezTo>
                  <a:cubicBezTo>
                    <a:pt x="2782" y="8550"/>
                    <a:pt x="2960" y="8539"/>
                    <a:pt x="3139" y="8539"/>
                  </a:cubicBezTo>
                  <a:cubicBezTo>
                    <a:pt x="4084" y="8539"/>
                    <a:pt x="5031" y="8855"/>
                    <a:pt x="5779" y="9434"/>
                  </a:cubicBezTo>
                  <a:cubicBezTo>
                    <a:pt x="5821" y="9139"/>
                    <a:pt x="5905" y="8924"/>
                    <a:pt x="6032" y="8664"/>
                  </a:cubicBezTo>
                  <a:cubicBezTo>
                    <a:pt x="6165" y="8383"/>
                    <a:pt x="6193" y="8070"/>
                    <a:pt x="6366" y="7800"/>
                  </a:cubicBezTo>
                  <a:cubicBezTo>
                    <a:pt x="6513" y="7568"/>
                    <a:pt x="6721" y="7378"/>
                    <a:pt x="6917" y="7188"/>
                  </a:cubicBezTo>
                  <a:cubicBezTo>
                    <a:pt x="7445" y="6679"/>
                    <a:pt x="7940" y="6134"/>
                    <a:pt x="8394" y="5554"/>
                  </a:cubicBezTo>
                  <a:cubicBezTo>
                    <a:pt x="8524" y="5385"/>
                    <a:pt x="8657" y="5209"/>
                    <a:pt x="8724" y="5006"/>
                  </a:cubicBezTo>
                  <a:cubicBezTo>
                    <a:pt x="8801" y="4774"/>
                    <a:pt x="8794" y="4524"/>
                    <a:pt x="8780" y="4282"/>
                  </a:cubicBezTo>
                  <a:cubicBezTo>
                    <a:pt x="8759" y="3884"/>
                    <a:pt x="8706" y="3445"/>
                    <a:pt x="8415" y="3174"/>
                  </a:cubicBezTo>
                  <a:lnTo>
                    <a:pt x="8415" y="3174"/>
                  </a:lnTo>
                  <a:cubicBezTo>
                    <a:pt x="8629" y="3273"/>
                    <a:pt x="8682" y="3368"/>
                    <a:pt x="8882" y="3494"/>
                  </a:cubicBezTo>
                  <a:cubicBezTo>
                    <a:pt x="8893" y="3266"/>
                    <a:pt x="8798" y="3044"/>
                    <a:pt x="8682" y="2844"/>
                  </a:cubicBezTo>
                  <a:cubicBezTo>
                    <a:pt x="8334" y="2236"/>
                    <a:pt x="7782" y="1783"/>
                    <a:pt x="7139" y="1526"/>
                  </a:cubicBezTo>
                  <a:cubicBezTo>
                    <a:pt x="6984" y="1463"/>
                    <a:pt x="6967" y="1396"/>
                    <a:pt x="6889" y="1248"/>
                  </a:cubicBezTo>
                  <a:cubicBezTo>
                    <a:pt x="6808" y="1097"/>
                    <a:pt x="6707" y="960"/>
                    <a:pt x="6591" y="834"/>
                  </a:cubicBezTo>
                  <a:cubicBezTo>
                    <a:pt x="6359" y="584"/>
                    <a:pt x="6063" y="394"/>
                    <a:pt x="5740" y="292"/>
                  </a:cubicBezTo>
                  <a:cubicBezTo>
                    <a:pt x="5443" y="200"/>
                    <a:pt x="5132" y="180"/>
                    <a:pt x="4818" y="180"/>
                  </a:cubicBezTo>
                  <a:cubicBezTo>
                    <a:pt x="4576" y="180"/>
                    <a:pt x="4331" y="192"/>
                    <a:pt x="4090" y="192"/>
                  </a:cubicBezTo>
                  <a:cubicBezTo>
                    <a:pt x="3703" y="192"/>
                    <a:pt x="3324" y="161"/>
                    <a:pt x="2974"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flipH="1">
              <a:off x="1130267" y="1590203"/>
              <a:ext cx="472470" cy="621586"/>
            </a:xfrm>
            <a:custGeom>
              <a:avLst/>
              <a:gdLst/>
              <a:ahLst/>
              <a:cxnLst/>
              <a:rect l="l" t="t" r="r" b="b"/>
              <a:pathLst>
                <a:path w="6085" h="8006" extrusionOk="0">
                  <a:moveTo>
                    <a:pt x="2700" y="1"/>
                  </a:moveTo>
                  <a:cubicBezTo>
                    <a:pt x="2410" y="1"/>
                    <a:pt x="2119" y="30"/>
                    <a:pt x="1835" y="85"/>
                  </a:cubicBezTo>
                  <a:cubicBezTo>
                    <a:pt x="1529" y="144"/>
                    <a:pt x="1213" y="334"/>
                    <a:pt x="949" y="570"/>
                  </a:cubicBezTo>
                  <a:cubicBezTo>
                    <a:pt x="780" y="721"/>
                    <a:pt x="633" y="890"/>
                    <a:pt x="524" y="1055"/>
                  </a:cubicBezTo>
                  <a:cubicBezTo>
                    <a:pt x="316" y="1364"/>
                    <a:pt x="222" y="1737"/>
                    <a:pt x="162" y="2106"/>
                  </a:cubicBezTo>
                  <a:cubicBezTo>
                    <a:pt x="0" y="3083"/>
                    <a:pt x="60" y="4081"/>
                    <a:pt x="236" y="5054"/>
                  </a:cubicBezTo>
                  <a:cubicBezTo>
                    <a:pt x="376" y="5842"/>
                    <a:pt x="633" y="6791"/>
                    <a:pt x="1160" y="7423"/>
                  </a:cubicBezTo>
                  <a:cubicBezTo>
                    <a:pt x="1480" y="7807"/>
                    <a:pt x="2235" y="7908"/>
                    <a:pt x="2699" y="7972"/>
                  </a:cubicBezTo>
                  <a:cubicBezTo>
                    <a:pt x="2829" y="7990"/>
                    <a:pt x="2960" y="8005"/>
                    <a:pt x="3089" y="8005"/>
                  </a:cubicBezTo>
                  <a:cubicBezTo>
                    <a:pt x="3160" y="8005"/>
                    <a:pt x="3231" y="8000"/>
                    <a:pt x="3300" y="7989"/>
                  </a:cubicBezTo>
                  <a:cubicBezTo>
                    <a:pt x="3522" y="7954"/>
                    <a:pt x="3729" y="7859"/>
                    <a:pt x="3919" y="7740"/>
                  </a:cubicBezTo>
                  <a:cubicBezTo>
                    <a:pt x="4727" y="7251"/>
                    <a:pt x="5307" y="6404"/>
                    <a:pt x="5473" y="5473"/>
                  </a:cubicBezTo>
                  <a:cubicBezTo>
                    <a:pt x="5589" y="4815"/>
                    <a:pt x="5873" y="4453"/>
                    <a:pt x="5979" y="3793"/>
                  </a:cubicBezTo>
                  <a:cubicBezTo>
                    <a:pt x="6084" y="3128"/>
                    <a:pt x="6056" y="2429"/>
                    <a:pt x="5789" y="1817"/>
                  </a:cubicBezTo>
                  <a:cubicBezTo>
                    <a:pt x="5476" y="1104"/>
                    <a:pt x="4850" y="552"/>
                    <a:pt x="4126" y="264"/>
                  </a:cubicBezTo>
                  <a:cubicBezTo>
                    <a:pt x="3674" y="83"/>
                    <a:pt x="3188" y="1"/>
                    <a:pt x="2700"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flipH="1">
              <a:off x="1071100" y="1553478"/>
              <a:ext cx="573952" cy="468790"/>
            </a:xfrm>
            <a:custGeom>
              <a:avLst/>
              <a:gdLst/>
              <a:ahLst/>
              <a:cxnLst/>
              <a:rect l="l" t="t" r="r" b="b"/>
              <a:pathLst>
                <a:path w="7392" h="6038" extrusionOk="0">
                  <a:moveTo>
                    <a:pt x="3663" y="1"/>
                  </a:moveTo>
                  <a:cubicBezTo>
                    <a:pt x="3385" y="1"/>
                    <a:pt x="3106" y="42"/>
                    <a:pt x="2837" y="111"/>
                  </a:cubicBezTo>
                  <a:cubicBezTo>
                    <a:pt x="2071" y="305"/>
                    <a:pt x="1357" y="726"/>
                    <a:pt x="819" y="1306"/>
                  </a:cubicBezTo>
                  <a:cubicBezTo>
                    <a:pt x="717" y="1412"/>
                    <a:pt x="626" y="1521"/>
                    <a:pt x="549" y="1647"/>
                  </a:cubicBezTo>
                  <a:cubicBezTo>
                    <a:pt x="461" y="1791"/>
                    <a:pt x="398" y="1953"/>
                    <a:pt x="334" y="2111"/>
                  </a:cubicBezTo>
                  <a:cubicBezTo>
                    <a:pt x="292" y="2227"/>
                    <a:pt x="246" y="2343"/>
                    <a:pt x="201" y="2456"/>
                  </a:cubicBezTo>
                  <a:cubicBezTo>
                    <a:pt x="162" y="2554"/>
                    <a:pt x="88" y="2649"/>
                    <a:pt x="60" y="2744"/>
                  </a:cubicBezTo>
                  <a:cubicBezTo>
                    <a:pt x="18" y="2888"/>
                    <a:pt x="0" y="3036"/>
                    <a:pt x="7" y="3183"/>
                  </a:cubicBezTo>
                  <a:cubicBezTo>
                    <a:pt x="7" y="3278"/>
                    <a:pt x="21" y="3373"/>
                    <a:pt x="71" y="3450"/>
                  </a:cubicBezTo>
                  <a:cubicBezTo>
                    <a:pt x="114" y="3522"/>
                    <a:pt x="190" y="3576"/>
                    <a:pt x="270" y="3576"/>
                  </a:cubicBezTo>
                  <a:cubicBezTo>
                    <a:pt x="281" y="3576"/>
                    <a:pt x="292" y="3575"/>
                    <a:pt x="303" y="3573"/>
                  </a:cubicBezTo>
                  <a:cubicBezTo>
                    <a:pt x="492" y="3542"/>
                    <a:pt x="696" y="3313"/>
                    <a:pt x="819" y="3183"/>
                  </a:cubicBezTo>
                  <a:cubicBezTo>
                    <a:pt x="1037" y="2958"/>
                    <a:pt x="1269" y="2744"/>
                    <a:pt x="1512" y="2547"/>
                  </a:cubicBezTo>
                  <a:lnTo>
                    <a:pt x="1512" y="2547"/>
                  </a:lnTo>
                  <a:cubicBezTo>
                    <a:pt x="1308" y="2909"/>
                    <a:pt x="1174" y="3310"/>
                    <a:pt x="1115" y="3721"/>
                  </a:cubicBezTo>
                  <a:cubicBezTo>
                    <a:pt x="1740" y="2972"/>
                    <a:pt x="2538" y="2364"/>
                    <a:pt x="3424" y="1957"/>
                  </a:cubicBezTo>
                  <a:lnTo>
                    <a:pt x="3424" y="1957"/>
                  </a:lnTo>
                  <a:cubicBezTo>
                    <a:pt x="3244" y="2568"/>
                    <a:pt x="2939" y="3141"/>
                    <a:pt x="2527" y="3626"/>
                  </a:cubicBezTo>
                  <a:lnTo>
                    <a:pt x="2527" y="3626"/>
                  </a:lnTo>
                  <a:cubicBezTo>
                    <a:pt x="3469" y="3271"/>
                    <a:pt x="4264" y="2536"/>
                    <a:pt x="4685" y="1623"/>
                  </a:cubicBezTo>
                  <a:lnTo>
                    <a:pt x="4685" y="1623"/>
                  </a:lnTo>
                  <a:cubicBezTo>
                    <a:pt x="4580" y="2568"/>
                    <a:pt x="5142" y="3538"/>
                    <a:pt x="5898" y="4118"/>
                  </a:cubicBezTo>
                  <a:cubicBezTo>
                    <a:pt x="5958" y="4160"/>
                    <a:pt x="6021" y="4206"/>
                    <a:pt x="6056" y="4273"/>
                  </a:cubicBezTo>
                  <a:cubicBezTo>
                    <a:pt x="6102" y="4357"/>
                    <a:pt x="6095" y="4459"/>
                    <a:pt x="6088" y="4554"/>
                  </a:cubicBezTo>
                  <a:cubicBezTo>
                    <a:pt x="6042" y="5000"/>
                    <a:pt x="5975" y="5468"/>
                    <a:pt x="6130" y="5890"/>
                  </a:cubicBezTo>
                  <a:cubicBezTo>
                    <a:pt x="6141" y="5914"/>
                    <a:pt x="6151" y="5942"/>
                    <a:pt x="6172" y="5963"/>
                  </a:cubicBezTo>
                  <a:cubicBezTo>
                    <a:pt x="6193" y="5988"/>
                    <a:pt x="6225" y="6002"/>
                    <a:pt x="6257" y="6009"/>
                  </a:cubicBezTo>
                  <a:cubicBezTo>
                    <a:pt x="6317" y="6028"/>
                    <a:pt x="6381" y="6038"/>
                    <a:pt x="6444" y="6038"/>
                  </a:cubicBezTo>
                  <a:cubicBezTo>
                    <a:pt x="6545" y="6038"/>
                    <a:pt x="6646" y="6013"/>
                    <a:pt x="6735" y="5963"/>
                  </a:cubicBezTo>
                  <a:cubicBezTo>
                    <a:pt x="6991" y="5826"/>
                    <a:pt x="7114" y="5531"/>
                    <a:pt x="7198" y="5250"/>
                  </a:cubicBezTo>
                  <a:cubicBezTo>
                    <a:pt x="7276" y="4983"/>
                    <a:pt x="7332" y="4709"/>
                    <a:pt x="7371" y="4431"/>
                  </a:cubicBezTo>
                  <a:cubicBezTo>
                    <a:pt x="7385" y="4325"/>
                    <a:pt x="7392" y="4217"/>
                    <a:pt x="7374" y="4115"/>
                  </a:cubicBezTo>
                  <a:cubicBezTo>
                    <a:pt x="7357" y="4016"/>
                    <a:pt x="7318" y="3921"/>
                    <a:pt x="7272" y="3833"/>
                  </a:cubicBezTo>
                  <a:cubicBezTo>
                    <a:pt x="7098" y="3487"/>
                    <a:pt x="6870" y="3168"/>
                    <a:pt x="6600" y="2889"/>
                  </a:cubicBezTo>
                  <a:lnTo>
                    <a:pt x="6600" y="2889"/>
                  </a:lnTo>
                  <a:cubicBezTo>
                    <a:pt x="6589" y="2763"/>
                    <a:pt x="6577" y="2637"/>
                    <a:pt x="6562" y="2512"/>
                  </a:cubicBezTo>
                  <a:cubicBezTo>
                    <a:pt x="6527" y="2220"/>
                    <a:pt x="6481" y="1928"/>
                    <a:pt x="6355" y="1665"/>
                  </a:cubicBezTo>
                  <a:cubicBezTo>
                    <a:pt x="6169" y="1271"/>
                    <a:pt x="5824" y="976"/>
                    <a:pt x="5476" y="716"/>
                  </a:cubicBezTo>
                  <a:cubicBezTo>
                    <a:pt x="5149" y="470"/>
                    <a:pt x="4805" y="238"/>
                    <a:pt x="4418" y="115"/>
                  </a:cubicBezTo>
                  <a:cubicBezTo>
                    <a:pt x="4174" y="36"/>
                    <a:pt x="3919" y="1"/>
                    <a:pt x="366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flipH="1">
              <a:off x="1041608" y="1887029"/>
              <a:ext cx="177186" cy="181367"/>
            </a:xfrm>
            <a:custGeom>
              <a:avLst/>
              <a:gdLst/>
              <a:ahLst/>
              <a:cxnLst/>
              <a:rect l="l" t="t" r="r" b="b"/>
              <a:pathLst>
                <a:path w="2282" h="2336" extrusionOk="0">
                  <a:moveTo>
                    <a:pt x="1486" y="1"/>
                  </a:moveTo>
                  <a:cubicBezTo>
                    <a:pt x="1124" y="1"/>
                    <a:pt x="706" y="241"/>
                    <a:pt x="415" y="655"/>
                  </a:cubicBezTo>
                  <a:cubicBezTo>
                    <a:pt x="7" y="1235"/>
                    <a:pt x="0" y="1934"/>
                    <a:pt x="405" y="2216"/>
                  </a:cubicBezTo>
                  <a:cubicBezTo>
                    <a:pt x="519" y="2297"/>
                    <a:pt x="655" y="2336"/>
                    <a:pt x="800" y="2336"/>
                  </a:cubicBezTo>
                  <a:cubicBezTo>
                    <a:pt x="1161" y="2336"/>
                    <a:pt x="1579" y="2095"/>
                    <a:pt x="1870" y="1681"/>
                  </a:cubicBezTo>
                  <a:cubicBezTo>
                    <a:pt x="2278" y="1101"/>
                    <a:pt x="2281" y="402"/>
                    <a:pt x="1881" y="121"/>
                  </a:cubicBezTo>
                  <a:cubicBezTo>
                    <a:pt x="1766" y="39"/>
                    <a:pt x="1630" y="1"/>
                    <a:pt x="148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flipH="1">
              <a:off x="1190600" y="2034161"/>
              <a:ext cx="311978" cy="283852"/>
            </a:xfrm>
            <a:custGeom>
              <a:avLst/>
              <a:gdLst/>
              <a:ahLst/>
              <a:cxnLst/>
              <a:rect l="l" t="t" r="r" b="b"/>
              <a:pathLst>
                <a:path w="4018" h="3656" extrusionOk="0">
                  <a:moveTo>
                    <a:pt x="3898" y="1"/>
                  </a:moveTo>
                  <a:lnTo>
                    <a:pt x="148" y="647"/>
                  </a:lnTo>
                  <a:cubicBezTo>
                    <a:pt x="538" y="2851"/>
                    <a:pt x="0" y="3266"/>
                    <a:pt x="0" y="3266"/>
                  </a:cubicBezTo>
                  <a:cubicBezTo>
                    <a:pt x="785" y="3556"/>
                    <a:pt x="1470" y="3656"/>
                    <a:pt x="2040" y="3656"/>
                  </a:cubicBezTo>
                  <a:cubicBezTo>
                    <a:pt x="3243" y="3656"/>
                    <a:pt x="3928" y="3210"/>
                    <a:pt x="3933" y="3175"/>
                  </a:cubicBezTo>
                  <a:cubicBezTo>
                    <a:pt x="4017" y="2215"/>
                    <a:pt x="3898" y="1"/>
                    <a:pt x="3898"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flipH="1">
              <a:off x="1314759" y="1874451"/>
              <a:ext cx="41851" cy="59239"/>
            </a:xfrm>
            <a:custGeom>
              <a:avLst/>
              <a:gdLst/>
              <a:ahLst/>
              <a:cxnLst/>
              <a:rect l="l" t="t" r="r" b="b"/>
              <a:pathLst>
                <a:path w="539" h="763" extrusionOk="0">
                  <a:moveTo>
                    <a:pt x="303" y="0"/>
                  </a:moveTo>
                  <a:cubicBezTo>
                    <a:pt x="177" y="0"/>
                    <a:pt x="59" y="150"/>
                    <a:pt x="29" y="350"/>
                  </a:cubicBezTo>
                  <a:cubicBezTo>
                    <a:pt x="0" y="557"/>
                    <a:pt x="81" y="743"/>
                    <a:pt x="215" y="761"/>
                  </a:cubicBezTo>
                  <a:cubicBezTo>
                    <a:pt x="223" y="762"/>
                    <a:pt x="231" y="763"/>
                    <a:pt x="239" y="763"/>
                  </a:cubicBezTo>
                  <a:cubicBezTo>
                    <a:pt x="361" y="763"/>
                    <a:pt x="480" y="614"/>
                    <a:pt x="507" y="416"/>
                  </a:cubicBezTo>
                  <a:cubicBezTo>
                    <a:pt x="538" y="209"/>
                    <a:pt x="454" y="23"/>
                    <a:pt x="324" y="2"/>
                  </a:cubicBezTo>
                  <a:cubicBezTo>
                    <a:pt x="317" y="1"/>
                    <a:pt x="31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flipH="1">
              <a:off x="1471131" y="1859389"/>
              <a:ext cx="41851" cy="59317"/>
            </a:xfrm>
            <a:custGeom>
              <a:avLst/>
              <a:gdLst/>
              <a:ahLst/>
              <a:cxnLst/>
              <a:rect l="l" t="t" r="r" b="b"/>
              <a:pathLst>
                <a:path w="539" h="764" extrusionOk="0">
                  <a:moveTo>
                    <a:pt x="303" y="1"/>
                  </a:moveTo>
                  <a:cubicBezTo>
                    <a:pt x="177" y="1"/>
                    <a:pt x="59" y="150"/>
                    <a:pt x="29" y="347"/>
                  </a:cubicBezTo>
                  <a:cubicBezTo>
                    <a:pt x="0" y="558"/>
                    <a:pt x="81" y="744"/>
                    <a:pt x="215" y="762"/>
                  </a:cubicBezTo>
                  <a:cubicBezTo>
                    <a:pt x="223" y="763"/>
                    <a:pt x="231" y="763"/>
                    <a:pt x="239" y="763"/>
                  </a:cubicBezTo>
                  <a:cubicBezTo>
                    <a:pt x="364" y="763"/>
                    <a:pt x="480" y="615"/>
                    <a:pt x="507" y="417"/>
                  </a:cubicBezTo>
                  <a:cubicBezTo>
                    <a:pt x="538" y="206"/>
                    <a:pt x="454" y="23"/>
                    <a:pt x="324" y="2"/>
                  </a:cubicBezTo>
                  <a:cubicBezTo>
                    <a:pt x="317" y="1"/>
                    <a:pt x="310"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flipH="1">
              <a:off x="1337737" y="2018245"/>
              <a:ext cx="168800" cy="77951"/>
            </a:xfrm>
            <a:custGeom>
              <a:avLst/>
              <a:gdLst/>
              <a:ahLst/>
              <a:cxnLst/>
              <a:rect l="l" t="t" r="r" b="b"/>
              <a:pathLst>
                <a:path w="2174" h="1004" extrusionOk="0">
                  <a:moveTo>
                    <a:pt x="1790" y="0"/>
                  </a:moveTo>
                  <a:cubicBezTo>
                    <a:pt x="1491" y="0"/>
                    <a:pt x="1048" y="50"/>
                    <a:pt x="582" y="50"/>
                  </a:cubicBezTo>
                  <a:cubicBezTo>
                    <a:pt x="527" y="50"/>
                    <a:pt x="472" y="49"/>
                    <a:pt x="417" y="48"/>
                  </a:cubicBezTo>
                  <a:cubicBezTo>
                    <a:pt x="410" y="47"/>
                    <a:pt x="405" y="47"/>
                    <a:pt x="399" y="47"/>
                  </a:cubicBezTo>
                  <a:cubicBezTo>
                    <a:pt x="0" y="47"/>
                    <a:pt x="74" y="512"/>
                    <a:pt x="469" y="796"/>
                  </a:cubicBezTo>
                  <a:cubicBezTo>
                    <a:pt x="639" y="916"/>
                    <a:pt x="867" y="1004"/>
                    <a:pt x="1144" y="1004"/>
                  </a:cubicBezTo>
                  <a:cubicBezTo>
                    <a:pt x="1178" y="1004"/>
                    <a:pt x="1211" y="1003"/>
                    <a:pt x="1246" y="1000"/>
                  </a:cubicBezTo>
                  <a:cubicBezTo>
                    <a:pt x="1801" y="965"/>
                    <a:pt x="2051" y="642"/>
                    <a:pt x="2135" y="374"/>
                  </a:cubicBezTo>
                  <a:cubicBezTo>
                    <a:pt x="2163" y="283"/>
                    <a:pt x="2174" y="195"/>
                    <a:pt x="2170" y="132"/>
                  </a:cubicBezTo>
                  <a:cubicBezTo>
                    <a:pt x="2163" y="29"/>
                    <a:pt x="2019"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flipH="1">
              <a:off x="1340689" y="2040838"/>
              <a:ext cx="129434" cy="55357"/>
            </a:xfrm>
            <a:custGeom>
              <a:avLst/>
              <a:gdLst/>
              <a:ahLst/>
              <a:cxnLst/>
              <a:rect l="l" t="t" r="r" b="b"/>
              <a:pathLst>
                <a:path w="1667" h="713" extrusionOk="0">
                  <a:moveTo>
                    <a:pt x="1178" y="0"/>
                  </a:moveTo>
                  <a:cubicBezTo>
                    <a:pt x="980" y="0"/>
                    <a:pt x="751" y="40"/>
                    <a:pt x="506" y="157"/>
                  </a:cubicBezTo>
                  <a:cubicBezTo>
                    <a:pt x="274" y="266"/>
                    <a:pt x="113" y="386"/>
                    <a:pt x="0" y="505"/>
                  </a:cubicBezTo>
                  <a:cubicBezTo>
                    <a:pt x="170" y="625"/>
                    <a:pt x="398" y="713"/>
                    <a:pt x="675" y="713"/>
                  </a:cubicBezTo>
                  <a:cubicBezTo>
                    <a:pt x="709" y="713"/>
                    <a:pt x="742" y="712"/>
                    <a:pt x="777" y="709"/>
                  </a:cubicBezTo>
                  <a:cubicBezTo>
                    <a:pt x="1332" y="674"/>
                    <a:pt x="1582" y="351"/>
                    <a:pt x="1666" y="83"/>
                  </a:cubicBezTo>
                  <a:cubicBezTo>
                    <a:pt x="1546" y="41"/>
                    <a:pt x="1378" y="0"/>
                    <a:pt x="1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flipH="1">
              <a:off x="1445739" y="1800924"/>
              <a:ext cx="145584" cy="173836"/>
            </a:xfrm>
            <a:custGeom>
              <a:avLst/>
              <a:gdLst/>
              <a:ahLst/>
              <a:cxnLst/>
              <a:rect l="l" t="t" r="r" b="b"/>
              <a:pathLst>
                <a:path w="1875" h="2239" extrusionOk="0">
                  <a:moveTo>
                    <a:pt x="971" y="140"/>
                  </a:moveTo>
                  <a:cubicBezTo>
                    <a:pt x="988" y="140"/>
                    <a:pt x="1006" y="140"/>
                    <a:pt x="1027" y="144"/>
                  </a:cubicBezTo>
                  <a:cubicBezTo>
                    <a:pt x="1227" y="161"/>
                    <a:pt x="1410" y="277"/>
                    <a:pt x="1540" y="471"/>
                  </a:cubicBezTo>
                  <a:cubicBezTo>
                    <a:pt x="1670" y="671"/>
                    <a:pt x="1730" y="928"/>
                    <a:pt x="1705" y="1191"/>
                  </a:cubicBezTo>
                  <a:cubicBezTo>
                    <a:pt x="1684" y="1455"/>
                    <a:pt x="1579" y="1694"/>
                    <a:pt x="1414" y="1866"/>
                  </a:cubicBezTo>
                  <a:cubicBezTo>
                    <a:pt x="1266" y="2020"/>
                    <a:pt x="1087" y="2100"/>
                    <a:pt x="903" y="2100"/>
                  </a:cubicBezTo>
                  <a:cubicBezTo>
                    <a:pt x="884" y="2100"/>
                    <a:pt x="866" y="2100"/>
                    <a:pt x="848" y="2098"/>
                  </a:cubicBezTo>
                  <a:cubicBezTo>
                    <a:pt x="647" y="2077"/>
                    <a:pt x="465" y="1961"/>
                    <a:pt x="335" y="1768"/>
                  </a:cubicBezTo>
                  <a:cubicBezTo>
                    <a:pt x="205" y="1567"/>
                    <a:pt x="145" y="1314"/>
                    <a:pt x="169" y="1051"/>
                  </a:cubicBezTo>
                  <a:cubicBezTo>
                    <a:pt x="191" y="787"/>
                    <a:pt x="296" y="548"/>
                    <a:pt x="461" y="376"/>
                  </a:cubicBezTo>
                  <a:cubicBezTo>
                    <a:pt x="609" y="221"/>
                    <a:pt x="788" y="140"/>
                    <a:pt x="971" y="140"/>
                  </a:cubicBezTo>
                  <a:close/>
                  <a:moveTo>
                    <a:pt x="971" y="0"/>
                  </a:moveTo>
                  <a:cubicBezTo>
                    <a:pt x="751" y="0"/>
                    <a:pt x="535" y="95"/>
                    <a:pt x="359" y="277"/>
                  </a:cubicBezTo>
                  <a:cubicBezTo>
                    <a:pt x="173" y="471"/>
                    <a:pt x="57" y="741"/>
                    <a:pt x="29" y="1037"/>
                  </a:cubicBezTo>
                  <a:cubicBezTo>
                    <a:pt x="1" y="1332"/>
                    <a:pt x="71" y="1620"/>
                    <a:pt x="219" y="1845"/>
                  </a:cubicBezTo>
                  <a:cubicBezTo>
                    <a:pt x="370" y="2073"/>
                    <a:pt x="591" y="2214"/>
                    <a:pt x="837" y="2235"/>
                  </a:cubicBezTo>
                  <a:cubicBezTo>
                    <a:pt x="858" y="2239"/>
                    <a:pt x="883" y="2239"/>
                    <a:pt x="904" y="2239"/>
                  </a:cubicBezTo>
                  <a:cubicBezTo>
                    <a:pt x="1129" y="2239"/>
                    <a:pt x="1340" y="2144"/>
                    <a:pt x="1516" y="1961"/>
                  </a:cubicBezTo>
                  <a:cubicBezTo>
                    <a:pt x="1702" y="1768"/>
                    <a:pt x="1821" y="1497"/>
                    <a:pt x="1846" y="1202"/>
                  </a:cubicBezTo>
                  <a:cubicBezTo>
                    <a:pt x="1874" y="906"/>
                    <a:pt x="1807" y="618"/>
                    <a:pt x="1656" y="393"/>
                  </a:cubicBezTo>
                  <a:cubicBezTo>
                    <a:pt x="1505" y="165"/>
                    <a:pt x="1284" y="24"/>
                    <a:pt x="1038" y="3"/>
                  </a:cubicBezTo>
                  <a:cubicBezTo>
                    <a:pt x="1015" y="1"/>
                    <a:pt x="993" y="0"/>
                    <a:pt x="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flipH="1">
              <a:off x="1255281" y="1818083"/>
              <a:ext cx="145274" cy="173836"/>
            </a:xfrm>
            <a:custGeom>
              <a:avLst/>
              <a:gdLst/>
              <a:ahLst/>
              <a:cxnLst/>
              <a:rect l="l" t="t" r="r" b="b"/>
              <a:pathLst>
                <a:path w="1871" h="2239" extrusionOk="0">
                  <a:moveTo>
                    <a:pt x="967" y="141"/>
                  </a:moveTo>
                  <a:cubicBezTo>
                    <a:pt x="985" y="141"/>
                    <a:pt x="1006" y="144"/>
                    <a:pt x="1023" y="144"/>
                  </a:cubicBezTo>
                  <a:cubicBezTo>
                    <a:pt x="1227" y="162"/>
                    <a:pt x="1406" y="278"/>
                    <a:pt x="1536" y="471"/>
                  </a:cubicBezTo>
                  <a:cubicBezTo>
                    <a:pt x="1670" y="671"/>
                    <a:pt x="1726" y="928"/>
                    <a:pt x="1705" y="1192"/>
                  </a:cubicBezTo>
                  <a:cubicBezTo>
                    <a:pt x="1681" y="1455"/>
                    <a:pt x="1575" y="1694"/>
                    <a:pt x="1410" y="1866"/>
                  </a:cubicBezTo>
                  <a:cubicBezTo>
                    <a:pt x="1263" y="2020"/>
                    <a:pt x="1084" y="2101"/>
                    <a:pt x="901" y="2101"/>
                  </a:cubicBezTo>
                  <a:cubicBezTo>
                    <a:pt x="884" y="2101"/>
                    <a:pt x="866" y="2100"/>
                    <a:pt x="848" y="2098"/>
                  </a:cubicBezTo>
                  <a:cubicBezTo>
                    <a:pt x="644" y="2081"/>
                    <a:pt x="461" y="1961"/>
                    <a:pt x="334" y="1768"/>
                  </a:cubicBezTo>
                  <a:cubicBezTo>
                    <a:pt x="201" y="1571"/>
                    <a:pt x="141" y="1315"/>
                    <a:pt x="166" y="1051"/>
                  </a:cubicBezTo>
                  <a:cubicBezTo>
                    <a:pt x="211" y="538"/>
                    <a:pt x="566" y="141"/>
                    <a:pt x="967" y="141"/>
                  </a:cubicBezTo>
                  <a:close/>
                  <a:moveTo>
                    <a:pt x="973" y="1"/>
                  </a:moveTo>
                  <a:cubicBezTo>
                    <a:pt x="497" y="1"/>
                    <a:pt x="79" y="448"/>
                    <a:pt x="25" y="1040"/>
                  </a:cubicBezTo>
                  <a:cubicBezTo>
                    <a:pt x="1" y="1336"/>
                    <a:pt x="67" y="1620"/>
                    <a:pt x="215" y="1845"/>
                  </a:cubicBezTo>
                  <a:cubicBezTo>
                    <a:pt x="370" y="2077"/>
                    <a:pt x="587" y="2214"/>
                    <a:pt x="834" y="2239"/>
                  </a:cubicBezTo>
                  <a:lnTo>
                    <a:pt x="904" y="2239"/>
                  </a:lnTo>
                  <a:cubicBezTo>
                    <a:pt x="1125" y="2239"/>
                    <a:pt x="1340" y="2144"/>
                    <a:pt x="1512" y="1965"/>
                  </a:cubicBezTo>
                  <a:cubicBezTo>
                    <a:pt x="1698" y="1768"/>
                    <a:pt x="1818" y="1497"/>
                    <a:pt x="1842" y="1202"/>
                  </a:cubicBezTo>
                  <a:cubicBezTo>
                    <a:pt x="1870" y="907"/>
                    <a:pt x="1804" y="622"/>
                    <a:pt x="1652" y="397"/>
                  </a:cubicBezTo>
                  <a:cubicBezTo>
                    <a:pt x="1501" y="165"/>
                    <a:pt x="1280" y="28"/>
                    <a:pt x="1037" y="4"/>
                  </a:cubicBezTo>
                  <a:cubicBezTo>
                    <a:pt x="1016" y="2"/>
                    <a:pt x="995" y="1"/>
                    <a:pt x="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flipH="1">
              <a:off x="1404746" y="1855041"/>
              <a:ext cx="80984" cy="142314"/>
            </a:xfrm>
            <a:custGeom>
              <a:avLst/>
              <a:gdLst/>
              <a:ahLst/>
              <a:cxnLst/>
              <a:rect l="l" t="t" r="r" b="b"/>
              <a:pathLst>
                <a:path w="1043" h="1833" extrusionOk="0">
                  <a:moveTo>
                    <a:pt x="959" y="0"/>
                  </a:moveTo>
                  <a:cubicBezTo>
                    <a:pt x="931" y="0"/>
                    <a:pt x="903" y="15"/>
                    <a:pt x="890" y="48"/>
                  </a:cubicBezTo>
                  <a:cubicBezTo>
                    <a:pt x="820" y="227"/>
                    <a:pt x="721" y="396"/>
                    <a:pt x="598" y="543"/>
                  </a:cubicBezTo>
                  <a:cubicBezTo>
                    <a:pt x="482" y="684"/>
                    <a:pt x="328" y="793"/>
                    <a:pt x="219" y="941"/>
                  </a:cubicBezTo>
                  <a:cubicBezTo>
                    <a:pt x="1" y="1250"/>
                    <a:pt x="159" y="1651"/>
                    <a:pt x="468" y="1823"/>
                  </a:cubicBezTo>
                  <a:cubicBezTo>
                    <a:pt x="480" y="1830"/>
                    <a:pt x="492" y="1833"/>
                    <a:pt x="504" y="1833"/>
                  </a:cubicBezTo>
                  <a:cubicBezTo>
                    <a:pt x="564" y="1833"/>
                    <a:pt x="604" y="1742"/>
                    <a:pt x="539" y="1703"/>
                  </a:cubicBezTo>
                  <a:cubicBezTo>
                    <a:pt x="391" y="1619"/>
                    <a:pt x="275" y="1482"/>
                    <a:pt x="258" y="1306"/>
                  </a:cubicBezTo>
                  <a:cubicBezTo>
                    <a:pt x="240" y="1116"/>
                    <a:pt x="352" y="983"/>
                    <a:pt x="482" y="863"/>
                  </a:cubicBezTo>
                  <a:cubicBezTo>
                    <a:pt x="721" y="642"/>
                    <a:pt x="908" y="389"/>
                    <a:pt x="1024" y="83"/>
                  </a:cubicBezTo>
                  <a:cubicBezTo>
                    <a:pt x="1043" y="34"/>
                    <a:pt x="100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flipH="1">
              <a:off x="1382307" y="1883225"/>
              <a:ext cx="79043" cy="32764"/>
            </a:xfrm>
            <a:custGeom>
              <a:avLst/>
              <a:gdLst/>
              <a:ahLst/>
              <a:cxnLst/>
              <a:rect l="l" t="t" r="r" b="b"/>
              <a:pathLst>
                <a:path w="1018" h="422" extrusionOk="0">
                  <a:moveTo>
                    <a:pt x="420" y="0"/>
                  </a:moveTo>
                  <a:cubicBezTo>
                    <a:pt x="282" y="0"/>
                    <a:pt x="147" y="52"/>
                    <a:pt x="49" y="152"/>
                  </a:cubicBezTo>
                  <a:cubicBezTo>
                    <a:pt x="0" y="201"/>
                    <a:pt x="47" y="273"/>
                    <a:pt x="100" y="273"/>
                  </a:cubicBezTo>
                  <a:cubicBezTo>
                    <a:pt x="116" y="273"/>
                    <a:pt x="133" y="266"/>
                    <a:pt x="147" y="251"/>
                  </a:cubicBezTo>
                  <a:cubicBezTo>
                    <a:pt x="216" y="179"/>
                    <a:pt x="313" y="139"/>
                    <a:pt x="413" y="139"/>
                  </a:cubicBezTo>
                  <a:cubicBezTo>
                    <a:pt x="445" y="139"/>
                    <a:pt x="477" y="144"/>
                    <a:pt x="509" y="152"/>
                  </a:cubicBezTo>
                  <a:cubicBezTo>
                    <a:pt x="661" y="191"/>
                    <a:pt x="745" y="339"/>
                    <a:pt x="878" y="412"/>
                  </a:cubicBezTo>
                  <a:cubicBezTo>
                    <a:pt x="890" y="419"/>
                    <a:pt x="902" y="421"/>
                    <a:pt x="913" y="421"/>
                  </a:cubicBezTo>
                  <a:cubicBezTo>
                    <a:pt x="977" y="421"/>
                    <a:pt x="1018" y="328"/>
                    <a:pt x="949" y="289"/>
                  </a:cubicBezTo>
                  <a:cubicBezTo>
                    <a:pt x="871" y="247"/>
                    <a:pt x="812" y="177"/>
                    <a:pt x="745" y="121"/>
                  </a:cubicBezTo>
                  <a:cubicBezTo>
                    <a:pt x="675" y="64"/>
                    <a:pt x="601" y="26"/>
                    <a:pt x="513" y="8"/>
                  </a:cubicBezTo>
                  <a:cubicBezTo>
                    <a:pt x="482" y="3"/>
                    <a:pt x="451" y="0"/>
                    <a:pt x="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flipH="1">
              <a:off x="1157064" y="1902092"/>
              <a:ext cx="107849" cy="25155"/>
            </a:xfrm>
            <a:custGeom>
              <a:avLst/>
              <a:gdLst/>
              <a:ahLst/>
              <a:cxnLst/>
              <a:rect l="l" t="t" r="r" b="b"/>
              <a:pathLst>
                <a:path w="1389" h="324" extrusionOk="0">
                  <a:moveTo>
                    <a:pt x="1368" y="1"/>
                  </a:moveTo>
                  <a:lnTo>
                    <a:pt x="0" y="187"/>
                  </a:lnTo>
                  <a:lnTo>
                    <a:pt x="18" y="324"/>
                  </a:lnTo>
                  <a:lnTo>
                    <a:pt x="1389" y="141"/>
                  </a:lnTo>
                  <a:lnTo>
                    <a:pt x="1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flipH="1">
              <a:off x="1259552" y="1775147"/>
              <a:ext cx="118331" cy="39363"/>
            </a:xfrm>
            <a:custGeom>
              <a:avLst/>
              <a:gdLst/>
              <a:ahLst/>
              <a:cxnLst/>
              <a:rect l="l" t="t" r="r" b="b"/>
              <a:pathLst>
                <a:path w="1524" h="507" extrusionOk="0">
                  <a:moveTo>
                    <a:pt x="605" y="1"/>
                  </a:moveTo>
                  <a:cubicBezTo>
                    <a:pt x="509" y="1"/>
                    <a:pt x="414" y="11"/>
                    <a:pt x="320" y="29"/>
                  </a:cubicBezTo>
                  <a:cubicBezTo>
                    <a:pt x="211" y="51"/>
                    <a:pt x="78" y="79"/>
                    <a:pt x="21" y="184"/>
                  </a:cubicBezTo>
                  <a:cubicBezTo>
                    <a:pt x="1" y="229"/>
                    <a:pt x="24" y="290"/>
                    <a:pt x="77" y="290"/>
                  </a:cubicBezTo>
                  <a:cubicBezTo>
                    <a:pt x="78" y="290"/>
                    <a:pt x="80" y="290"/>
                    <a:pt x="81" y="290"/>
                  </a:cubicBezTo>
                  <a:cubicBezTo>
                    <a:pt x="236" y="283"/>
                    <a:pt x="382" y="231"/>
                    <a:pt x="531" y="198"/>
                  </a:cubicBezTo>
                  <a:lnTo>
                    <a:pt x="531" y="198"/>
                  </a:lnTo>
                  <a:cubicBezTo>
                    <a:pt x="835" y="201"/>
                    <a:pt x="1136" y="302"/>
                    <a:pt x="1374" y="490"/>
                  </a:cubicBezTo>
                  <a:cubicBezTo>
                    <a:pt x="1390" y="501"/>
                    <a:pt x="1406" y="506"/>
                    <a:pt x="1422" y="506"/>
                  </a:cubicBezTo>
                  <a:cubicBezTo>
                    <a:pt x="1478" y="506"/>
                    <a:pt x="1523" y="444"/>
                    <a:pt x="1476" y="391"/>
                  </a:cubicBezTo>
                  <a:cubicBezTo>
                    <a:pt x="1469" y="383"/>
                    <a:pt x="1461" y="375"/>
                    <a:pt x="1453" y="366"/>
                  </a:cubicBezTo>
                  <a:lnTo>
                    <a:pt x="1453" y="366"/>
                  </a:lnTo>
                  <a:cubicBezTo>
                    <a:pt x="1478" y="336"/>
                    <a:pt x="1481" y="285"/>
                    <a:pt x="1438" y="258"/>
                  </a:cubicBezTo>
                  <a:cubicBezTo>
                    <a:pt x="1223" y="110"/>
                    <a:pt x="967" y="22"/>
                    <a:pt x="707" y="5"/>
                  </a:cubicBezTo>
                  <a:cubicBezTo>
                    <a:pt x="673" y="2"/>
                    <a:pt x="639" y="1"/>
                    <a:pt x="60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flipH="1">
              <a:off x="1441469" y="1762103"/>
              <a:ext cx="141857" cy="35326"/>
            </a:xfrm>
            <a:custGeom>
              <a:avLst/>
              <a:gdLst/>
              <a:ahLst/>
              <a:cxnLst/>
              <a:rect l="l" t="t" r="r" b="b"/>
              <a:pathLst>
                <a:path w="1827" h="455" extrusionOk="0">
                  <a:moveTo>
                    <a:pt x="899" y="158"/>
                  </a:moveTo>
                  <a:cubicBezTo>
                    <a:pt x="1030" y="158"/>
                    <a:pt x="1161" y="174"/>
                    <a:pt x="1288" y="205"/>
                  </a:cubicBezTo>
                  <a:lnTo>
                    <a:pt x="1288" y="205"/>
                  </a:lnTo>
                  <a:cubicBezTo>
                    <a:pt x="1161" y="178"/>
                    <a:pt x="1031" y="164"/>
                    <a:pt x="899" y="159"/>
                  </a:cubicBezTo>
                  <a:cubicBezTo>
                    <a:pt x="892" y="158"/>
                    <a:pt x="885" y="158"/>
                    <a:pt x="878" y="158"/>
                  </a:cubicBezTo>
                  <a:lnTo>
                    <a:pt x="878" y="158"/>
                  </a:lnTo>
                  <a:cubicBezTo>
                    <a:pt x="885" y="158"/>
                    <a:pt x="892" y="158"/>
                    <a:pt x="899" y="158"/>
                  </a:cubicBezTo>
                  <a:close/>
                  <a:moveTo>
                    <a:pt x="873" y="0"/>
                  </a:moveTo>
                  <a:cubicBezTo>
                    <a:pt x="598" y="0"/>
                    <a:pt x="322" y="65"/>
                    <a:pt x="73" y="194"/>
                  </a:cubicBezTo>
                  <a:cubicBezTo>
                    <a:pt x="0" y="234"/>
                    <a:pt x="50" y="325"/>
                    <a:pt x="116" y="325"/>
                  </a:cubicBezTo>
                  <a:cubicBezTo>
                    <a:pt x="119" y="325"/>
                    <a:pt x="123" y="324"/>
                    <a:pt x="126" y="324"/>
                  </a:cubicBezTo>
                  <a:cubicBezTo>
                    <a:pt x="285" y="299"/>
                    <a:pt x="451" y="291"/>
                    <a:pt x="615" y="291"/>
                  </a:cubicBezTo>
                  <a:cubicBezTo>
                    <a:pt x="702" y="291"/>
                    <a:pt x="788" y="293"/>
                    <a:pt x="871" y="296"/>
                  </a:cubicBezTo>
                  <a:cubicBezTo>
                    <a:pt x="1110" y="306"/>
                    <a:pt x="1349" y="338"/>
                    <a:pt x="1567" y="447"/>
                  </a:cubicBezTo>
                  <a:cubicBezTo>
                    <a:pt x="1578" y="452"/>
                    <a:pt x="1589" y="455"/>
                    <a:pt x="1599" y="455"/>
                  </a:cubicBezTo>
                  <a:cubicBezTo>
                    <a:pt x="1651" y="455"/>
                    <a:pt x="1688" y="396"/>
                    <a:pt x="1668" y="354"/>
                  </a:cubicBezTo>
                  <a:lnTo>
                    <a:pt x="1668" y="354"/>
                  </a:lnTo>
                  <a:cubicBezTo>
                    <a:pt x="1675" y="358"/>
                    <a:pt x="1683" y="362"/>
                    <a:pt x="1690" y="366"/>
                  </a:cubicBezTo>
                  <a:cubicBezTo>
                    <a:pt x="1702" y="372"/>
                    <a:pt x="1713" y="375"/>
                    <a:pt x="1723" y="375"/>
                  </a:cubicBezTo>
                  <a:cubicBezTo>
                    <a:pt x="1785" y="375"/>
                    <a:pt x="1827" y="282"/>
                    <a:pt x="1761" y="243"/>
                  </a:cubicBezTo>
                  <a:cubicBezTo>
                    <a:pt x="1491" y="81"/>
                    <a:pt x="1182" y="0"/>
                    <a:pt x="87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flipH="1">
              <a:off x="1593805" y="1669864"/>
              <a:ext cx="94106" cy="277097"/>
            </a:xfrm>
            <a:custGeom>
              <a:avLst/>
              <a:gdLst/>
              <a:ahLst/>
              <a:cxnLst/>
              <a:rect l="l" t="t" r="r" b="b"/>
              <a:pathLst>
                <a:path w="1212" h="3569" extrusionOk="0">
                  <a:moveTo>
                    <a:pt x="1111" y="1"/>
                  </a:moveTo>
                  <a:cubicBezTo>
                    <a:pt x="1100" y="1"/>
                    <a:pt x="1088" y="4"/>
                    <a:pt x="1076" y="11"/>
                  </a:cubicBezTo>
                  <a:cubicBezTo>
                    <a:pt x="616" y="285"/>
                    <a:pt x="327" y="763"/>
                    <a:pt x="180" y="1269"/>
                  </a:cubicBezTo>
                  <a:cubicBezTo>
                    <a:pt x="22" y="1835"/>
                    <a:pt x="18" y="2479"/>
                    <a:pt x="331" y="2992"/>
                  </a:cubicBezTo>
                  <a:cubicBezTo>
                    <a:pt x="482" y="3238"/>
                    <a:pt x="700" y="3445"/>
                    <a:pt x="964" y="3561"/>
                  </a:cubicBezTo>
                  <a:cubicBezTo>
                    <a:pt x="974" y="3566"/>
                    <a:pt x="985" y="3568"/>
                    <a:pt x="995" y="3568"/>
                  </a:cubicBezTo>
                  <a:cubicBezTo>
                    <a:pt x="1061" y="3568"/>
                    <a:pt x="1107" y="3472"/>
                    <a:pt x="1034" y="3442"/>
                  </a:cubicBezTo>
                  <a:cubicBezTo>
                    <a:pt x="1" y="2978"/>
                    <a:pt x="67" y="1547"/>
                    <a:pt x="570" y="718"/>
                  </a:cubicBezTo>
                  <a:cubicBezTo>
                    <a:pt x="714" y="482"/>
                    <a:pt x="907" y="275"/>
                    <a:pt x="1146" y="131"/>
                  </a:cubicBezTo>
                  <a:cubicBezTo>
                    <a:pt x="1212" y="92"/>
                    <a:pt x="1172" y="1"/>
                    <a:pt x="1111"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flipH="1">
              <a:off x="1417939" y="1551149"/>
              <a:ext cx="288529" cy="91693"/>
            </a:xfrm>
            <a:custGeom>
              <a:avLst/>
              <a:gdLst/>
              <a:ahLst/>
              <a:cxnLst/>
              <a:rect l="l" t="t" r="r" b="b"/>
              <a:pathLst>
                <a:path w="3716" h="1181" extrusionOk="0">
                  <a:moveTo>
                    <a:pt x="3407" y="1"/>
                  </a:moveTo>
                  <a:cubicBezTo>
                    <a:pt x="2872" y="1"/>
                    <a:pt x="2350" y="243"/>
                    <a:pt x="1877" y="468"/>
                  </a:cubicBezTo>
                  <a:cubicBezTo>
                    <a:pt x="1600" y="605"/>
                    <a:pt x="1326" y="760"/>
                    <a:pt x="1037" y="879"/>
                  </a:cubicBezTo>
                  <a:cubicBezTo>
                    <a:pt x="897" y="939"/>
                    <a:pt x="749" y="992"/>
                    <a:pt x="598" y="1020"/>
                  </a:cubicBezTo>
                  <a:cubicBezTo>
                    <a:pt x="521" y="1034"/>
                    <a:pt x="443" y="1041"/>
                    <a:pt x="366" y="1041"/>
                  </a:cubicBezTo>
                  <a:cubicBezTo>
                    <a:pt x="327" y="1041"/>
                    <a:pt x="292" y="1041"/>
                    <a:pt x="254" y="1034"/>
                  </a:cubicBezTo>
                  <a:cubicBezTo>
                    <a:pt x="229" y="1034"/>
                    <a:pt x="204" y="1031"/>
                    <a:pt x="180" y="1024"/>
                  </a:cubicBezTo>
                  <a:cubicBezTo>
                    <a:pt x="174" y="1020"/>
                    <a:pt x="170" y="1018"/>
                    <a:pt x="166" y="1017"/>
                  </a:cubicBezTo>
                  <a:lnTo>
                    <a:pt x="166" y="1017"/>
                  </a:lnTo>
                  <a:cubicBezTo>
                    <a:pt x="180" y="973"/>
                    <a:pt x="140" y="926"/>
                    <a:pt x="94" y="926"/>
                  </a:cubicBezTo>
                  <a:cubicBezTo>
                    <a:pt x="78" y="926"/>
                    <a:pt x="61" y="932"/>
                    <a:pt x="46" y="946"/>
                  </a:cubicBezTo>
                  <a:cubicBezTo>
                    <a:pt x="11" y="981"/>
                    <a:pt x="1" y="1031"/>
                    <a:pt x="22" y="1080"/>
                  </a:cubicBezTo>
                  <a:cubicBezTo>
                    <a:pt x="50" y="1140"/>
                    <a:pt x="117" y="1154"/>
                    <a:pt x="173" y="1164"/>
                  </a:cubicBezTo>
                  <a:cubicBezTo>
                    <a:pt x="236" y="1175"/>
                    <a:pt x="300" y="1180"/>
                    <a:pt x="364" y="1180"/>
                  </a:cubicBezTo>
                  <a:cubicBezTo>
                    <a:pt x="460" y="1180"/>
                    <a:pt x="556" y="1169"/>
                    <a:pt x="651" y="1150"/>
                  </a:cubicBezTo>
                  <a:cubicBezTo>
                    <a:pt x="992" y="1083"/>
                    <a:pt x="1301" y="915"/>
                    <a:pt x="1607" y="760"/>
                  </a:cubicBezTo>
                  <a:cubicBezTo>
                    <a:pt x="1927" y="598"/>
                    <a:pt x="2250" y="437"/>
                    <a:pt x="2591" y="310"/>
                  </a:cubicBezTo>
                  <a:cubicBezTo>
                    <a:pt x="2856" y="214"/>
                    <a:pt x="3134" y="141"/>
                    <a:pt x="3417" y="141"/>
                  </a:cubicBezTo>
                  <a:cubicBezTo>
                    <a:pt x="3487" y="141"/>
                    <a:pt x="3557" y="146"/>
                    <a:pt x="3628" y="155"/>
                  </a:cubicBezTo>
                  <a:cubicBezTo>
                    <a:pt x="3631" y="156"/>
                    <a:pt x="3634" y="156"/>
                    <a:pt x="3637" y="156"/>
                  </a:cubicBezTo>
                  <a:cubicBezTo>
                    <a:pt x="3715" y="156"/>
                    <a:pt x="3712" y="25"/>
                    <a:pt x="3628" y="15"/>
                  </a:cubicBezTo>
                  <a:cubicBezTo>
                    <a:pt x="3554" y="5"/>
                    <a:pt x="3481" y="1"/>
                    <a:pt x="34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flipH="1">
              <a:off x="1072435" y="1909468"/>
              <a:ext cx="62427" cy="123215"/>
            </a:xfrm>
            <a:custGeom>
              <a:avLst/>
              <a:gdLst/>
              <a:ahLst/>
              <a:cxnLst/>
              <a:rect l="l" t="t" r="r" b="b"/>
              <a:pathLst>
                <a:path w="804" h="1587" extrusionOk="0">
                  <a:moveTo>
                    <a:pt x="407" y="0"/>
                  </a:moveTo>
                  <a:cubicBezTo>
                    <a:pt x="357" y="0"/>
                    <a:pt x="309" y="49"/>
                    <a:pt x="343" y="102"/>
                  </a:cubicBezTo>
                  <a:cubicBezTo>
                    <a:pt x="642" y="552"/>
                    <a:pt x="518" y="1160"/>
                    <a:pt x="65" y="1456"/>
                  </a:cubicBezTo>
                  <a:cubicBezTo>
                    <a:pt x="1" y="1497"/>
                    <a:pt x="39" y="1587"/>
                    <a:pt x="98" y="1587"/>
                  </a:cubicBezTo>
                  <a:cubicBezTo>
                    <a:pt x="110" y="1587"/>
                    <a:pt x="123" y="1583"/>
                    <a:pt x="135" y="1575"/>
                  </a:cubicBezTo>
                  <a:cubicBezTo>
                    <a:pt x="652" y="1245"/>
                    <a:pt x="803" y="545"/>
                    <a:pt x="466" y="32"/>
                  </a:cubicBezTo>
                  <a:cubicBezTo>
                    <a:pt x="451" y="10"/>
                    <a:pt x="42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flipH="1">
              <a:off x="1093243" y="1975464"/>
              <a:ext cx="76170" cy="35093"/>
            </a:xfrm>
            <a:custGeom>
              <a:avLst/>
              <a:gdLst/>
              <a:ahLst/>
              <a:cxnLst/>
              <a:rect l="l" t="t" r="r" b="b"/>
              <a:pathLst>
                <a:path w="981" h="452" extrusionOk="0">
                  <a:moveTo>
                    <a:pt x="896" y="1"/>
                  </a:moveTo>
                  <a:cubicBezTo>
                    <a:pt x="894" y="1"/>
                    <a:pt x="892" y="1"/>
                    <a:pt x="890" y="1"/>
                  </a:cubicBezTo>
                  <a:cubicBezTo>
                    <a:pt x="577" y="22"/>
                    <a:pt x="278" y="138"/>
                    <a:pt x="32" y="331"/>
                  </a:cubicBezTo>
                  <a:cubicBezTo>
                    <a:pt x="0" y="356"/>
                    <a:pt x="8" y="405"/>
                    <a:pt x="32" y="433"/>
                  </a:cubicBezTo>
                  <a:cubicBezTo>
                    <a:pt x="45" y="446"/>
                    <a:pt x="61" y="452"/>
                    <a:pt x="78" y="452"/>
                  </a:cubicBezTo>
                  <a:cubicBezTo>
                    <a:pt x="96" y="452"/>
                    <a:pt x="115" y="445"/>
                    <a:pt x="131" y="433"/>
                  </a:cubicBezTo>
                  <a:cubicBezTo>
                    <a:pt x="348" y="261"/>
                    <a:pt x="616" y="159"/>
                    <a:pt x="890" y="138"/>
                  </a:cubicBezTo>
                  <a:cubicBezTo>
                    <a:pt x="979" y="135"/>
                    <a:pt x="98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flipH="1">
              <a:off x="1194715" y="2211574"/>
              <a:ext cx="317413" cy="151398"/>
            </a:xfrm>
            <a:custGeom>
              <a:avLst/>
              <a:gdLst/>
              <a:ahLst/>
              <a:cxnLst/>
              <a:rect l="l" t="t" r="r" b="b"/>
              <a:pathLst>
                <a:path w="4088" h="1950" extrusionOk="0">
                  <a:moveTo>
                    <a:pt x="4088" y="0"/>
                  </a:moveTo>
                  <a:cubicBezTo>
                    <a:pt x="3405" y="511"/>
                    <a:pt x="2726" y="672"/>
                    <a:pt x="2140" y="672"/>
                  </a:cubicBezTo>
                  <a:cubicBezTo>
                    <a:pt x="1128" y="672"/>
                    <a:pt x="394" y="190"/>
                    <a:pt x="394" y="190"/>
                  </a:cubicBezTo>
                  <a:lnTo>
                    <a:pt x="0" y="1371"/>
                  </a:lnTo>
                  <a:cubicBezTo>
                    <a:pt x="730" y="1813"/>
                    <a:pt x="1486" y="1949"/>
                    <a:pt x="2141" y="1949"/>
                  </a:cubicBezTo>
                  <a:cubicBezTo>
                    <a:pt x="3196" y="1949"/>
                    <a:pt x="3989" y="1596"/>
                    <a:pt x="3989" y="1596"/>
                  </a:cubicBezTo>
                  <a:lnTo>
                    <a:pt x="408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flipH="1">
              <a:off x="1288588" y="2926270"/>
              <a:ext cx="223540" cy="332687"/>
            </a:xfrm>
            <a:custGeom>
              <a:avLst/>
              <a:gdLst/>
              <a:ahLst/>
              <a:cxnLst/>
              <a:rect l="l" t="t" r="r" b="b"/>
              <a:pathLst>
                <a:path w="2879" h="4285" extrusionOk="0">
                  <a:moveTo>
                    <a:pt x="1118" y="0"/>
                  </a:moveTo>
                  <a:lnTo>
                    <a:pt x="0" y="3628"/>
                  </a:lnTo>
                  <a:lnTo>
                    <a:pt x="953" y="4285"/>
                  </a:lnTo>
                  <a:lnTo>
                    <a:pt x="2879" y="573"/>
                  </a:lnTo>
                  <a:lnTo>
                    <a:pt x="111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flipH="1">
              <a:off x="944704" y="1838814"/>
              <a:ext cx="358176" cy="509784"/>
            </a:xfrm>
            <a:custGeom>
              <a:avLst/>
              <a:gdLst/>
              <a:ahLst/>
              <a:cxnLst/>
              <a:rect l="l" t="t" r="r" b="b"/>
              <a:pathLst>
                <a:path w="4613" h="6566" extrusionOk="0">
                  <a:moveTo>
                    <a:pt x="3217" y="0"/>
                  </a:moveTo>
                  <a:cubicBezTo>
                    <a:pt x="3105" y="0"/>
                    <a:pt x="3034" y="7"/>
                    <a:pt x="3034" y="7"/>
                  </a:cubicBezTo>
                  <a:cubicBezTo>
                    <a:pt x="2067" y="591"/>
                    <a:pt x="2384" y="2816"/>
                    <a:pt x="2384" y="2816"/>
                  </a:cubicBezTo>
                  <a:cubicBezTo>
                    <a:pt x="1758" y="4460"/>
                    <a:pt x="1" y="6074"/>
                    <a:pt x="1" y="6074"/>
                  </a:cubicBezTo>
                  <a:lnTo>
                    <a:pt x="2173" y="6566"/>
                  </a:lnTo>
                  <a:cubicBezTo>
                    <a:pt x="3238" y="5170"/>
                    <a:pt x="4612" y="2099"/>
                    <a:pt x="4612" y="977"/>
                  </a:cubicBezTo>
                  <a:cubicBezTo>
                    <a:pt x="4612" y="94"/>
                    <a:pt x="363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flipH="1">
              <a:off x="1071643" y="2287120"/>
              <a:ext cx="589248" cy="568247"/>
            </a:xfrm>
            <a:custGeom>
              <a:avLst/>
              <a:gdLst/>
              <a:ahLst/>
              <a:cxnLst/>
              <a:rect l="l" t="t" r="r" b="b"/>
              <a:pathLst>
                <a:path w="7589" h="7319" extrusionOk="0">
                  <a:moveTo>
                    <a:pt x="3898" y="1"/>
                  </a:moveTo>
                  <a:lnTo>
                    <a:pt x="2826" y="2433"/>
                  </a:lnTo>
                  <a:lnTo>
                    <a:pt x="1" y="4440"/>
                  </a:lnTo>
                  <a:cubicBezTo>
                    <a:pt x="204" y="6243"/>
                    <a:pt x="1477" y="7319"/>
                    <a:pt x="1477" y="7319"/>
                  </a:cubicBezTo>
                  <a:lnTo>
                    <a:pt x="3357" y="5793"/>
                  </a:lnTo>
                  <a:cubicBezTo>
                    <a:pt x="4805" y="5589"/>
                    <a:pt x="4896" y="4113"/>
                    <a:pt x="4896" y="4113"/>
                  </a:cubicBezTo>
                  <a:lnTo>
                    <a:pt x="5736" y="3783"/>
                  </a:lnTo>
                  <a:lnTo>
                    <a:pt x="5490" y="4851"/>
                  </a:lnTo>
                  <a:lnTo>
                    <a:pt x="6088" y="4851"/>
                  </a:lnTo>
                  <a:lnTo>
                    <a:pt x="6875" y="2556"/>
                  </a:lnTo>
                  <a:lnTo>
                    <a:pt x="7589"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flipH="1">
              <a:off x="1532542" y="2631773"/>
              <a:ext cx="196830" cy="245420"/>
            </a:xfrm>
            <a:custGeom>
              <a:avLst/>
              <a:gdLst/>
              <a:ahLst/>
              <a:cxnLst/>
              <a:rect l="l" t="t" r="r" b="b"/>
              <a:pathLst>
                <a:path w="2535" h="3161" extrusionOk="0">
                  <a:moveTo>
                    <a:pt x="883" y="1"/>
                  </a:moveTo>
                  <a:lnTo>
                    <a:pt x="0" y="388"/>
                  </a:lnTo>
                  <a:lnTo>
                    <a:pt x="1220" y="3161"/>
                  </a:lnTo>
                  <a:lnTo>
                    <a:pt x="2534" y="2880"/>
                  </a:lnTo>
                  <a:lnTo>
                    <a:pt x="883" y="1"/>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flipH="1">
              <a:off x="1425299" y="2631773"/>
              <a:ext cx="832432" cy="576166"/>
            </a:xfrm>
            <a:custGeom>
              <a:avLst/>
              <a:gdLst/>
              <a:ahLst/>
              <a:cxnLst/>
              <a:rect l="l" t="t" r="r" b="b"/>
              <a:pathLst>
                <a:path w="10721" h="7421" extrusionOk="0">
                  <a:moveTo>
                    <a:pt x="4264" y="1"/>
                  </a:moveTo>
                  <a:lnTo>
                    <a:pt x="1681" y="616"/>
                  </a:lnTo>
                  <a:lnTo>
                    <a:pt x="1" y="2419"/>
                  </a:lnTo>
                  <a:lnTo>
                    <a:pt x="328" y="3136"/>
                  </a:lnTo>
                  <a:lnTo>
                    <a:pt x="163" y="3382"/>
                  </a:lnTo>
                  <a:lnTo>
                    <a:pt x="574" y="4099"/>
                  </a:lnTo>
                  <a:lnTo>
                    <a:pt x="929" y="3874"/>
                  </a:lnTo>
                  <a:lnTo>
                    <a:pt x="1245" y="4514"/>
                  </a:lnTo>
                  <a:lnTo>
                    <a:pt x="3463" y="3403"/>
                  </a:lnTo>
                  <a:lnTo>
                    <a:pt x="1783" y="4777"/>
                  </a:lnTo>
                  <a:lnTo>
                    <a:pt x="2233" y="5248"/>
                  </a:lnTo>
                  <a:lnTo>
                    <a:pt x="4039" y="3997"/>
                  </a:lnTo>
                  <a:lnTo>
                    <a:pt x="4549" y="3705"/>
                  </a:lnTo>
                  <a:lnTo>
                    <a:pt x="9603" y="7421"/>
                  </a:lnTo>
                  <a:lnTo>
                    <a:pt x="10721" y="3793"/>
                  </a:lnTo>
                  <a:lnTo>
                    <a:pt x="4264"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flipH="1">
              <a:off x="1338203" y="2171899"/>
              <a:ext cx="178195" cy="43789"/>
            </a:xfrm>
            <a:custGeom>
              <a:avLst/>
              <a:gdLst/>
              <a:ahLst/>
              <a:cxnLst/>
              <a:rect l="l" t="t" r="r" b="b"/>
              <a:pathLst>
                <a:path w="2295" h="564" extrusionOk="0">
                  <a:moveTo>
                    <a:pt x="99" y="1"/>
                  </a:moveTo>
                  <a:cubicBezTo>
                    <a:pt x="40" y="1"/>
                    <a:pt x="0" y="93"/>
                    <a:pt x="62" y="132"/>
                  </a:cubicBezTo>
                  <a:cubicBezTo>
                    <a:pt x="517" y="417"/>
                    <a:pt x="1043" y="563"/>
                    <a:pt x="1572" y="563"/>
                  </a:cubicBezTo>
                  <a:cubicBezTo>
                    <a:pt x="1787" y="563"/>
                    <a:pt x="2002" y="539"/>
                    <a:pt x="2213" y="490"/>
                  </a:cubicBezTo>
                  <a:cubicBezTo>
                    <a:pt x="2295" y="474"/>
                    <a:pt x="2267" y="354"/>
                    <a:pt x="2192" y="354"/>
                  </a:cubicBezTo>
                  <a:cubicBezTo>
                    <a:pt x="2187" y="354"/>
                    <a:pt x="2181" y="355"/>
                    <a:pt x="2174" y="357"/>
                  </a:cubicBezTo>
                  <a:cubicBezTo>
                    <a:pt x="1977" y="402"/>
                    <a:pt x="1776" y="424"/>
                    <a:pt x="1575" y="424"/>
                  </a:cubicBezTo>
                  <a:cubicBezTo>
                    <a:pt x="1071" y="424"/>
                    <a:pt x="568" y="284"/>
                    <a:pt x="136" y="12"/>
                  </a:cubicBezTo>
                  <a:cubicBezTo>
                    <a:pt x="123"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flipH="1">
              <a:off x="1090211" y="2345895"/>
              <a:ext cx="223307" cy="15839"/>
            </a:xfrm>
            <a:custGeom>
              <a:avLst/>
              <a:gdLst/>
              <a:ahLst/>
              <a:cxnLst/>
              <a:rect l="l" t="t" r="r" b="b"/>
              <a:pathLst>
                <a:path w="2876" h="204" extrusionOk="0">
                  <a:moveTo>
                    <a:pt x="1675" y="1"/>
                  </a:moveTo>
                  <a:cubicBezTo>
                    <a:pt x="1145" y="1"/>
                    <a:pt x="616" y="21"/>
                    <a:pt x="89" y="63"/>
                  </a:cubicBezTo>
                  <a:cubicBezTo>
                    <a:pt x="3" y="70"/>
                    <a:pt x="1" y="204"/>
                    <a:pt x="82" y="204"/>
                  </a:cubicBezTo>
                  <a:cubicBezTo>
                    <a:pt x="84" y="204"/>
                    <a:pt x="86" y="204"/>
                    <a:pt x="89" y="203"/>
                  </a:cubicBezTo>
                  <a:cubicBezTo>
                    <a:pt x="616" y="162"/>
                    <a:pt x="1145" y="141"/>
                    <a:pt x="1675" y="141"/>
                  </a:cubicBezTo>
                  <a:cubicBezTo>
                    <a:pt x="2045" y="141"/>
                    <a:pt x="2415" y="152"/>
                    <a:pt x="2784" y="172"/>
                  </a:cubicBezTo>
                  <a:cubicBezTo>
                    <a:pt x="2786" y="172"/>
                    <a:pt x="2787" y="172"/>
                    <a:pt x="2788" y="172"/>
                  </a:cubicBezTo>
                  <a:cubicBezTo>
                    <a:pt x="2876" y="172"/>
                    <a:pt x="2875" y="38"/>
                    <a:pt x="2784" y="31"/>
                  </a:cubicBezTo>
                  <a:cubicBezTo>
                    <a:pt x="2415" y="11"/>
                    <a:pt x="204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flipH="1">
              <a:off x="1113117" y="2419499"/>
              <a:ext cx="176099" cy="12655"/>
            </a:xfrm>
            <a:custGeom>
              <a:avLst/>
              <a:gdLst/>
              <a:ahLst/>
              <a:cxnLst/>
              <a:rect l="l" t="t" r="r" b="b"/>
              <a:pathLst>
                <a:path w="2268" h="163" extrusionOk="0">
                  <a:moveTo>
                    <a:pt x="2176" y="1"/>
                  </a:moveTo>
                  <a:cubicBezTo>
                    <a:pt x="1480" y="8"/>
                    <a:pt x="788" y="15"/>
                    <a:pt x="92" y="22"/>
                  </a:cubicBezTo>
                  <a:cubicBezTo>
                    <a:pt x="2" y="25"/>
                    <a:pt x="1" y="162"/>
                    <a:pt x="89" y="162"/>
                  </a:cubicBezTo>
                  <a:cubicBezTo>
                    <a:pt x="90" y="162"/>
                    <a:pt x="91" y="162"/>
                    <a:pt x="92" y="162"/>
                  </a:cubicBezTo>
                  <a:cubicBezTo>
                    <a:pt x="788" y="155"/>
                    <a:pt x="1480" y="148"/>
                    <a:pt x="2176" y="141"/>
                  </a:cubicBezTo>
                  <a:cubicBezTo>
                    <a:pt x="2267" y="141"/>
                    <a:pt x="2267" y="1"/>
                    <a:pt x="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flipH="1">
              <a:off x="1136022" y="2495899"/>
              <a:ext cx="151020" cy="17624"/>
            </a:xfrm>
            <a:custGeom>
              <a:avLst/>
              <a:gdLst/>
              <a:ahLst/>
              <a:cxnLst/>
              <a:rect l="l" t="t" r="r" b="b"/>
              <a:pathLst>
                <a:path w="1945" h="227" extrusionOk="0">
                  <a:moveTo>
                    <a:pt x="1407" y="1"/>
                  </a:moveTo>
                  <a:cubicBezTo>
                    <a:pt x="965" y="1"/>
                    <a:pt x="524" y="32"/>
                    <a:pt x="85" y="92"/>
                  </a:cubicBezTo>
                  <a:cubicBezTo>
                    <a:pt x="0" y="102"/>
                    <a:pt x="30" y="226"/>
                    <a:pt x="114" y="226"/>
                  </a:cubicBezTo>
                  <a:cubicBezTo>
                    <a:pt x="117" y="226"/>
                    <a:pt x="120" y="226"/>
                    <a:pt x="124" y="226"/>
                  </a:cubicBezTo>
                  <a:cubicBezTo>
                    <a:pt x="544" y="169"/>
                    <a:pt x="968" y="141"/>
                    <a:pt x="1391" y="141"/>
                  </a:cubicBezTo>
                  <a:cubicBezTo>
                    <a:pt x="1545" y="141"/>
                    <a:pt x="1699" y="144"/>
                    <a:pt x="1853" y="152"/>
                  </a:cubicBezTo>
                  <a:cubicBezTo>
                    <a:pt x="1854" y="152"/>
                    <a:pt x="1855" y="152"/>
                    <a:pt x="1856" y="152"/>
                  </a:cubicBezTo>
                  <a:cubicBezTo>
                    <a:pt x="1944" y="152"/>
                    <a:pt x="1943" y="18"/>
                    <a:pt x="1853" y="11"/>
                  </a:cubicBezTo>
                  <a:cubicBezTo>
                    <a:pt x="1704" y="4"/>
                    <a:pt x="1555"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flipH="1">
              <a:off x="1186414" y="2561196"/>
              <a:ext cx="100395" cy="48447"/>
            </a:xfrm>
            <a:custGeom>
              <a:avLst/>
              <a:gdLst/>
              <a:ahLst/>
              <a:cxnLst/>
              <a:rect l="l" t="t" r="r" b="b"/>
              <a:pathLst>
                <a:path w="1293" h="624" extrusionOk="0">
                  <a:moveTo>
                    <a:pt x="1198" y="1"/>
                  </a:moveTo>
                  <a:cubicBezTo>
                    <a:pt x="1186" y="1"/>
                    <a:pt x="1174" y="5"/>
                    <a:pt x="1161" y="14"/>
                  </a:cubicBezTo>
                  <a:cubicBezTo>
                    <a:pt x="834" y="239"/>
                    <a:pt x="469" y="397"/>
                    <a:pt x="82" y="488"/>
                  </a:cubicBezTo>
                  <a:cubicBezTo>
                    <a:pt x="0" y="505"/>
                    <a:pt x="28" y="624"/>
                    <a:pt x="103" y="624"/>
                  </a:cubicBezTo>
                  <a:cubicBezTo>
                    <a:pt x="108" y="624"/>
                    <a:pt x="114" y="623"/>
                    <a:pt x="121" y="622"/>
                  </a:cubicBezTo>
                  <a:cubicBezTo>
                    <a:pt x="518" y="530"/>
                    <a:pt x="897" y="365"/>
                    <a:pt x="1231" y="133"/>
                  </a:cubicBezTo>
                  <a:cubicBezTo>
                    <a:pt x="1293" y="92"/>
                    <a:pt x="1255" y="1"/>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flipH="1">
              <a:off x="2054069" y="2755380"/>
              <a:ext cx="184795" cy="124767"/>
            </a:xfrm>
            <a:custGeom>
              <a:avLst/>
              <a:gdLst/>
              <a:ahLst/>
              <a:cxnLst/>
              <a:rect l="l" t="t" r="r" b="b"/>
              <a:pathLst>
                <a:path w="2380" h="1607" extrusionOk="0">
                  <a:moveTo>
                    <a:pt x="2267" y="1"/>
                  </a:moveTo>
                  <a:cubicBezTo>
                    <a:pt x="2257" y="1"/>
                    <a:pt x="2247" y="3"/>
                    <a:pt x="2236" y="8"/>
                  </a:cubicBezTo>
                  <a:cubicBezTo>
                    <a:pt x="1431" y="377"/>
                    <a:pt x="693" y="876"/>
                    <a:pt x="50" y="1488"/>
                  </a:cubicBezTo>
                  <a:cubicBezTo>
                    <a:pt x="1" y="1537"/>
                    <a:pt x="48" y="1607"/>
                    <a:pt x="103" y="1607"/>
                  </a:cubicBezTo>
                  <a:cubicBezTo>
                    <a:pt x="120" y="1607"/>
                    <a:pt x="136" y="1601"/>
                    <a:pt x="152" y="1586"/>
                  </a:cubicBezTo>
                  <a:cubicBezTo>
                    <a:pt x="784" y="985"/>
                    <a:pt x="1515" y="493"/>
                    <a:pt x="2306" y="128"/>
                  </a:cubicBezTo>
                  <a:cubicBezTo>
                    <a:pt x="2379" y="97"/>
                    <a:pt x="233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flipH="1">
              <a:off x="2027515" y="2830304"/>
              <a:ext cx="178816" cy="105280"/>
            </a:xfrm>
            <a:custGeom>
              <a:avLst/>
              <a:gdLst/>
              <a:ahLst/>
              <a:cxnLst/>
              <a:rect l="l" t="t" r="r" b="b"/>
              <a:pathLst>
                <a:path w="2303" h="1356" extrusionOk="0">
                  <a:moveTo>
                    <a:pt x="2219" y="0"/>
                  </a:moveTo>
                  <a:cubicBezTo>
                    <a:pt x="2211" y="0"/>
                    <a:pt x="2202" y="2"/>
                    <a:pt x="2193" y="6"/>
                  </a:cubicBezTo>
                  <a:cubicBezTo>
                    <a:pt x="1423" y="308"/>
                    <a:pt x="703" y="727"/>
                    <a:pt x="56" y="1240"/>
                  </a:cubicBezTo>
                  <a:cubicBezTo>
                    <a:pt x="0" y="1284"/>
                    <a:pt x="50" y="1355"/>
                    <a:pt x="108" y="1355"/>
                  </a:cubicBezTo>
                  <a:cubicBezTo>
                    <a:pt x="124" y="1355"/>
                    <a:pt x="140" y="1350"/>
                    <a:pt x="154" y="1338"/>
                  </a:cubicBezTo>
                  <a:cubicBezTo>
                    <a:pt x="783" y="843"/>
                    <a:pt x="1483" y="435"/>
                    <a:pt x="2228" y="140"/>
                  </a:cubicBezTo>
                  <a:cubicBezTo>
                    <a:pt x="2303" y="112"/>
                    <a:pt x="228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flipH="1">
              <a:off x="1649395" y="2627425"/>
              <a:ext cx="166316" cy="77252"/>
            </a:xfrm>
            <a:custGeom>
              <a:avLst/>
              <a:gdLst/>
              <a:ahLst/>
              <a:cxnLst/>
              <a:rect l="l" t="t" r="r" b="b"/>
              <a:pathLst>
                <a:path w="2142" h="995" extrusionOk="0">
                  <a:moveTo>
                    <a:pt x="2033" y="0"/>
                  </a:moveTo>
                  <a:cubicBezTo>
                    <a:pt x="2023" y="0"/>
                    <a:pt x="2012" y="3"/>
                    <a:pt x="2002" y="8"/>
                  </a:cubicBezTo>
                  <a:cubicBezTo>
                    <a:pt x="1369" y="314"/>
                    <a:pt x="726" y="595"/>
                    <a:pt x="72" y="855"/>
                  </a:cubicBezTo>
                  <a:cubicBezTo>
                    <a:pt x="0" y="883"/>
                    <a:pt x="20" y="994"/>
                    <a:pt x="84" y="994"/>
                  </a:cubicBezTo>
                  <a:cubicBezTo>
                    <a:pt x="92" y="994"/>
                    <a:pt x="101" y="992"/>
                    <a:pt x="111" y="988"/>
                  </a:cubicBezTo>
                  <a:cubicBezTo>
                    <a:pt x="775" y="728"/>
                    <a:pt x="1429" y="440"/>
                    <a:pt x="2072" y="131"/>
                  </a:cubicBezTo>
                  <a:cubicBezTo>
                    <a:pt x="2142" y="97"/>
                    <a:pt x="2098"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flipH="1">
              <a:off x="1777355" y="2552656"/>
              <a:ext cx="13976" cy="27640"/>
            </a:xfrm>
            <a:custGeom>
              <a:avLst/>
              <a:gdLst/>
              <a:ahLst/>
              <a:cxnLst/>
              <a:rect l="l" t="t" r="r" b="b"/>
              <a:pathLst>
                <a:path w="180" h="356" extrusionOk="0">
                  <a:moveTo>
                    <a:pt x="70" y="1"/>
                  </a:moveTo>
                  <a:cubicBezTo>
                    <a:pt x="63" y="1"/>
                    <a:pt x="56" y="2"/>
                    <a:pt x="50" y="4"/>
                  </a:cubicBezTo>
                  <a:cubicBezTo>
                    <a:pt x="36" y="8"/>
                    <a:pt x="18" y="18"/>
                    <a:pt x="11" y="36"/>
                  </a:cubicBezTo>
                  <a:cubicBezTo>
                    <a:pt x="0" y="53"/>
                    <a:pt x="0" y="71"/>
                    <a:pt x="4" y="89"/>
                  </a:cubicBezTo>
                  <a:cubicBezTo>
                    <a:pt x="15" y="162"/>
                    <a:pt x="29" y="233"/>
                    <a:pt x="43" y="306"/>
                  </a:cubicBezTo>
                  <a:cubicBezTo>
                    <a:pt x="46" y="321"/>
                    <a:pt x="60" y="338"/>
                    <a:pt x="74" y="345"/>
                  </a:cubicBezTo>
                  <a:cubicBezTo>
                    <a:pt x="83" y="352"/>
                    <a:pt x="95" y="356"/>
                    <a:pt x="107" y="356"/>
                  </a:cubicBezTo>
                  <a:cubicBezTo>
                    <a:pt x="114" y="356"/>
                    <a:pt x="121" y="355"/>
                    <a:pt x="127" y="352"/>
                  </a:cubicBezTo>
                  <a:cubicBezTo>
                    <a:pt x="145" y="349"/>
                    <a:pt x="162" y="338"/>
                    <a:pt x="169" y="321"/>
                  </a:cubicBezTo>
                  <a:cubicBezTo>
                    <a:pt x="180" y="303"/>
                    <a:pt x="180" y="285"/>
                    <a:pt x="176" y="268"/>
                  </a:cubicBezTo>
                  <a:cubicBezTo>
                    <a:pt x="162" y="194"/>
                    <a:pt x="152" y="124"/>
                    <a:pt x="138" y="50"/>
                  </a:cubicBezTo>
                  <a:cubicBezTo>
                    <a:pt x="134" y="36"/>
                    <a:pt x="120" y="18"/>
                    <a:pt x="106" y="11"/>
                  </a:cubicBezTo>
                  <a:cubicBezTo>
                    <a:pt x="97" y="4"/>
                    <a:pt x="83"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flipH="1">
              <a:off x="1763146" y="2549628"/>
              <a:ext cx="40608" cy="148292"/>
            </a:xfrm>
            <a:custGeom>
              <a:avLst/>
              <a:gdLst/>
              <a:ahLst/>
              <a:cxnLst/>
              <a:rect l="l" t="t" r="r" b="b"/>
              <a:pathLst>
                <a:path w="523" h="1910" extrusionOk="0">
                  <a:moveTo>
                    <a:pt x="436" y="1"/>
                  </a:moveTo>
                  <a:cubicBezTo>
                    <a:pt x="409" y="1"/>
                    <a:pt x="383" y="16"/>
                    <a:pt x="375" y="50"/>
                  </a:cubicBezTo>
                  <a:cubicBezTo>
                    <a:pt x="241" y="637"/>
                    <a:pt x="118" y="1228"/>
                    <a:pt x="9" y="1822"/>
                  </a:cubicBezTo>
                  <a:cubicBezTo>
                    <a:pt x="1" y="1875"/>
                    <a:pt x="46" y="1910"/>
                    <a:pt x="88" y="1910"/>
                  </a:cubicBezTo>
                  <a:cubicBezTo>
                    <a:pt x="114" y="1910"/>
                    <a:pt x="139" y="1895"/>
                    <a:pt x="146" y="1860"/>
                  </a:cubicBezTo>
                  <a:cubicBezTo>
                    <a:pt x="255" y="1266"/>
                    <a:pt x="375" y="676"/>
                    <a:pt x="512" y="89"/>
                  </a:cubicBezTo>
                  <a:cubicBezTo>
                    <a:pt x="523" y="36"/>
                    <a:pt x="478"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flipH="1">
              <a:off x="2059509" y="3141960"/>
              <a:ext cx="12656" cy="20031"/>
            </a:xfrm>
            <a:custGeom>
              <a:avLst/>
              <a:gdLst/>
              <a:ahLst/>
              <a:cxnLst/>
              <a:rect l="l" t="t" r="r" b="b"/>
              <a:pathLst>
                <a:path w="163" h="258" extrusionOk="0">
                  <a:moveTo>
                    <a:pt x="90" y="0"/>
                  </a:moveTo>
                  <a:cubicBezTo>
                    <a:pt x="78" y="0"/>
                    <a:pt x="66" y="3"/>
                    <a:pt x="57" y="9"/>
                  </a:cubicBezTo>
                  <a:cubicBezTo>
                    <a:pt x="43" y="20"/>
                    <a:pt x="25" y="34"/>
                    <a:pt x="22" y="52"/>
                  </a:cubicBezTo>
                  <a:cubicBezTo>
                    <a:pt x="15" y="90"/>
                    <a:pt x="11" y="129"/>
                    <a:pt x="4" y="171"/>
                  </a:cubicBezTo>
                  <a:cubicBezTo>
                    <a:pt x="1" y="178"/>
                    <a:pt x="1" y="189"/>
                    <a:pt x="1" y="199"/>
                  </a:cubicBezTo>
                  <a:cubicBezTo>
                    <a:pt x="4" y="206"/>
                    <a:pt x="4" y="217"/>
                    <a:pt x="11" y="224"/>
                  </a:cubicBezTo>
                  <a:cubicBezTo>
                    <a:pt x="18" y="238"/>
                    <a:pt x="36" y="252"/>
                    <a:pt x="54" y="256"/>
                  </a:cubicBezTo>
                  <a:cubicBezTo>
                    <a:pt x="60" y="257"/>
                    <a:pt x="67" y="258"/>
                    <a:pt x="74" y="258"/>
                  </a:cubicBezTo>
                  <a:cubicBezTo>
                    <a:pt x="86" y="258"/>
                    <a:pt x="97" y="255"/>
                    <a:pt x="106" y="248"/>
                  </a:cubicBezTo>
                  <a:cubicBezTo>
                    <a:pt x="120" y="238"/>
                    <a:pt x="134" y="224"/>
                    <a:pt x="138" y="206"/>
                  </a:cubicBezTo>
                  <a:cubicBezTo>
                    <a:pt x="145" y="168"/>
                    <a:pt x="152" y="129"/>
                    <a:pt x="159" y="90"/>
                  </a:cubicBezTo>
                  <a:cubicBezTo>
                    <a:pt x="163" y="80"/>
                    <a:pt x="163" y="69"/>
                    <a:pt x="159" y="62"/>
                  </a:cubicBezTo>
                  <a:cubicBezTo>
                    <a:pt x="159" y="52"/>
                    <a:pt x="156" y="41"/>
                    <a:pt x="152" y="34"/>
                  </a:cubicBezTo>
                  <a:cubicBezTo>
                    <a:pt x="141" y="20"/>
                    <a:pt x="127" y="6"/>
                    <a:pt x="110" y="2"/>
                  </a:cubicBezTo>
                  <a:cubicBezTo>
                    <a:pt x="103" y="1"/>
                    <a:pt x="97"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flipH="1">
              <a:off x="2033887" y="3122084"/>
              <a:ext cx="14209" cy="30590"/>
            </a:xfrm>
            <a:custGeom>
              <a:avLst/>
              <a:gdLst/>
              <a:ahLst/>
              <a:cxnLst/>
              <a:rect l="l" t="t" r="r" b="b"/>
              <a:pathLst>
                <a:path w="183" h="394" extrusionOk="0">
                  <a:moveTo>
                    <a:pt x="116" y="0"/>
                  </a:moveTo>
                  <a:cubicBezTo>
                    <a:pt x="86" y="0"/>
                    <a:pt x="52" y="18"/>
                    <a:pt x="46" y="51"/>
                  </a:cubicBezTo>
                  <a:cubicBezTo>
                    <a:pt x="32" y="135"/>
                    <a:pt x="18" y="223"/>
                    <a:pt x="4" y="308"/>
                  </a:cubicBezTo>
                  <a:cubicBezTo>
                    <a:pt x="0" y="325"/>
                    <a:pt x="0" y="343"/>
                    <a:pt x="11" y="360"/>
                  </a:cubicBezTo>
                  <a:cubicBezTo>
                    <a:pt x="21" y="374"/>
                    <a:pt x="35" y="389"/>
                    <a:pt x="53" y="392"/>
                  </a:cubicBezTo>
                  <a:cubicBezTo>
                    <a:pt x="58" y="393"/>
                    <a:pt x="63" y="394"/>
                    <a:pt x="69" y="394"/>
                  </a:cubicBezTo>
                  <a:cubicBezTo>
                    <a:pt x="100" y="394"/>
                    <a:pt x="135" y="376"/>
                    <a:pt x="141" y="343"/>
                  </a:cubicBezTo>
                  <a:cubicBezTo>
                    <a:pt x="155" y="258"/>
                    <a:pt x="165" y="174"/>
                    <a:pt x="179" y="90"/>
                  </a:cubicBezTo>
                  <a:cubicBezTo>
                    <a:pt x="183" y="69"/>
                    <a:pt x="183" y="51"/>
                    <a:pt x="172" y="34"/>
                  </a:cubicBezTo>
                  <a:cubicBezTo>
                    <a:pt x="165" y="19"/>
                    <a:pt x="148" y="5"/>
                    <a:pt x="130" y="2"/>
                  </a:cubicBezTo>
                  <a:cubicBezTo>
                    <a:pt x="126" y="1"/>
                    <a:pt x="12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flipH="1">
              <a:off x="1703126" y="3082253"/>
              <a:ext cx="108315" cy="71041"/>
            </a:xfrm>
            <a:custGeom>
              <a:avLst/>
              <a:gdLst/>
              <a:ahLst/>
              <a:cxnLst/>
              <a:rect l="l" t="t" r="r" b="b"/>
              <a:pathLst>
                <a:path w="1395" h="915" extrusionOk="0">
                  <a:moveTo>
                    <a:pt x="1290" y="0"/>
                  </a:moveTo>
                  <a:cubicBezTo>
                    <a:pt x="1280" y="0"/>
                    <a:pt x="1269" y="3"/>
                    <a:pt x="1258" y="9"/>
                  </a:cubicBezTo>
                  <a:cubicBezTo>
                    <a:pt x="832" y="234"/>
                    <a:pt x="428" y="497"/>
                    <a:pt x="56" y="800"/>
                  </a:cubicBezTo>
                  <a:cubicBezTo>
                    <a:pt x="0" y="844"/>
                    <a:pt x="52" y="915"/>
                    <a:pt x="109" y="915"/>
                  </a:cubicBezTo>
                  <a:cubicBezTo>
                    <a:pt x="124" y="915"/>
                    <a:pt x="140" y="910"/>
                    <a:pt x="154" y="898"/>
                  </a:cubicBezTo>
                  <a:cubicBezTo>
                    <a:pt x="520" y="606"/>
                    <a:pt x="913" y="350"/>
                    <a:pt x="1328" y="132"/>
                  </a:cubicBezTo>
                  <a:cubicBezTo>
                    <a:pt x="1394" y="96"/>
                    <a:pt x="1352"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flipH="1">
              <a:off x="1155428" y="2903210"/>
              <a:ext cx="298700" cy="106600"/>
            </a:xfrm>
            <a:custGeom>
              <a:avLst/>
              <a:gdLst/>
              <a:ahLst/>
              <a:cxnLst/>
              <a:rect l="l" t="t" r="r" b="b"/>
              <a:pathLst>
                <a:path w="3847" h="1373" extrusionOk="0">
                  <a:moveTo>
                    <a:pt x="99" y="1"/>
                  </a:moveTo>
                  <a:cubicBezTo>
                    <a:pt x="41" y="1"/>
                    <a:pt x="0" y="91"/>
                    <a:pt x="65" y="132"/>
                  </a:cubicBezTo>
                  <a:cubicBezTo>
                    <a:pt x="314" y="287"/>
                    <a:pt x="592" y="378"/>
                    <a:pt x="870" y="466"/>
                  </a:cubicBezTo>
                  <a:cubicBezTo>
                    <a:pt x="1186" y="568"/>
                    <a:pt x="1502" y="666"/>
                    <a:pt x="1819" y="765"/>
                  </a:cubicBezTo>
                  <a:cubicBezTo>
                    <a:pt x="2455" y="965"/>
                    <a:pt x="3091" y="1169"/>
                    <a:pt x="3731" y="1369"/>
                  </a:cubicBezTo>
                  <a:cubicBezTo>
                    <a:pt x="3738" y="1371"/>
                    <a:pt x="3745" y="1372"/>
                    <a:pt x="3751" y="1372"/>
                  </a:cubicBezTo>
                  <a:cubicBezTo>
                    <a:pt x="3821" y="1372"/>
                    <a:pt x="3846" y="1258"/>
                    <a:pt x="3766" y="1232"/>
                  </a:cubicBezTo>
                  <a:cubicBezTo>
                    <a:pt x="3140" y="1035"/>
                    <a:pt x="2515" y="839"/>
                    <a:pt x="1889" y="642"/>
                  </a:cubicBezTo>
                  <a:cubicBezTo>
                    <a:pt x="1580" y="543"/>
                    <a:pt x="1267" y="445"/>
                    <a:pt x="958" y="347"/>
                  </a:cubicBezTo>
                  <a:cubicBezTo>
                    <a:pt x="673" y="259"/>
                    <a:pt x="388" y="171"/>
                    <a:pt x="135" y="13"/>
                  </a:cubicBezTo>
                  <a:cubicBezTo>
                    <a:pt x="123" y="5"/>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flipH="1">
              <a:off x="1152407" y="2970837"/>
              <a:ext cx="61728" cy="24224"/>
            </a:xfrm>
            <a:custGeom>
              <a:avLst/>
              <a:gdLst/>
              <a:ahLst/>
              <a:cxnLst/>
              <a:rect l="l" t="t" r="r" b="b"/>
              <a:pathLst>
                <a:path w="795" h="312" extrusionOk="0">
                  <a:moveTo>
                    <a:pt x="503" y="1"/>
                  </a:moveTo>
                  <a:cubicBezTo>
                    <a:pt x="335" y="1"/>
                    <a:pt x="168" y="67"/>
                    <a:pt x="49" y="193"/>
                  </a:cubicBezTo>
                  <a:cubicBezTo>
                    <a:pt x="0" y="241"/>
                    <a:pt x="50" y="311"/>
                    <a:pt x="103" y="311"/>
                  </a:cubicBezTo>
                  <a:cubicBezTo>
                    <a:pt x="118" y="311"/>
                    <a:pt x="134" y="305"/>
                    <a:pt x="148" y="291"/>
                  </a:cubicBezTo>
                  <a:cubicBezTo>
                    <a:pt x="240" y="193"/>
                    <a:pt x="375" y="138"/>
                    <a:pt x="509" y="138"/>
                  </a:cubicBezTo>
                  <a:cubicBezTo>
                    <a:pt x="568" y="138"/>
                    <a:pt x="627" y="149"/>
                    <a:pt x="682" y="171"/>
                  </a:cubicBezTo>
                  <a:cubicBezTo>
                    <a:pt x="694" y="176"/>
                    <a:pt x="707" y="179"/>
                    <a:pt x="719" y="179"/>
                  </a:cubicBezTo>
                  <a:cubicBezTo>
                    <a:pt x="742" y="179"/>
                    <a:pt x="763" y="170"/>
                    <a:pt x="777" y="147"/>
                  </a:cubicBezTo>
                  <a:cubicBezTo>
                    <a:pt x="794" y="119"/>
                    <a:pt x="787" y="66"/>
                    <a:pt x="752" y="52"/>
                  </a:cubicBezTo>
                  <a:cubicBezTo>
                    <a:pt x="673" y="18"/>
                    <a:pt x="588" y="1"/>
                    <a:pt x="503"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flipH="1">
              <a:off x="1077946" y="2634335"/>
              <a:ext cx="110722" cy="339054"/>
            </a:xfrm>
            <a:custGeom>
              <a:avLst/>
              <a:gdLst/>
              <a:ahLst/>
              <a:cxnLst/>
              <a:rect l="l" t="t" r="r" b="b"/>
              <a:pathLst>
                <a:path w="1426" h="4367" extrusionOk="0">
                  <a:moveTo>
                    <a:pt x="1332" y="1"/>
                  </a:moveTo>
                  <a:cubicBezTo>
                    <a:pt x="1312" y="1"/>
                    <a:pt x="1293" y="12"/>
                    <a:pt x="1282" y="38"/>
                  </a:cubicBezTo>
                  <a:cubicBezTo>
                    <a:pt x="1229" y="158"/>
                    <a:pt x="1211" y="302"/>
                    <a:pt x="1183" y="425"/>
                  </a:cubicBezTo>
                  <a:cubicBezTo>
                    <a:pt x="1148" y="562"/>
                    <a:pt x="1113" y="699"/>
                    <a:pt x="1081" y="836"/>
                  </a:cubicBezTo>
                  <a:cubicBezTo>
                    <a:pt x="1008" y="1121"/>
                    <a:pt x="930" y="1405"/>
                    <a:pt x="849" y="1687"/>
                  </a:cubicBezTo>
                  <a:cubicBezTo>
                    <a:pt x="695" y="2242"/>
                    <a:pt x="526" y="2790"/>
                    <a:pt x="347" y="3339"/>
                  </a:cubicBezTo>
                  <a:cubicBezTo>
                    <a:pt x="241" y="3651"/>
                    <a:pt x="132" y="3968"/>
                    <a:pt x="20" y="4281"/>
                  </a:cubicBezTo>
                  <a:cubicBezTo>
                    <a:pt x="1" y="4332"/>
                    <a:pt x="44" y="4366"/>
                    <a:pt x="87" y="4366"/>
                  </a:cubicBezTo>
                  <a:cubicBezTo>
                    <a:pt x="115" y="4366"/>
                    <a:pt x="143" y="4352"/>
                    <a:pt x="154" y="4319"/>
                  </a:cubicBezTo>
                  <a:cubicBezTo>
                    <a:pt x="540" y="3247"/>
                    <a:pt x="878" y="2158"/>
                    <a:pt x="1169" y="1054"/>
                  </a:cubicBezTo>
                  <a:cubicBezTo>
                    <a:pt x="1208" y="896"/>
                    <a:pt x="1250" y="738"/>
                    <a:pt x="1289" y="580"/>
                  </a:cubicBezTo>
                  <a:cubicBezTo>
                    <a:pt x="1306" y="502"/>
                    <a:pt x="1327" y="425"/>
                    <a:pt x="1345" y="348"/>
                  </a:cubicBezTo>
                  <a:cubicBezTo>
                    <a:pt x="1363" y="274"/>
                    <a:pt x="1370" y="179"/>
                    <a:pt x="1401" y="109"/>
                  </a:cubicBezTo>
                  <a:cubicBezTo>
                    <a:pt x="1425" y="53"/>
                    <a:pt x="1377"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flipH="1">
              <a:off x="1105512" y="2653513"/>
              <a:ext cx="19722" cy="55513"/>
            </a:xfrm>
            <a:custGeom>
              <a:avLst/>
              <a:gdLst/>
              <a:ahLst/>
              <a:cxnLst/>
              <a:rect l="l" t="t" r="r" b="b"/>
              <a:pathLst>
                <a:path w="254" h="715" extrusionOk="0">
                  <a:moveTo>
                    <a:pt x="112" y="1"/>
                  </a:moveTo>
                  <a:cubicBezTo>
                    <a:pt x="80" y="1"/>
                    <a:pt x="46" y="18"/>
                    <a:pt x="40" y="51"/>
                  </a:cubicBezTo>
                  <a:cubicBezTo>
                    <a:pt x="1" y="255"/>
                    <a:pt x="22" y="470"/>
                    <a:pt x="103" y="663"/>
                  </a:cubicBezTo>
                  <a:cubicBezTo>
                    <a:pt x="115" y="692"/>
                    <a:pt x="139" y="715"/>
                    <a:pt x="169" y="715"/>
                  </a:cubicBezTo>
                  <a:cubicBezTo>
                    <a:pt x="175" y="715"/>
                    <a:pt x="181" y="714"/>
                    <a:pt x="187" y="712"/>
                  </a:cubicBezTo>
                  <a:cubicBezTo>
                    <a:pt x="222" y="702"/>
                    <a:pt x="254" y="659"/>
                    <a:pt x="236" y="624"/>
                  </a:cubicBezTo>
                  <a:cubicBezTo>
                    <a:pt x="166" y="456"/>
                    <a:pt x="141" y="269"/>
                    <a:pt x="177" y="90"/>
                  </a:cubicBezTo>
                  <a:cubicBezTo>
                    <a:pt x="184" y="51"/>
                    <a:pt x="166" y="13"/>
                    <a:pt x="127" y="2"/>
                  </a:cubicBezTo>
                  <a:cubicBezTo>
                    <a:pt x="122" y="1"/>
                    <a:pt x="117"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flipH="1">
              <a:off x="1371124" y="2258237"/>
              <a:ext cx="148302" cy="51786"/>
            </a:xfrm>
            <a:custGeom>
              <a:avLst/>
              <a:gdLst/>
              <a:ahLst/>
              <a:cxnLst/>
              <a:rect l="l" t="t" r="r" b="b"/>
              <a:pathLst>
                <a:path w="1910" h="667" extrusionOk="0">
                  <a:moveTo>
                    <a:pt x="98" y="1"/>
                  </a:moveTo>
                  <a:cubicBezTo>
                    <a:pt x="48" y="1"/>
                    <a:pt x="1" y="51"/>
                    <a:pt x="38" y="102"/>
                  </a:cubicBezTo>
                  <a:cubicBezTo>
                    <a:pt x="108" y="204"/>
                    <a:pt x="214" y="250"/>
                    <a:pt x="326" y="289"/>
                  </a:cubicBezTo>
                  <a:cubicBezTo>
                    <a:pt x="488" y="345"/>
                    <a:pt x="649" y="394"/>
                    <a:pt x="815" y="443"/>
                  </a:cubicBezTo>
                  <a:cubicBezTo>
                    <a:pt x="1134" y="535"/>
                    <a:pt x="1461" y="608"/>
                    <a:pt x="1788" y="665"/>
                  </a:cubicBezTo>
                  <a:cubicBezTo>
                    <a:pt x="1794" y="666"/>
                    <a:pt x="1799" y="666"/>
                    <a:pt x="1804" y="666"/>
                  </a:cubicBezTo>
                  <a:cubicBezTo>
                    <a:pt x="1883" y="666"/>
                    <a:pt x="1909" y="544"/>
                    <a:pt x="1827" y="531"/>
                  </a:cubicBezTo>
                  <a:cubicBezTo>
                    <a:pt x="1532" y="478"/>
                    <a:pt x="1236" y="412"/>
                    <a:pt x="945" y="334"/>
                  </a:cubicBezTo>
                  <a:cubicBezTo>
                    <a:pt x="804" y="296"/>
                    <a:pt x="660" y="253"/>
                    <a:pt x="519" y="208"/>
                  </a:cubicBezTo>
                  <a:cubicBezTo>
                    <a:pt x="403" y="169"/>
                    <a:pt x="235" y="137"/>
                    <a:pt x="157" y="32"/>
                  </a:cubicBezTo>
                  <a:cubicBezTo>
                    <a:pt x="141" y="10"/>
                    <a:pt x="12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flipH="1">
              <a:off x="1357385" y="2264991"/>
              <a:ext cx="38823" cy="36180"/>
            </a:xfrm>
            <a:custGeom>
              <a:avLst/>
              <a:gdLst/>
              <a:ahLst/>
              <a:cxnLst/>
              <a:rect l="l" t="t" r="r" b="b"/>
              <a:pathLst>
                <a:path w="500" h="466" extrusionOk="0">
                  <a:moveTo>
                    <a:pt x="423" y="0"/>
                  </a:moveTo>
                  <a:cubicBezTo>
                    <a:pt x="405" y="0"/>
                    <a:pt x="387" y="6"/>
                    <a:pt x="373" y="19"/>
                  </a:cubicBezTo>
                  <a:cubicBezTo>
                    <a:pt x="257" y="128"/>
                    <a:pt x="145" y="237"/>
                    <a:pt x="29" y="346"/>
                  </a:cubicBezTo>
                  <a:cubicBezTo>
                    <a:pt x="1" y="370"/>
                    <a:pt x="1" y="419"/>
                    <a:pt x="29" y="444"/>
                  </a:cubicBezTo>
                  <a:cubicBezTo>
                    <a:pt x="43" y="458"/>
                    <a:pt x="61" y="465"/>
                    <a:pt x="78" y="465"/>
                  </a:cubicBezTo>
                  <a:cubicBezTo>
                    <a:pt x="96" y="465"/>
                    <a:pt x="113" y="458"/>
                    <a:pt x="127" y="444"/>
                  </a:cubicBezTo>
                  <a:cubicBezTo>
                    <a:pt x="243" y="335"/>
                    <a:pt x="356" y="226"/>
                    <a:pt x="472" y="121"/>
                  </a:cubicBezTo>
                  <a:cubicBezTo>
                    <a:pt x="500" y="93"/>
                    <a:pt x="500" y="47"/>
                    <a:pt x="472" y="19"/>
                  </a:cubicBezTo>
                  <a:cubicBezTo>
                    <a:pt x="458" y="6"/>
                    <a:pt x="440"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flipH="1">
              <a:off x="1631076" y="2391160"/>
              <a:ext cx="12889" cy="22050"/>
            </a:xfrm>
            <a:custGeom>
              <a:avLst/>
              <a:gdLst/>
              <a:ahLst/>
              <a:cxnLst/>
              <a:rect l="l" t="t" r="r" b="b"/>
              <a:pathLst>
                <a:path w="166" h="284" extrusionOk="0">
                  <a:moveTo>
                    <a:pt x="95" y="0"/>
                  </a:moveTo>
                  <a:cubicBezTo>
                    <a:pt x="78" y="4"/>
                    <a:pt x="57" y="7"/>
                    <a:pt x="46" y="21"/>
                  </a:cubicBezTo>
                  <a:cubicBezTo>
                    <a:pt x="32" y="35"/>
                    <a:pt x="25" y="53"/>
                    <a:pt x="25" y="70"/>
                  </a:cubicBezTo>
                  <a:cubicBezTo>
                    <a:pt x="25" y="91"/>
                    <a:pt x="25" y="112"/>
                    <a:pt x="22" y="134"/>
                  </a:cubicBezTo>
                  <a:lnTo>
                    <a:pt x="25" y="116"/>
                  </a:lnTo>
                  <a:lnTo>
                    <a:pt x="25" y="116"/>
                  </a:lnTo>
                  <a:cubicBezTo>
                    <a:pt x="22" y="141"/>
                    <a:pt x="14" y="169"/>
                    <a:pt x="4" y="197"/>
                  </a:cubicBezTo>
                  <a:cubicBezTo>
                    <a:pt x="0" y="211"/>
                    <a:pt x="4" y="235"/>
                    <a:pt x="11" y="250"/>
                  </a:cubicBezTo>
                  <a:cubicBezTo>
                    <a:pt x="22" y="264"/>
                    <a:pt x="36" y="278"/>
                    <a:pt x="53" y="281"/>
                  </a:cubicBezTo>
                  <a:cubicBezTo>
                    <a:pt x="60" y="282"/>
                    <a:pt x="66" y="283"/>
                    <a:pt x="73" y="283"/>
                  </a:cubicBezTo>
                  <a:cubicBezTo>
                    <a:pt x="85" y="283"/>
                    <a:pt x="97" y="281"/>
                    <a:pt x="106" y="274"/>
                  </a:cubicBezTo>
                  <a:cubicBezTo>
                    <a:pt x="123" y="264"/>
                    <a:pt x="134" y="253"/>
                    <a:pt x="141" y="232"/>
                  </a:cubicBezTo>
                  <a:cubicBezTo>
                    <a:pt x="159" y="183"/>
                    <a:pt x="166" y="127"/>
                    <a:pt x="166" y="70"/>
                  </a:cubicBezTo>
                  <a:cubicBezTo>
                    <a:pt x="166" y="53"/>
                    <a:pt x="159" y="35"/>
                    <a:pt x="145" y="21"/>
                  </a:cubicBezTo>
                  <a:cubicBezTo>
                    <a:pt x="130" y="1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flipH="1">
              <a:off x="1609802" y="2375321"/>
              <a:ext cx="15063" cy="26863"/>
            </a:xfrm>
            <a:custGeom>
              <a:avLst/>
              <a:gdLst/>
              <a:ahLst/>
              <a:cxnLst/>
              <a:rect l="l" t="t" r="r" b="b"/>
              <a:pathLst>
                <a:path w="194" h="346" extrusionOk="0">
                  <a:moveTo>
                    <a:pt x="120" y="0"/>
                  </a:moveTo>
                  <a:cubicBezTo>
                    <a:pt x="102" y="4"/>
                    <a:pt x="85" y="7"/>
                    <a:pt x="71" y="21"/>
                  </a:cubicBezTo>
                  <a:cubicBezTo>
                    <a:pt x="67" y="28"/>
                    <a:pt x="64" y="32"/>
                    <a:pt x="60" y="35"/>
                  </a:cubicBezTo>
                  <a:cubicBezTo>
                    <a:pt x="57" y="49"/>
                    <a:pt x="53" y="60"/>
                    <a:pt x="53" y="74"/>
                  </a:cubicBezTo>
                  <a:cubicBezTo>
                    <a:pt x="53" y="74"/>
                    <a:pt x="53" y="74"/>
                    <a:pt x="53" y="74"/>
                  </a:cubicBezTo>
                  <a:lnTo>
                    <a:pt x="53" y="74"/>
                  </a:lnTo>
                  <a:cubicBezTo>
                    <a:pt x="50" y="77"/>
                    <a:pt x="50" y="85"/>
                    <a:pt x="50" y="92"/>
                  </a:cubicBezTo>
                  <a:lnTo>
                    <a:pt x="53" y="74"/>
                  </a:lnTo>
                  <a:lnTo>
                    <a:pt x="53" y="74"/>
                  </a:lnTo>
                  <a:cubicBezTo>
                    <a:pt x="43" y="137"/>
                    <a:pt x="29" y="197"/>
                    <a:pt x="11" y="257"/>
                  </a:cubicBezTo>
                  <a:cubicBezTo>
                    <a:pt x="0" y="292"/>
                    <a:pt x="25" y="334"/>
                    <a:pt x="60" y="345"/>
                  </a:cubicBezTo>
                  <a:cubicBezTo>
                    <a:pt x="65" y="345"/>
                    <a:pt x="70" y="346"/>
                    <a:pt x="75" y="346"/>
                  </a:cubicBezTo>
                  <a:cubicBezTo>
                    <a:pt x="108" y="346"/>
                    <a:pt x="139" y="326"/>
                    <a:pt x="148" y="295"/>
                  </a:cubicBezTo>
                  <a:cubicBezTo>
                    <a:pt x="169" y="222"/>
                    <a:pt x="183" y="148"/>
                    <a:pt x="190" y="70"/>
                  </a:cubicBezTo>
                  <a:cubicBezTo>
                    <a:pt x="194" y="56"/>
                    <a:pt x="183" y="35"/>
                    <a:pt x="173" y="21"/>
                  </a:cubicBezTo>
                  <a:cubicBezTo>
                    <a:pt x="159" y="11"/>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flipH="1">
              <a:off x="911172" y="2571135"/>
              <a:ext cx="16771" cy="28416"/>
            </a:xfrm>
            <a:custGeom>
              <a:avLst/>
              <a:gdLst/>
              <a:ahLst/>
              <a:cxnLst/>
              <a:rect l="l" t="t" r="r" b="b"/>
              <a:pathLst>
                <a:path w="216" h="366" extrusionOk="0">
                  <a:moveTo>
                    <a:pt x="140" y="0"/>
                  </a:moveTo>
                  <a:cubicBezTo>
                    <a:pt x="110" y="0"/>
                    <a:pt x="80" y="18"/>
                    <a:pt x="71" y="51"/>
                  </a:cubicBezTo>
                  <a:cubicBezTo>
                    <a:pt x="50" y="128"/>
                    <a:pt x="29" y="202"/>
                    <a:pt x="12" y="279"/>
                  </a:cubicBezTo>
                  <a:cubicBezTo>
                    <a:pt x="1" y="315"/>
                    <a:pt x="22" y="357"/>
                    <a:pt x="57" y="364"/>
                  </a:cubicBezTo>
                  <a:cubicBezTo>
                    <a:pt x="63" y="365"/>
                    <a:pt x="68" y="365"/>
                    <a:pt x="74" y="365"/>
                  </a:cubicBezTo>
                  <a:cubicBezTo>
                    <a:pt x="106" y="365"/>
                    <a:pt x="136" y="348"/>
                    <a:pt x="145" y="315"/>
                  </a:cubicBezTo>
                  <a:cubicBezTo>
                    <a:pt x="166" y="241"/>
                    <a:pt x="184" y="163"/>
                    <a:pt x="205" y="90"/>
                  </a:cubicBezTo>
                  <a:cubicBezTo>
                    <a:pt x="215" y="54"/>
                    <a:pt x="194" y="12"/>
                    <a:pt x="156" y="2"/>
                  </a:cubicBezTo>
                  <a:cubicBezTo>
                    <a:pt x="151" y="1"/>
                    <a:pt x="14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flipH="1">
              <a:off x="887724" y="2555140"/>
              <a:ext cx="12113" cy="16693"/>
            </a:xfrm>
            <a:custGeom>
              <a:avLst/>
              <a:gdLst/>
              <a:ahLst/>
              <a:cxnLst/>
              <a:rect l="l" t="t" r="r" b="b"/>
              <a:pathLst>
                <a:path w="156" h="215" extrusionOk="0">
                  <a:moveTo>
                    <a:pt x="85" y="0"/>
                  </a:moveTo>
                  <a:cubicBezTo>
                    <a:pt x="71" y="0"/>
                    <a:pt x="61" y="4"/>
                    <a:pt x="50" y="11"/>
                  </a:cubicBezTo>
                  <a:cubicBezTo>
                    <a:pt x="43" y="14"/>
                    <a:pt x="40" y="18"/>
                    <a:pt x="36" y="21"/>
                  </a:cubicBezTo>
                  <a:cubicBezTo>
                    <a:pt x="26" y="32"/>
                    <a:pt x="19" y="43"/>
                    <a:pt x="15" y="53"/>
                  </a:cubicBezTo>
                  <a:cubicBezTo>
                    <a:pt x="12" y="78"/>
                    <a:pt x="8" y="102"/>
                    <a:pt x="4" y="123"/>
                  </a:cubicBezTo>
                  <a:cubicBezTo>
                    <a:pt x="1" y="134"/>
                    <a:pt x="1" y="144"/>
                    <a:pt x="4" y="151"/>
                  </a:cubicBezTo>
                  <a:cubicBezTo>
                    <a:pt x="4" y="162"/>
                    <a:pt x="8" y="173"/>
                    <a:pt x="12" y="180"/>
                  </a:cubicBezTo>
                  <a:cubicBezTo>
                    <a:pt x="15" y="187"/>
                    <a:pt x="22" y="194"/>
                    <a:pt x="29" y="197"/>
                  </a:cubicBezTo>
                  <a:cubicBezTo>
                    <a:pt x="36" y="204"/>
                    <a:pt x="43" y="208"/>
                    <a:pt x="54" y="211"/>
                  </a:cubicBezTo>
                  <a:lnTo>
                    <a:pt x="71" y="215"/>
                  </a:lnTo>
                  <a:cubicBezTo>
                    <a:pt x="85" y="215"/>
                    <a:pt x="96" y="211"/>
                    <a:pt x="106" y="204"/>
                  </a:cubicBezTo>
                  <a:cubicBezTo>
                    <a:pt x="113" y="201"/>
                    <a:pt x="117" y="197"/>
                    <a:pt x="120" y="194"/>
                  </a:cubicBezTo>
                  <a:cubicBezTo>
                    <a:pt x="131" y="183"/>
                    <a:pt x="135" y="176"/>
                    <a:pt x="138" y="162"/>
                  </a:cubicBezTo>
                  <a:cubicBezTo>
                    <a:pt x="142" y="137"/>
                    <a:pt x="149" y="116"/>
                    <a:pt x="152" y="92"/>
                  </a:cubicBezTo>
                  <a:cubicBezTo>
                    <a:pt x="156" y="81"/>
                    <a:pt x="156" y="74"/>
                    <a:pt x="152" y="64"/>
                  </a:cubicBezTo>
                  <a:cubicBezTo>
                    <a:pt x="152" y="53"/>
                    <a:pt x="149" y="46"/>
                    <a:pt x="145" y="35"/>
                  </a:cubicBezTo>
                  <a:cubicBezTo>
                    <a:pt x="138" y="28"/>
                    <a:pt x="135" y="21"/>
                    <a:pt x="128" y="18"/>
                  </a:cubicBezTo>
                  <a:cubicBezTo>
                    <a:pt x="120" y="11"/>
                    <a:pt x="110" y="7"/>
                    <a:pt x="103" y="4"/>
                  </a:cubicBez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flipH="1">
              <a:off x="1152719" y="3209509"/>
              <a:ext cx="16150" cy="32376"/>
            </a:xfrm>
            <a:custGeom>
              <a:avLst/>
              <a:gdLst/>
              <a:ahLst/>
              <a:cxnLst/>
              <a:rect l="l" t="t" r="r" b="b"/>
              <a:pathLst>
                <a:path w="208" h="417" extrusionOk="0">
                  <a:moveTo>
                    <a:pt x="134" y="1"/>
                  </a:moveTo>
                  <a:cubicBezTo>
                    <a:pt x="116" y="1"/>
                    <a:pt x="99" y="8"/>
                    <a:pt x="85" y="22"/>
                  </a:cubicBezTo>
                  <a:cubicBezTo>
                    <a:pt x="71" y="36"/>
                    <a:pt x="67" y="53"/>
                    <a:pt x="64" y="71"/>
                  </a:cubicBezTo>
                  <a:lnTo>
                    <a:pt x="64" y="78"/>
                  </a:lnTo>
                  <a:lnTo>
                    <a:pt x="60" y="95"/>
                  </a:lnTo>
                  <a:cubicBezTo>
                    <a:pt x="60" y="106"/>
                    <a:pt x="57" y="117"/>
                    <a:pt x="57" y="127"/>
                  </a:cubicBezTo>
                  <a:cubicBezTo>
                    <a:pt x="53" y="148"/>
                    <a:pt x="50" y="173"/>
                    <a:pt x="43" y="194"/>
                  </a:cubicBezTo>
                  <a:cubicBezTo>
                    <a:pt x="36" y="240"/>
                    <a:pt x="22" y="282"/>
                    <a:pt x="11" y="327"/>
                  </a:cubicBezTo>
                  <a:cubicBezTo>
                    <a:pt x="1" y="363"/>
                    <a:pt x="22" y="405"/>
                    <a:pt x="60" y="415"/>
                  </a:cubicBezTo>
                  <a:cubicBezTo>
                    <a:pt x="65" y="416"/>
                    <a:pt x="69" y="417"/>
                    <a:pt x="74" y="417"/>
                  </a:cubicBezTo>
                  <a:cubicBezTo>
                    <a:pt x="105" y="417"/>
                    <a:pt x="135" y="397"/>
                    <a:pt x="145" y="366"/>
                  </a:cubicBezTo>
                  <a:cubicBezTo>
                    <a:pt x="173" y="268"/>
                    <a:pt x="194" y="169"/>
                    <a:pt x="204" y="71"/>
                  </a:cubicBezTo>
                  <a:cubicBezTo>
                    <a:pt x="208" y="53"/>
                    <a:pt x="194" y="32"/>
                    <a:pt x="183" y="22"/>
                  </a:cubicBezTo>
                  <a:cubicBezTo>
                    <a:pt x="173" y="8"/>
                    <a:pt x="152"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flipH="1">
              <a:off x="1182146" y="3237693"/>
              <a:ext cx="15684" cy="32686"/>
            </a:xfrm>
            <a:custGeom>
              <a:avLst/>
              <a:gdLst/>
              <a:ahLst/>
              <a:cxnLst/>
              <a:rect l="l" t="t" r="r" b="b"/>
              <a:pathLst>
                <a:path w="202" h="421" extrusionOk="0">
                  <a:moveTo>
                    <a:pt x="125" y="0"/>
                  </a:moveTo>
                  <a:cubicBezTo>
                    <a:pt x="95" y="0"/>
                    <a:pt x="69" y="20"/>
                    <a:pt x="61" y="52"/>
                  </a:cubicBezTo>
                  <a:cubicBezTo>
                    <a:pt x="61" y="52"/>
                    <a:pt x="61" y="52"/>
                    <a:pt x="61" y="52"/>
                  </a:cubicBezTo>
                  <a:lnTo>
                    <a:pt x="61" y="52"/>
                  </a:lnTo>
                  <a:cubicBezTo>
                    <a:pt x="54" y="66"/>
                    <a:pt x="50" y="80"/>
                    <a:pt x="43" y="95"/>
                  </a:cubicBezTo>
                  <a:cubicBezTo>
                    <a:pt x="39" y="108"/>
                    <a:pt x="40" y="122"/>
                    <a:pt x="45" y="135"/>
                  </a:cubicBezTo>
                  <a:lnTo>
                    <a:pt x="45" y="135"/>
                  </a:lnTo>
                  <a:cubicBezTo>
                    <a:pt x="33" y="201"/>
                    <a:pt x="20" y="267"/>
                    <a:pt x="8" y="334"/>
                  </a:cubicBezTo>
                  <a:cubicBezTo>
                    <a:pt x="1" y="369"/>
                    <a:pt x="19" y="411"/>
                    <a:pt x="57" y="418"/>
                  </a:cubicBezTo>
                  <a:cubicBezTo>
                    <a:pt x="63" y="420"/>
                    <a:pt x="69" y="421"/>
                    <a:pt x="75" y="421"/>
                  </a:cubicBezTo>
                  <a:cubicBezTo>
                    <a:pt x="104" y="421"/>
                    <a:pt x="136" y="401"/>
                    <a:pt x="142" y="372"/>
                  </a:cubicBezTo>
                  <a:cubicBezTo>
                    <a:pt x="159" y="277"/>
                    <a:pt x="177" y="182"/>
                    <a:pt x="194" y="87"/>
                  </a:cubicBezTo>
                  <a:cubicBezTo>
                    <a:pt x="201" y="52"/>
                    <a:pt x="184" y="10"/>
                    <a:pt x="145" y="3"/>
                  </a:cubicBezTo>
                  <a:cubicBezTo>
                    <a:pt x="138" y="1"/>
                    <a:pt x="132"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flipH="1">
              <a:off x="972417" y="3208577"/>
              <a:ext cx="545378" cy="215218"/>
            </a:xfrm>
            <a:custGeom>
              <a:avLst/>
              <a:gdLst/>
              <a:ahLst/>
              <a:cxnLst/>
              <a:rect l="l" t="t" r="r" b="b"/>
              <a:pathLst>
                <a:path w="7024" h="2772" extrusionOk="0">
                  <a:moveTo>
                    <a:pt x="99" y="1"/>
                  </a:moveTo>
                  <a:cubicBezTo>
                    <a:pt x="40" y="1"/>
                    <a:pt x="1" y="92"/>
                    <a:pt x="62" y="136"/>
                  </a:cubicBezTo>
                  <a:cubicBezTo>
                    <a:pt x="945" y="730"/>
                    <a:pt x="1830" y="1327"/>
                    <a:pt x="2762" y="1844"/>
                  </a:cubicBezTo>
                  <a:cubicBezTo>
                    <a:pt x="3226" y="2100"/>
                    <a:pt x="3704" y="2336"/>
                    <a:pt x="4192" y="2543"/>
                  </a:cubicBezTo>
                  <a:cubicBezTo>
                    <a:pt x="4421" y="2638"/>
                    <a:pt x="4653" y="2733"/>
                    <a:pt x="4902" y="2761"/>
                  </a:cubicBezTo>
                  <a:cubicBezTo>
                    <a:pt x="4954" y="2768"/>
                    <a:pt x="5006" y="2771"/>
                    <a:pt x="5057" y="2771"/>
                  </a:cubicBezTo>
                  <a:cubicBezTo>
                    <a:pt x="5246" y="2771"/>
                    <a:pt x="5432" y="2727"/>
                    <a:pt x="5609" y="2656"/>
                  </a:cubicBezTo>
                  <a:cubicBezTo>
                    <a:pt x="5862" y="2554"/>
                    <a:pt x="6087" y="2403"/>
                    <a:pt x="6298" y="2237"/>
                  </a:cubicBezTo>
                  <a:cubicBezTo>
                    <a:pt x="6537" y="2055"/>
                    <a:pt x="6761" y="1854"/>
                    <a:pt x="6972" y="1640"/>
                  </a:cubicBezTo>
                  <a:cubicBezTo>
                    <a:pt x="7024" y="1591"/>
                    <a:pt x="6975" y="1521"/>
                    <a:pt x="6921" y="1521"/>
                  </a:cubicBezTo>
                  <a:cubicBezTo>
                    <a:pt x="6905" y="1521"/>
                    <a:pt x="6888" y="1527"/>
                    <a:pt x="6874" y="1541"/>
                  </a:cubicBezTo>
                  <a:cubicBezTo>
                    <a:pt x="6526" y="1893"/>
                    <a:pt x="6136" y="2244"/>
                    <a:pt x="5689" y="2466"/>
                  </a:cubicBezTo>
                  <a:cubicBezTo>
                    <a:pt x="5493" y="2566"/>
                    <a:pt x="5277" y="2633"/>
                    <a:pt x="5056" y="2633"/>
                  </a:cubicBezTo>
                  <a:cubicBezTo>
                    <a:pt x="5035" y="2633"/>
                    <a:pt x="5014" y="2632"/>
                    <a:pt x="4994" y="2631"/>
                  </a:cubicBezTo>
                  <a:cubicBezTo>
                    <a:pt x="4751" y="2617"/>
                    <a:pt x="4516" y="2526"/>
                    <a:pt x="4291" y="2431"/>
                  </a:cubicBezTo>
                  <a:cubicBezTo>
                    <a:pt x="3342" y="2041"/>
                    <a:pt x="2449" y="1527"/>
                    <a:pt x="1588" y="976"/>
                  </a:cubicBezTo>
                  <a:cubicBezTo>
                    <a:pt x="1099" y="663"/>
                    <a:pt x="618" y="339"/>
                    <a:pt x="136" y="13"/>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flipH="1">
              <a:off x="1621526" y="3398645"/>
              <a:ext cx="14287" cy="30357"/>
            </a:xfrm>
            <a:custGeom>
              <a:avLst/>
              <a:gdLst/>
              <a:ahLst/>
              <a:cxnLst/>
              <a:rect l="l" t="t" r="r" b="b"/>
              <a:pathLst>
                <a:path w="184" h="391" extrusionOk="0">
                  <a:moveTo>
                    <a:pt x="80" y="0"/>
                  </a:moveTo>
                  <a:cubicBezTo>
                    <a:pt x="78" y="0"/>
                    <a:pt x="76" y="0"/>
                    <a:pt x="75" y="0"/>
                  </a:cubicBezTo>
                  <a:cubicBezTo>
                    <a:pt x="36" y="0"/>
                    <a:pt x="1" y="32"/>
                    <a:pt x="4" y="71"/>
                  </a:cubicBezTo>
                  <a:cubicBezTo>
                    <a:pt x="8" y="162"/>
                    <a:pt x="22" y="250"/>
                    <a:pt x="40" y="341"/>
                  </a:cubicBezTo>
                  <a:cubicBezTo>
                    <a:pt x="48" y="369"/>
                    <a:pt x="77" y="391"/>
                    <a:pt x="106" y="391"/>
                  </a:cubicBezTo>
                  <a:cubicBezTo>
                    <a:pt x="113" y="391"/>
                    <a:pt x="121" y="390"/>
                    <a:pt x="127" y="387"/>
                  </a:cubicBezTo>
                  <a:cubicBezTo>
                    <a:pt x="163" y="376"/>
                    <a:pt x="184" y="341"/>
                    <a:pt x="177" y="303"/>
                  </a:cubicBezTo>
                  <a:cubicBezTo>
                    <a:pt x="166" y="260"/>
                    <a:pt x="159" y="215"/>
                    <a:pt x="152" y="172"/>
                  </a:cubicBezTo>
                  <a:lnTo>
                    <a:pt x="152" y="172"/>
                  </a:lnTo>
                  <a:lnTo>
                    <a:pt x="156" y="190"/>
                  </a:lnTo>
                  <a:cubicBezTo>
                    <a:pt x="148" y="151"/>
                    <a:pt x="145" y="109"/>
                    <a:pt x="141" y="71"/>
                  </a:cubicBezTo>
                  <a:cubicBezTo>
                    <a:pt x="141" y="34"/>
                    <a:pt x="11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flipH="1">
              <a:off x="1610035" y="3373489"/>
              <a:ext cx="12113" cy="24068"/>
            </a:xfrm>
            <a:custGeom>
              <a:avLst/>
              <a:gdLst/>
              <a:ahLst/>
              <a:cxnLst/>
              <a:rect l="l" t="t" r="r" b="b"/>
              <a:pathLst>
                <a:path w="156" h="310" extrusionOk="0">
                  <a:moveTo>
                    <a:pt x="78" y="1"/>
                  </a:moveTo>
                  <a:cubicBezTo>
                    <a:pt x="60" y="1"/>
                    <a:pt x="39" y="8"/>
                    <a:pt x="29" y="22"/>
                  </a:cubicBezTo>
                  <a:cubicBezTo>
                    <a:pt x="25" y="26"/>
                    <a:pt x="18" y="33"/>
                    <a:pt x="18" y="36"/>
                  </a:cubicBezTo>
                  <a:cubicBezTo>
                    <a:pt x="11" y="47"/>
                    <a:pt x="8" y="61"/>
                    <a:pt x="8" y="71"/>
                  </a:cubicBezTo>
                  <a:cubicBezTo>
                    <a:pt x="1" y="134"/>
                    <a:pt x="4" y="198"/>
                    <a:pt x="18" y="257"/>
                  </a:cubicBezTo>
                  <a:cubicBezTo>
                    <a:pt x="22" y="275"/>
                    <a:pt x="36" y="293"/>
                    <a:pt x="50" y="300"/>
                  </a:cubicBezTo>
                  <a:cubicBezTo>
                    <a:pt x="60" y="305"/>
                    <a:pt x="75" y="310"/>
                    <a:pt x="88" y="310"/>
                  </a:cubicBezTo>
                  <a:cubicBezTo>
                    <a:pt x="93" y="310"/>
                    <a:pt x="98" y="309"/>
                    <a:pt x="103" y="307"/>
                  </a:cubicBezTo>
                  <a:cubicBezTo>
                    <a:pt x="120" y="300"/>
                    <a:pt x="138" y="289"/>
                    <a:pt x="145" y="275"/>
                  </a:cubicBezTo>
                  <a:cubicBezTo>
                    <a:pt x="155" y="257"/>
                    <a:pt x="155" y="240"/>
                    <a:pt x="152" y="219"/>
                  </a:cubicBezTo>
                  <a:cubicBezTo>
                    <a:pt x="149" y="211"/>
                    <a:pt x="148" y="202"/>
                    <a:pt x="147" y="193"/>
                  </a:cubicBezTo>
                  <a:lnTo>
                    <a:pt x="147" y="193"/>
                  </a:lnTo>
                  <a:cubicBezTo>
                    <a:pt x="141" y="153"/>
                    <a:pt x="142" y="111"/>
                    <a:pt x="148" y="71"/>
                  </a:cubicBezTo>
                  <a:cubicBezTo>
                    <a:pt x="148" y="54"/>
                    <a:pt x="138" y="33"/>
                    <a:pt x="127" y="22"/>
                  </a:cubicBezTo>
                  <a:cubicBezTo>
                    <a:pt x="113" y="8"/>
                    <a:pt x="9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flipH="1">
              <a:off x="1240844" y="3489486"/>
              <a:ext cx="10948" cy="22981"/>
            </a:xfrm>
            <a:custGeom>
              <a:avLst/>
              <a:gdLst/>
              <a:ahLst/>
              <a:cxnLst/>
              <a:rect l="l" t="t" r="r" b="b"/>
              <a:pathLst>
                <a:path w="141" h="296" extrusionOk="0">
                  <a:moveTo>
                    <a:pt x="70" y="1"/>
                  </a:moveTo>
                  <a:cubicBezTo>
                    <a:pt x="53" y="1"/>
                    <a:pt x="32" y="8"/>
                    <a:pt x="21" y="22"/>
                  </a:cubicBezTo>
                  <a:cubicBezTo>
                    <a:pt x="7" y="36"/>
                    <a:pt x="0" y="50"/>
                    <a:pt x="0" y="71"/>
                  </a:cubicBezTo>
                  <a:lnTo>
                    <a:pt x="0" y="226"/>
                  </a:lnTo>
                  <a:cubicBezTo>
                    <a:pt x="0" y="243"/>
                    <a:pt x="7" y="261"/>
                    <a:pt x="21" y="275"/>
                  </a:cubicBezTo>
                  <a:cubicBezTo>
                    <a:pt x="32" y="285"/>
                    <a:pt x="53" y="296"/>
                    <a:pt x="70" y="296"/>
                  </a:cubicBezTo>
                  <a:cubicBezTo>
                    <a:pt x="88" y="296"/>
                    <a:pt x="105" y="289"/>
                    <a:pt x="120" y="275"/>
                  </a:cubicBezTo>
                  <a:cubicBezTo>
                    <a:pt x="134" y="261"/>
                    <a:pt x="141" y="243"/>
                    <a:pt x="141" y="226"/>
                  </a:cubicBezTo>
                  <a:lnTo>
                    <a:pt x="141" y="71"/>
                  </a:lnTo>
                  <a:cubicBezTo>
                    <a:pt x="141" y="53"/>
                    <a:pt x="134" y="32"/>
                    <a:pt x="120" y="22"/>
                  </a:cubicBezTo>
                  <a:cubicBezTo>
                    <a:pt x="105" y="8"/>
                    <a:pt x="8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flipH="1">
              <a:off x="1218716" y="3469843"/>
              <a:ext cx="11026" cy="14829"/>
            </a:xfrm>
            <a:custGeom>
              <a:avLst/>
              <a:gdLst/>
              <a:ahLst/>
              <a:cxnLst/>
              <a:rect l="l" t="t" r="r" b="b"/>
              <a:pathLst>
                <a:path w="142" h="191" extrusionOk="0">
                  <a:moveTo>
                    <a:pt x="71" y="1"/>
                  </a:moveTo>
                  <a:lnTo>
                    <a:pt x="53" y="4"/>
                  </a:lnTo>
                  <a:cubicBezTo>
                    <a:pt x="43" y="8"/>
                    <a:pt x="32" y="15"/>
                    <a:pt x="22" y="22"/>
                  </a:cubicBezTo>
                  <a:cubicBezTo>
                    <a:pt x="18" y="29"/>
                    <a:pt x="15" y="32"/>
                    <a:pt x="11" y="36"/>
                  </a:cubicBezTo>
                  <a:cubicBezTo>
                    <a:pt x="4" y="46"/>
                    <a:pt x="1" y="60"/>
                    <a:pt x="1" y="71"/>
                  </a:cubicBezTo>
                  <a:lnTo>
                    <a:pt x="1" y="120"/>
                  </a:lnTo>
                  <a:cubicBezTo>
                    <a:pt x="1" y="131"/>
                    <a:pt x="4" y="138"/>
                    <a:pt x="8" y="148"/>
                  </a:cubicBezTo>
                  <a:cubicBezTo>
                    <a:pt x="11" y="155"/>
                    <a:pt x="15" y="162"/>
                    <a:pt x="22" y="169"/>
                  </a:cubicBezTo>
                  <a:cubicBezTo>
                    <a:pt x="29" y="176"/>
                    <a:pt x="36" y="180"/>
                    <a:pt x="46" y="183"/>
                  </a:cubicBezTo>
                  <a:cubicBezTo>
                    <a:pt x="53" y="187"/>
                    <a:pt x="60" y="190"/>
                    <a:pt x="71" y="190"/>
                  </a:cubicBezTo>
                  <a:lnTo>
                    <a:pt x="89" y="187"/>
                  </a:lnTo>
                  <a:cubicBezTo>
                    <a:pt x="103" y="183"/>
                    <a:pt x="113" y="180"/>
                    <a:pt x="120" y="169"/>
                  </a:cubicBezTo>
                  <a:cubicBezTo>
                    <a:pt x="124" y="166"/>
                    <a:pt x="127" y="159"/>
                    <a:pt x="131" y="155"/>
                  </a:cubicBezTo>
                  <a:cubicBezTo>
                    <a:pt x="138" y="145"/>
                    <a:pt x="141" y="134"/>
                    <a:pt x="141" y="120"/>
                  </a:cubicBezTo>
                  <a:lnTo>
                    <a:pt x="141" y="71"/>
                  </a:lnTo>
                  <a:cubicBezTo>
                    <a:pt x="141" y="64"/>
                    <a:pt x="141" y="53"/>
                    <a:pt x="134" y="46"/>
                  </a:cubicBezTo>
                  <a:cubicBezTo>
                    <a:pt x="134" y="36"/>
                    <a:pt x="127" y="29"/>
                    <a:pt x="120" y="22"/>
                  </a:cubicBezTo>
                  <a:cubicBezTo>
                    <a:pt x="113" y="15"/>
                    <a:pt x="106" y="11"/>
                    <a:pt x="99" y="8"/>
                  </a:cubicBezTo>
                  <a:cubicBezTo>
                    <a:pt x="89" y="4"/>
                    <a:pt x="82"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flipH="1">
              <a:off x="600583" y="2593030"/>
              <a:ext cx="661070" cy="1104196"/>
            </a:xfrm>
            <a:custGeom>
              <a:avLst/>
              <a:gdLst/>
              <a:ahLst/>
              <a:cxnLst/>
              <a:rect l="l" t="t" r="r" b="b"/>
              <a:pathLst>
                <a:path w="8514" h="14222" extrusionOk="0">
                  <a:moveTo>
                    <a:pt x="405" y="1"/>
                  </a:moveTo>
                  <a:lnTo>
                    <a:pt x="264" y="11"/>
                  </a:lnTo>
                  <a:cubicBezTo>
                    <a:pt x="268" y="36"/>
                    <a:pt x="250" y="54"/>
                    <a:pt x="187" y="92"/>
                  </a:cubicBezTo>
                  <a:cubicBezTo>
                    <a:pt x="113" y="134"/>
                    <a:pt x="1" y="205"/>
                    <a:pt x="18" y="356"/>
                  </a:cubicBezTo>
                  <a:cubicBezTo>
                    <a:pt x="29" y="433"/>
                    <a:pt x="106" y="475"/>
                    <a:pt x="194" y="528"/>
                  </a:cubicBezTo>
                  <a:cubicBezTo>
                    <a:pt x="243" y="553"/>
                    <a:pt x="334" y="605"/>
                    <a:pt x="338" y="634"/>
                  </a:cubicBezTo>
                  <a:cubicBezTo>
                    <a:pt x="334" y="655"/>
                    <a:pt x="282" y="707"/>
                    <a:pt x="247" y="739"/>
                  </a:cubicBezTo>
                  <a:cubicBezTo>
                    <a:pt x="169" y="816"/>
                    <a:pt x="92" y="894"/>
                    <a:pt x="106" y="989"/>
                  </a:cubicBezTo>
                  <a:cubicBezTo>
                    <a:pt x="116" y="1073"/>
                    <a:pt x="204" y="1119"/>
                    <a:pt x="296" y="1168"/>
                  </a:cubicBezTo>
                  <a:cubicBezTo>
                    <a:pt x="338" y="1189"/>
                    <a:pt x="422" y="1235"/>
                    <a:pt x="429" y="1256"/>
                  </a:cubicBezTo>
                  <a:cubicBezTo>
                    <a:pt x="429" y="1280"/>
                    <a:pt x="373" y="1336"/>
                    <a:pt x="341" y="1372"/>
                  </a:cubicBezTo>
                  <a:cubicBezTo>
                    <a:pt x="268" y="1449"/>
                    <a:pt x="190" y="1530"/>
                    <a:pt x="208" y="1621"/>
                  </a:cubicBezTo>
                  <a:cubicBezTo>
                    <a:pt x="222" y="1702"/>
                    <a:pt x="310" y="1748"/>
                    <a:pt x="405" y="1797"/>
                  </a:cubicBezTo>
                  <a:cubicBezTo>
                    <a:pt x="450" y="1818"/>
                    <a:pt x="531" y="1860"/>
                    <a:pt x="538" y="1881"/>
                  </a:cubicBezTo>
                  <a:cubicBezTo>
                    <a:pt x="538" y="1902"/>
                    <a:pt x="482" y="1962"/>
                    <a:pt x="450" y="1997"/>
                  </a:cubicBezTo>
                  <a:cubicBezTo>
                    <a:pt x="380" y="2078"/>
                    <a:pt x="306" y="2159"/>
                    <a:pt x="324" y="2247"/>
                  </a:cubicBezTo>
                  <a:cubicBezTo>
                    <a:pt x="341" y="2331"/>
                    <a:pt x="433" y="2377"/>
                    <a:pt x="528" y="2423"/>
                  </a:cubicBezTo>
                  <a:cubicBezTo>
                    <a:pt x="573" y="2440"/>
                    <a:pt x="654" y="2482"/>
                    <a:pt x="661" y="2500"/>
                  </a:cubicBezTo>
                  <a:cubicBezTo>
                    <a:pt x="661" y="2524"/>
                    <a:pt x="605" y="2588"/>
                    <a:pt x="577" y="2623"/>
                  </a:cubicBezTo>
                  <a:cubicBezTo>
                    <a:pt x="507" y="2704"/>
                    <a:pt x="436" y="2785"/>
                    <a:pt x="457" y="2872"/>
                  </a:cubicBezTo>
                  <a:cubicBezTo>
                    <a:pt x="475" y="2957"/>
                    <a:pt x="573" y="2999"/>
                    <a:pt x="665" y="3041"/>
                  </a:cubicBezTo>
                  <a:cubicBezTo>
                    <a:pt x="710" y="3062"/>
                    <a:pt x="791" y="3097"/>
                    <a:pt x="802" y="3118"/>
                  </a:cubicBezTo>
                  <a:cubicBezTo>
                    <a:pt x="802" y="3140"/>
                    <a:pt x="746" y="3206"/>
                    <a:pt x="718" y="3241"/>
                  </a:cubicBezTo>
                  <a:cubicBezTo>
                    <a:pt x="651" y="3322"/>
                    <a:pt x="580" y="3407"/>
                    <a:pt x="605" y="3494"/>
                  </a:cubicBezTo>
                  <a:cubicBezTo>
                    <a:pt x="623" y="3579"/>
                    <a:pt x="721" y="3618"/>
                    <a:pt x="816" y="3660"/>
                  </a:cubicBezTo>
                  <a:cubicBezTo>
                    <a:pt x="862" y="3677"/>
                    <a:pt x="942" y="3712"/>
                    <a:pt x="953" y="3730"/>
                  </a:cubicBezTo>
                  <a:cubicBezTo>
                    <a:pt x="953" y="3755"/>
                    <a:pt x="900" y="3821"/>
                    <a:pt x="872" y="3857"/>
                  </a:cubicBezTo>
                  <a:cubicBezTo>
                    <a:pt x="809" y="3941"/>
                    <a:pt x="742" y="4025"/>
                    <a:pt x="763" y="4113"/>
                  </a:cubicBezTo>
                  <a:cubicBezTo>
                    <a:pt x="788" y="4194"/>
                    <a:pt x="886" y="4236"/>
                    <a:pt x="981" y="4271"/>
                  </a:cubicBezTo>
                  <a:cubicBezTo>
                    <a:pt x="1027" y="4289"/>
                    <a:pt x="1108" y="4320"/>
                    <a:pt x="1118" y="4342"/>
                  </a:cubicBezTo>
                  <a:cubicBezTo>
                    <a:pt x="1122" y="4363"/>
                    <a:pt x="1069" y="4433"/>
                    <a:pt x="1041" y="4468"/>
                  </a:cubicBezTo>
                  <a:cubicBezTo>
                    <a:pt x="978" y="4552"/>
                    <a:pt x="914" y="4640"/>
                    <a:pt x="939" y="4725"/>
                  </a:cubicBezTo>
                  <a:cubicBezTo>
                    <a:pt x="964" y="4809"/>
                    <a:pt x="1065" y="4844"/>
                    <a:pt x="1164" y="4879"/>
                  </a:cubicBezTo>
                  <a:cubicBezTo>
                    <a:pt x="1206" y="4897"/>
                    <a:pt x="1290" y="4925"/>
                    <a:pt x="1301" y="4946"/>
                  </a:cubicBezTo>
                  <a:cubicBezTo>
                    <a:pt x="1304" y="4967"/>
                    <a:pt x="1252" y="5037"/>
                    <a:pt x="1227" y="5076"/>
                  </a:cubicBezTo>
                  <a:cubicBezTo>
                    <a:pt x="1167" y="5160"/>
                    <a:pt x="1104" y="5252"/>
                    <a:pt x="1132" y="5336"/>
                  </a:cubicBezTo>
                  <a:cubicBezTo>
                    <a:pt x="1160" y="5417"/>
                    <a:pt x="1259" y="5452"/>
                    <a:pt x="1357" y="5484"/>
                  </a:cubicBezTo>
                  <a:cubicBezTo>
                    <a:pt x="1403" y="5498"/>
                    <a:pt x="1487" y="5526"/>
                    <a:pt x="1498" y="5547"/>
                  </a:cubicBezTo>
                  <a:cubicBezTo>
                    <a:pt x="1501" y="5568"/>
                    <a:pt x="1452" y="5642"/>
                    <a:pt x="1427" y="5681"/>
                  </a:cubicBezTo>
                  <a:cubicBezTo>
                    <a:pt x="1368" y="5765"/>
                    <a:pt x="1308" y="5856"/>
                    <a:pt x="1340" y="5941"/>
                  </a:cubicBezTo>
                  <a:cubicBezTo>
                    <a:pt x="1368" y="6022"/>
                    <a:pt x="1470" y="6053"/>
                    <a:pt x="1568" y="6085"/>
                  </a:cubicBezTo>
                  <a:cubicBezTo>
                    <a:pt x="1614" y="6095"/>
                    <a:pt x="1698" y="6123"/>
                    <a:pt x="1712" y="6141"/>
                  </a:cubicBezTo>
                  <a:cubicBezTo>
                    <a:pt x="1712" y="6162"/>
                    <a:pt x="1666" y="6236"/>
                    <a:pt x="1642" y="6278"/>
                  </a:cubicBezTo>
                  <a:cubicBezTo>
                    <a:pt x="1589" y="6366"/>
                    <a:pt x="1529" y="6457"/>
                    <a:pt x="1561" y="6538"/>
                  </a:cubicBezTo>
                  <a:cubicBezTo>
                    <a:pt x="1596" y="6623"/>
                    <a:pt x="1698" y="6651"/>
                    <a:pt x="1797" y="6675"/>
                  </a:cubicBezTo>
                  <a:cubicBezTo>
                    <a:pt x="1842" y="6689"/>
                    <a:pt x="1927" y="6710"/>
                    <a:pt x="1941" y="6728"/>
                  </a:cubicBezTo>
                  <a:cubicBezTo>
                    <a:pt x="1944" y="6753"/>
                    <a:pt x="1898" y="6826"/>
                    <a:pt x="1877" y="6869"/>
                  </a:cubicBezTo>
                  <a:cubicBezTo>
                    <a:pt x="1825" y="6956"/>
                    <a:pt x="1768" y="7051"/>
                    <a:pt x="1804" y="7132"/>
                  </a:cubicBezTo>
                  <a:cubicBezTo>
                    <a:pt x="1839" y="7213"/>
                    <a:pt x="1944" y="7238"/>
                    <a:pt x="2043" y="7262"/>
                  </a:cubicBezTo>
                  <a:cubicBezTo>
                    <a:pt x="2088" y="7273"/>
                    <a:pt x="2173" y="7294"/>
                    <a:pt x="2187" y="7311"/>
                  </a:cubicBezTo>
                  <a:cubicBezTo>
                    <a:pt x="2194" y="7333"/>
                    <a:pt x="2151" y="7410"/>
                    <a:pt x="2127" y="7452"/>
                  </a:cubicBezTo>
                  <a:cubicBezTo>
                    <a:pt x="2078" y="7543"/>
                    <a:pt x="2025" y="7638"/>
                    <a:pt x="2064" y="7719"/>
                  </a:cubicBezTo>
                  <a:cubicBezTo>
                    <a:pt x="2099" y="7796"/>
                    <a:pt x="2204" y="7821"/>
                    <a:pt x="2306" y="7842"/>
                  </a:cubicBezTo>
                  <a:cubicBezTo>
                    <a:pt x="2352" y="7849"/>
                    <a:pt x="2440" y="7867"/>
                    <a:pt x="2450" y="7884"/>
                  </a:cubicBezTo>
                  <a:cubicBezTo>
                    <a:pt x="2457" y="7909"/>
                    <a:pt x="2419" y="7986"/>
                    <a:pt x="2398" y="8028"/>
                  </a:cubicBezTo>
                  <a:cubicBezTo>
                    <a:pt x="2352" y="8120"/>
                    <a:pt x="2303" y="8215"/>
                    <a:pt x="2341" y="8296"/>
                  </a:cubicBezTo>
                  <a:cubicBezTo>
                    <a:pt x="2380" y="8373"/>
                    <a:pt x="2485" y="8390"/>
                    <a:pt x="2591" y="8408"/>
                  </a:cubicBezTo>
                  <a:cubicBezTo>
                    <a:pt x="2637" y="8419"/>
                    <a:pt x="2721" y="8433"/>
                    <a:pt x="2735" y="8450"/>
                  </a:cubicBezTo>
                  <a:cubicBezTo>
                    <a:pt x="2742" y="8471"/>
                    <a:pt x="2707" y="8552"/>
                    <a:pt x="2686" y="8594"/>
                  </a:cubicBezTo>
                  <a:cubicBezTo>
                    <a:pt x="2644" y="8689"/>
                    <a:pt x="2598" y="8784"/>
                    <a:pt x="2640" y="8861"/>
                  </a:cubicBezTo>
                  <a:cubicBezTo>
                    <a:pt x="2682" y="8939"/>
                    <a:pt x="2788" y="8956"/>
                    <a:pt x="2890" y="8970"/>
                  </a:cubicBezTo>
                  <a:cubicBezTo>
                    <a:pt x="2939" y="8974"/>
                    <a:pt x="3023" y="8988"/>
                    <a:pt x="3037" y="9002"/>
                  </a:cubicBezTo>
                  <a:cubicBezTo>
                    <a:pt x="3044" y="9027"/>
                    <a:pt x="3013" y="9107"/>
                    <a:pt x="2995" y="9150"/>
                  </a:cubicBezTo>
                  <a:cubicBezTo>
                    <a:pt x="2953" y="9245"/>
                    <a:pt x="2914" y="9343"/>
                    <a:pt x="2960" y="9420"/>
                  </a:cubicBezTo>
                  <a:cubicBezTo>
                    <a:pt x="3002" y="9498"/>
                    <a:pt x="3111" y="9508"/>
                    <a:pt x="3213" y="9515"/>
                  </a:cubicBezTo>
                  <a:cubicBezTo>
                    <a:pt x="3262" y="9522"/>
                    <a:pt x="3350" y="9529"/>
                    <a:pt x="3364" y="9543"/>
                  </a:cubicBezTo>
                  <a:cubicBezTo>
                    <a:pt x="3371" y="9568"/>
                    <a:pt x="3339" y="9649"/>
                    <a:pt x="3325" y="9691"/>
                  </a:cubicBezTo>
                  <a:cubicBezTo>
                    <a:pt x="3287" y="9789"/>
                    <a:pt x="3252" y="9891"/>
                    <a:pt x="3301" y="9965"/>
                  </a:cubicBezTo>
                  <a:cubicBezTo>
                    <a:pt x="3350" y="10039"/>
                    <a:pt x="3455" y="10046"/>
                    <a:pt x="3557" y="10049"/>
                  </a:cubicBezTo>
                  <a:cubicBezTo>
                    <a:pt x="3607" y="10053"/>
                    <a:pt x="3694" y="10056"/>
                    <a:pt x="3709" y="10074"/>
                  </a:cubicBezTo>
                  <a:cubicBezTo>
                    <a:pt x="3719" y="10095"/>
                    <a:pt x="3691" y="10176"/>
                    <a:pt x="3677" y="10222"/>
                  </a:cubicBezTo>
                  <a:cubicBezTo>
                    <a:pt x="3645" y="10320"/>
                    <a:pt x="3614" y="10422"/>
                    <a:pt x="3663" y="10496"/>
                  </a:cubicBezTo>
                  <a:cubicBezTo>
                    <a:pt x="3716" y="10566"/>
                    <a:pt x="3824" y="10570"/>
                    <a:pt x="3926" y="10570"/>
                  </a:cubicBezTo>
                  <a:cubicBezTo>
                    <a:pt x="3976" y="10570"/>
                    <a:pt x="4063" y="10570"/>
                    <a:pt x="4078" y="10584"/>
                  </a:cubicBezTo>
                  <a:cubicBezTo>
                    <a:pt x="4088" y="10605"/>
                    <a:pt x="4067" y="10689"/>
                    <a:pt x="4053" y="10735"/>
                  </a:cubicBezTo>
                  <a:cubicBezTo>
                    <a:pt x="4025" y="10837"/>
                    <a:pt x="3997" y="10939"/>
                    <a:pt x="4053" y="11009"/>
                  </a:cubicBezTo>
                  <a:cubicBezTo>
                    <a:pt x="4094" y="11064"/>
                    <a:pt x="4170" y="11074"/>
                    <a:pt x="4251" y="11074"/>
                  </a:cubicBezTo>
                  <a:cubicBezTo>
                    <a:pt x="4274" y="11074"/>
                    <a:pt x="4297" y="11073"/>
                    <a:pt x="4320" y="11072"/>
                  </a:cubicBezTo>
                  <a:cubicBezTo>
                    <a:pt x="4340" y="11071"/>
                    <a:pt x="4369" y="11069"/>
                    <a:pt x="4397" y="11069"/>
                  </a:cubicBezTo>
                  <a:cubicBezTo>
                    <a:pt x="4430" y="11069"/>
                    <a:pt x="4461" y="11071"/>
                    <a:pt x="4471" y="11079"/>
                  </a:cubicBezTo>
                  <a:cubicBezTo>
                    <a:pt x="4482" y="11100"/>
                    <a:pt x="4461" y="11185"/>
                    <a:pt x="4454" y="11230"/>
                  </a:cubicBezTo>
                  <a:cubicBezTo>
                    <a:pt x="4429" y="11332"/>
                    <a:pt x="4408" y="11438"/>
                    <a:pt x="4464" y="11504"/>
                  </a:cubicBezTo>
                  <a:cubicBezTo>
                    <a:pt x="4504" y="11548"/>
                    <a:pt x="4563" y="11559"/>
                    <a:pt x="4629" y="11559"/>
                  </a:cubicBezTo>
                  <a:cubicBezTo>
                    <a:pt x="4663" y="11559"/>
                    <a:pt x="4699" y="11556"/>
                    <a:pt x="4735" y="11554"/>
                  </a:cubicBezTo>
                  <a:cubicBezTo>
                    <a:pt x="4761" y="11550"/>
                    <a:pt x="4802" y="11546"/>
                    <a:pt x="4834" y="11546"/>
                  </a:cubicBezTo>
                  <a:cubicBezTo>
                    <a:pt x="4859" y="11546"/>
                    <a:pt x="4878" y="11548"/>
                    <a:pt x="4886" y="11554"/>
                  </a:cubicBezTo>
                  <a:cubicBezTo>
                    <a:pt x="4896" y="11571"/>
                    <a:pt x="4882" y="11659"/>
                    <a:pt x="4875" y="11705"/>
                  </a:cubicBezTo>
                  <a:cubicBezTo>
                    <a:pt x="4858" y="11807"/>
                    <a:pt x="4840" y="11916"/>
                    <a:pt x="4903" y="11979"/>
                  </a:cubicBezTo>
                  <a:cubicBezTo>
                    <a:pt x="4936" y="12014"/>
                    <a:pt x="4984" y="12024"/>
                    <a:pt x="5037" y="12024"/>
                  </a:cubicBezTo>
                  <a:cubicBezTo>
                    <a:pt x="5081" y="12024"/>
                    <a:pt x="5128" y="12017"/>
                    <a:pt x="5174" y="12011"/>
                  </a:cubicBezTo>
                  <a:cubicBezTo>
                    <a:pt x="5206" y="12006"/>
                    <a:pt x="5258" y="11999"/>
                    <a:pt x="5293" y="11999"/>
                  </a:cubicBezTo>
                  <a:cubicBezTo>
                    <a:pt x="5308" y="11999"/>
                    <a:pt x="5320" y="12000"/>
                    <a:pt x="5325" y="12004"/>
                  </a:cubicBezTo>
                  <a:cubicBezTo>
                    <a:pt x="5339" y="12021"/>
                    <a:pt x="5329" y="12109"/>
                    <a:pt x="5325" y="12155"/>
                  </a:cubicBezTo>
                  <a:cubicBezTo>
                    <a:pt x="5311" y="12260"/>
                    <a:pt x="5301" y="12369"/>
                    <a:pt x="5367" y="12429"/>
                  </a:cubicBezTo>
                  <a:cubicBezTo>
                    <a:pt x="5398" y="12458"/>
                    <a:pt x="5439" y="12468"/>
                    <a:pt x="5485" y="12468"/>
                  </a:cubicBezTo>
                  <a:cubicBezTo>
                    <a:pt x="5533" y="12468"/>
                    <a:pt x="5586" y="12457"/>
                    <a:pt x="5638" y="12446"/>
                  </a:cubicBezTo>
                  <a:cubicBezTo>
                    <a:pt x="5677" y="12438"/>
                    <a:pt x="5737" y="12426"/>
                    <a:pt x="5769" y="12426"/>
                  </a:cubicBezTo>
                  <a:cubicBezTo>
                    <a:pt x="5778" y="12426"/>
                    <a:pt x="5785" y="12427"/>
                    <a:pt x="5789" y="12429"/>
                  </a:cubicBezTo>
                  <a:cubicBezTo>
                    <a:pt x="5803" y="12446"/>
                    <a:pt x="5800" y="12534"/>
                    <a:pt x="5796" y="12580"/>
                  </a:cubicBezTo>
                  <a:cubicBezTo>
                    <a:pt x="5793" y="12685"/>
                    <a:pt x="5786" y="12794"/>
                    <a:pt x="5856" y="12851"/>
                  </a:cubicBezTo>
                  <a:cubicBezTo>
                    <a:pt x="5884" y="12874"/>
                    <a:pt x="5919" y="12883"/>
                    <a:pt x="5958" y="12883"/>
                  </a:cubicBezTo>
                  <a:cubicBezTo>
                    <a:pt x="6011" y="12883"/>
                    <a:pt x="6071" y="12867"/>
                    <a:pt x="6130" y="12851"/>
                  </a:cubicBezTo>
                  <a:cubicBezTo>
                    <a:pt x="6168" y="12842"/>
                    <a:pt x="6233" y="12823"/>
                    <a:pt x="6263" y="12823"/>
                  </a:cubicBezTo>
                  <a:cubicBezTo>
                    <a:pt x="6270" y="12823"/>
                    <a:pt x="6275" y="12824"/>
                    <a:pt x="6278" y="12826"/>
                  </a:cubicBezTo>
                  <a:cubicBezTo>
                    <a:pt x="6295" y="12844"/>
                    <a:pt x="6295" y="12931"/>
                    <a:pt x="6295" y="12977"/>
                  </a:cubicBezTo>
                  <a:cubicBezTo>
                    <a:pt x="6295" y="13083"/>
                    <a:pt x="6299" y="13192"/>
                    <a:pt x="6369" y="13241"/>
                  </a:cubicBezTo>
                  <a:cubicBezTo>
                    <a:pt x="6397" y="13260"/>
                    <a:pt x="6428" y="13268"/>
                    <a:pt x="6462" y="13268"/>
                  </a:cubicBezTo>
                  <a:cubicBezTo>
                    <a:pt x="6518" y="13268"/>
                    <a:pt x="6581" y="13247"/>
                    <a:pt x="6643" y="13227"/>
                  </a:cubicBezTo>
                  <a:cubicBezTo>
                    <a:pt x="6684" y="13214"/>
                    <a:pt x="6756" y="13190"/>
                    <a:pt x="6783" y="13190"/>
                  </a:cubicBezTo>
                  <a:cubicBezTo>
                    <a:pt x="6786" y="13190"/>
                    <a:pt x="6789" y="13191"/>
                    <a:pt x="6791" y="13192"/>
                  </a:cubicBezTo>
                  <a:cubicBezTo>
                    <a:pt x="6808" y="13209"/>
                    <a:pt x="6815" y="13293"/>
                    <a:pt x="6819" y="13343"/>
                  </a:cubicBezTo>
                  <a:cubicBezTo>
                    <a:pt x="6826" y="13445"/>
                    <a:pt x="6833" y="13554"/>
                    <a:pt x="6910" y="13599"/>
                  </a:cubicBezTo>
                  <a:cubicBezTo>
                    <a:pt x="6934" y="13615"/>
                    <a:pt x="6961" y="13622"/>
                    <a:pt x="6990" y="13622"/>
                  </a:cubicBezTo>
                  <a:cubicBezTo>
                    <a:pt x="7049" y="13622"/>
                    <a:pt x="7117" y="13594"/>
                    <a:pt x="7181" y="13568"/>
                  </a:cubicBezTo>
                  <a:cubicBezTo>
                    <a:pt x="7223" y="13552"/>
                    <a:pt x="7293" y="13521"/>
                    <a:pt x="7319" y="13521"/>
                  </a:cubicBezTo>
                  <a:cubicBezTo>
                    <a:pt x="7321" y="13521"/>
                    <a:pt x="7324" y="13521"/>
                    <a:pt x="7325" y="13522"/>
                  </a:cubicBezTo>
                  <a:cubicBezTo>
                    <a:pt x="7343" y="13540"/>
                    <a:pt x="7357" y="13624"/>
                    <a:pt x="7364" y="13670"/>
                  </a:cubicBezTo>
                  <a:cubicBezTo>
                    <a:pt x="7378" y="13775"/>
                    <a:pt x="7392" y="13880"/>
                    <a:pt x="7473" y="13923"/>
                  </a:cubicBezTo>
                  <a:cubicBezTo>
                    <a:pt x="7494" y="13934"/>
                    <a:pt x="7518" y="13939"/>
                    <a:pt x="7542" y="13939"/>
                  </a:cubicBezTo>
                  <a:cubicBezTo>
                    <a:pt x="7604" y="13939"/>
                    <a:pt x="7674" y="13906"/>
                    <a:pt x="7740" y="13873"/>
                  </a:cubicBezTo>
                  <a:cubicBezTo>
                    <a:pt x="7780" y="13853"/>
                    <a:pt x="7856" y="13817"/>
                    <a:pt x="7881" y="13817"/>
                  </a:cubicBezTo>
                  <a:cubicBezTo>
                    <a:pt x="7882" y="13817"/>
                    <a:pt x="7883" y="13817"/>
                    <a:pt x="7884" y="13817"/>
                  </a:cubicBezTo>
                  <a:cubicBezTo>
                    <a:pt x="7902" y="13831"/>
                    <a:pt x="7919" y="13919"/>
                    <a:pt x="7930" y="13965"/>
                  </a:cubicBezTo>
                  <a:cubicBezTo>
                    <a:pt x="7951" y="14067"/>
                    <a:pt x="7972" y="14172"/>
                    <a:pt x="8053" y="14207"/>
                  </a:cubicBezTo>
                  <a:cubicBezTo>
                    <a:pt x="8074" y="14218"/>
                    <a:pt x="8091" y="14221"/>
                    <a:pt x="8112" y="14221"/>
                  </a:cubicBezTo>
                  <a:cubicBezTo>
                    <a:pt x="8179" y="14221"/>
                    <a:pt x="8249" y="14179"/>
                    <a:pt x="8320" y="14141"/>
                  </a:cubicBezTo>
                  <a:cubicBezTo>
                    <a:pt x="8360" y="14117"/>
                    <a:pt x="8430" y="14077"/>
                    <a:pt x="8457" y="14077"/>
                  </a:cubicBezTo>
                  <a:cubicBezTo>
                    <a:pt x="8458" y="14077"/>
                    <a:pt x="8459" y="14077"/>
                    <a:pt x="8460" y="14077"/>
                  </a:cubicBezTo>
                  <a:lnTo>
                    <a:pt x="8513" y="13947"/>
                  </a:lnTo>
                  <a:cubicBezTo>
                    <a:pt x="8495" y="13940"/>
                    <a:pt x="8477" y="13936"/>
                    <a:pt x="8458" y="13936"/>
                  </a:cubicBezTo>
                  <a:cubicBezTo>
                    <a:pt x="8391" y="13936"/>
                    <a:pt x="8318" y="13979"/>
                    <a:pt x="8249" y="14018"/>
                  </a:cubicBezTo>
                  <a:cubicBezTo>
                    <a:pt x="8209" y="14041"/>
                    <a:pt x="8139" y="14081"/>
                    <a:pt x="8115" y="14081"/>
                  </a:cubicBezTo>
                  <a:cubicBezTo>
                    <a:pt x="8114" y="14081"/>
                    <a:pt x="8113" y="14081"/>
                    <a:pt x="8112" y="14081"/>
                  </a:cubicBezTo>
                  <a:cubicBezTo>
                    <a:pt x="8095" y="14067"/>
                    <a:pt x="8077" y="13982"/>
                    <a:pt x="8067" y="13933"/>
                  </a:cubicBezTo>
                  <a:cubicBezTo>
                    <a:pt x="8046" y="13835"/>
                    <a:pt x="8025" y="13729"/>
                    <a:pt x="7944" y="13694"/>
                  </a:cubicBezTo>
                  <a:cubicBezTo>
                    <a:pt x="7923" y="13684"/>
                    <a:pt x="7902" y="13680"/>
                    <a:pt x="7879" y="13680"/>
                  </a:cubicBezTo>
                  <a:cubicBezTo>
                    <a:pt x="7817" y="13680"/>
                    <a:pt x="7747" y="13713"/>
                    <a:pt x="7680" y="13747"/>
                  </a:cubicBezTo>
                  <a:cubicBezTo>
                    <a:pt x="7640" y="13767"/>
                    <a:pt x="7568" y="13800"/>
                    <a:pt x="7543" y="13800"/>
                  </a:cubicBezTo>
                  <a:cubicBezTo>
                    <a:pt x="7542" y="13800"/>
                    <a:pt x="7541" y="13800"/>
                    <a:pt x="7540" y="13800"/>
                  </a:cubicBezTo>
                  <a:cubicBezTo>
                    <a:pt x="7522" y="13786"/>
                    <a:pt x="7508" y="13698"/>
                    <a:pt x="7501" y="13652"/>
                  </a:cubicBezTo>
                  <a:cubicBezTo>
                    <a:pt x="7487" y="13550"/>
                    <a:pt x="7473" y="13445"/>
                    <a:pt x="7399" y="13402"/>
                  </a:cubicBezTo>
                  <a:cubicBezTo>
                    <a:pt x="7375" y="13389"/>
                    <a:pt x="7349" y="13384"/>
                    <a:pt x="7322" y="13384"/>
                  </a:cubicBezTo>
                  <a:cubicBezTo>
                    <a:pt x="7261" y="13384"/>
                    <a:pt x="7194" y="13411"/>
                    <a:pt x="7128" y="13438"/>
                  </a:cubicBezTo>
                  <a:cubicBezTo>
                    <a:pt x="7088" y="13454"/>
                    <a:pt x="7014" y="13484"/>
                    <a:pt x="6988" y="13484"/>
                  </a:cubicBezTo>
                  <a:cubicBezTo>
                    <a:pt x="6987" y="13484"/>
                    <a:pt x="6985" y="13483"/>
                    <a:pt x="6984" y="13483"/>
                  </a:cubicBezTo>
                  <a:cubicBezTo>
                    <a:pt x="6967" y="13466"/>
                    <a:pt x="6963" y="13378"/>
                    <a:pt x="6960" y="13332"/>
                  </a:cubicBezTo>
                  <a:cubicBezTo>
                    <a:pt x="6949" y="13230"/>
                    <a:pt x="6942" y="13125"/>
                    <a:pt x="6872" y="13076"/>
                  </a:cubicBezTo>
                  <a:cubicBezTo>
                    <a:pt x="6845" y="13058"/>
                    <a:pt x="6815" y="13051"/>
                    <a:pt x="6783" y="13051"/>
                  </a:cubicBezTo>
                  <a:cubicBezTo>
                    <a:pt x="6726" y="13051"/>
                    <a:pt x="6662" y="13073"/>
                    <a:pt x="6601" y="13093"/>
                  </a:cubicBezTo>
                  <a:cubicBezTo>
                    <a:pt x="6560" y="13106"/>
                    <a:pt x="6489" y="13129"/>
                    <a:pt x="6461" y="13129"/>
                  </a:cubicBezTo>
                  <a:cubicBezTo>
                    <a:pt x="6458" y="13129"/>
                    <a:pt x="6455" y="13129"/>
                    <a:pt x="6453" y="13128"/>
                  </a:cubicBezTo>
                  <a:cubicBezTo>
                    <a:pt x="6439" y="13111"/>
                    <a:pt x="6436" y="13023"/>
                    <a:pt x="6436" y="12977"/>
                  </a:cubicBezTo>
                  <a:cubicBezTo>
                    <a:pt x="6436" y="12875"/>
                    <a:pt x="6432" y="12766"/>
                    <a:pt x="6366" y="12717"/>
                  </a:cubicBezTo>
                  <a:cubicBezTo>
                    <a:pt x="6335" y="12694"/>
                    <a:pt x="6300" y="12686"/>
                    <a:pt x="6261" y="12686"/>
                  </a:cubicBezTo>
                  <a:cubicBezTo>
                    <a:pt x="6209" y="12686"/>
                    <a:pt x="6151" y="12701"/>
                    <a:pt x="6095" y="12717"/>
                  </a:cubicBezTo>
                  <a:cubicBezTo>
                    <a:pt x="6056" y="12726"/>
                    <a:pt x="5987" y="12743"/>
                    <a:pt x="5956" y="12743"/>
                  </a:cubicBezTo>
                  <a:cubicBezTo>
                    <a:pt x="5951" y="12743"/>
                    <a:pt x="5947" y="12743"/>
                    <a:pt x="5944" y="12742"/>
                  </a:cubicBezTo>
                  <a:cubicBezTo>
                    <a:pt x="5930" y="12724"/>
                    <a:pt x="5937" y="12636"/>
                    <a:pt x="5937" y="12591"/>
                  </a:cubicBezTo>
                  <a:cubicBezTo>
                    <a:pt x="5944" y="12489"/>
                    <a:pt x="5947" y="12380"/>
                    <a:pt x="5884" y="12323"/>
                  </a:cubicBezTo>
                  <a:cubicBezTo>
                    <a:pt x="5852" y="12297"/>
                    <a:pt x="5811" y="12287"/>
                    <a:pt x="5767" y="12287"/>
                  </a:cubicBezTo>
                  <a:cubicBezTo>
                    <a:pt x="5718" y="12287"/>
                    <a:pt x="5665" y="12298"/>
                    <a:pt x="5613" y="12309"/>
                  </a:cubicBezTo>
                  <a:cubicBezTo>
                    <a:pt x="5572" y="12315"/>
                    <a:pt x="5506" y="12329"/>
                    <a:pt x="5476" y="12329"/>
                  </a:cubicBezTo>
                  <a:cubicBezTo>
                    <a:pt x="5470" y="12329"/>
                    <a:pt x="5465" y="12328"/>
                    <a:pt x="5462" y="12327"/>
                  </a:cubicBezTo>
                  <a:cubicBezTo>
                    <a:pt x="5448" y="12306"/>
                    <a:pt x="5459" y="12218"/>
                    <a:pt x="5462" y="12172"/>
                  </a:cubicBezTo>
                  <a:cubicBezTo>
                    <a:pt x="5476" y="12070"/>
                    <a:pt x="5487" y="11965"/>
                    <a:pt x="5424" y="11905"/>
                  </a:cubicBezTo>
                  <a:cubicBezTo>
                    <a:pt x="5388" y="11872"/>
                    <a:pt x="5339" y="11861"/>
                    <a:pt x="5285" y="11861"/>
                  </a:cubicBezTo>
                  <a:cubicBezTo>
                    <a:pt x="5243" y="11861"/>
                    <a:pt x="5198" y="11867"/>
                    <a:pt x="5153" y="11874"/>
                  </a:cubicBezTo>
                  <a:cubicBezTo>
                    <a:pt x="5121" y="11878"/>
                    <a:pt x="5071" y="11885"/>
                    <a:pt x="5037" y="11885"/>
                  </a:cubicBezTo>
                  <a:cubicBezTo>
                    <a:pt x="5022" y="11885"/>
                    <a:pt x="5011" y="11884"/>
                    <a:pt x="5005" y="11881"/>
                  </a:cubicBezTo>
                  <a:cubicBezTo>
                    <a:pt x="4991" y="11863"/>
                    <a:pt x="5005" y="11775"/>
                    <a:pt x="5012" y="11729"/>
                  </a:cubicBezTo>
                  <a:cubicBezTo>
                    <a:pt x="5030" y="11628"/>
                    <a:pt x="5048" y="11522"/>
                    <a:pt x="4988" y="11459"/>
                  </a:cubicBezTo>
                  <a:cubicBezTo>
                    <a:pt x="4951" y="11418"/>
                    <a:pt x="4893" y="11408"/>
                    <a:pt x="4828" y="11408"/>
                  </a:cubicBezTo>
                  <a:cubicBezTo>
                    <a:pt x="4793" y="11408"/>
                    <a:pt x="4756" y="11411"/>
                    <a:pt x="4721" y="11413"/>
                  </a:cubicBezTo>
                  <a:cubicBezTo>
                    <a:pt x="4692" y="11415"/>
                    <a:pt x="4647" y="11420"/>
                    <a:pt x="4613" y="11420"/>
                  </a:cubicBezTo>
                  <a:cubicBezTo>
                    <a:pt x="4593" y="11420"/>
                    <a:pt x="4576" y="11418"/>
                    <a:pt x="4570" y="11413"/>
                  </a:cubicBezTo>
                  <a:cubicBezTo>
                    <a:pt x="4559" y="11392"/>
                    <a:pt x="4577" y="11308"/>
                    <a:pt x="4587" y="11262"/>
                  </a:cubicBezTo>
                  <a:cubicBezTo>
                    <a:pt x="4612" y="11160"/>
                    <a:pt x="4633" y="11058"/>
                    <a:pt x="4577" y="10991"/>
                  </a:cubicBezTo>
                  <a:cubicBezTo>
                    <a:pt x="4533" y="10940"/>
                    <a:pt x="4460" y="10930"/>
                    <a:pt x="4381" y="10930"/>
                  </a:cubicBezTo>
                  <a:cubicBezTo>
                    <a:pt x="4359" y="10930"/>
                    <a:pt x="4336" y="10931"/>
                    <a:pt x="4313" y="10932"/>
                  </a:cubicBezTo>
                  <a:cubicBezTo>
                    <a:pt x="4296" y="10933"/>
                    <a:pt x="4274" y="10934"/>
                    <a:pt x="4251" y="10934"/>
                  </a:cubicBezTo>
                  <a:cubicBezTo>
                    <a:pt x="4212" y="10934"/>
                    <a:pt x="4173" y="10931"/>
                    <a:pt x="4162" y="10925"/>
                  </a:cubicBezTo>
                  <a:cubicBezTo>
                    <a:pt x="4151" y="10903"/>
                    <a:pt x="4176" y="10819"/>
                    <a:pt x="4186" y="10773"/>
                  </a:cubicBezTo>
                  <a:cubicBezTo>
                    <a:pt x="4215" y="10675"/>
                    <a:pt x="4243" y="10570"/>
                    <a:pt x="4190" y="10503"/>
                  </a:cubicBezTo>
                  <a:cubicBezTo>
                    <a:pt x="4137" y="10433"/>
                    <a:pt x="4032" y="10433"/>
                    <a:pt x="3930" y="10429"/>
                  </a:cubicBezTo>
                  <a:cubicBezTo>
                    <a:pt x="3881" y="10429"/>
                    <a:pt x="3793" y="10429"/>
                    <a:pt x="3779" y="10415"/>
                  </a:cubicBezTo>
                  <a:cubicBezTo>
                    <a:pt x="3768" y="10394"/>
                    <a:pt x="3796" y="10309"/>
                    <a:pt x="3810" y="10267"/>
                  </a:cubicBezTo>
                  <a:cubicBezTo>
                    <a:pt x="3842" y="10169"/>
                    <a:pt x="3874" y="10067"/>
                    <a:pt x="3824" y="9997"/>
                  </a:cubicBezTo>
                  <a:cubicBezTo>
                    <a:pt x="3775" y="9923"/>
                    <a:pt x="3670" y="9916"/>
                    <a:pt x="3568" y="9912"/>
                  </a:cubicBezTo>
                  <a:cubicBezTo>
                    <a:pt x="3519" y="9909"/>
                    <a:pt x="3431" y="9905"/>
                    <a:pt x="3417" y="9891"/>
                  </a:cubicBezTo>
                  <a:cubicBezTo>
                    <a:pt x="3410" y="9867"/>
                    <a:pt x="3441" y="9786"/>
                    <a:pt x="3455" y="9744"/>
                  </a:cubicBezTo>
                  <a:cubicBezTo>
                    <a:pt x="3491" y="9645"/>
                    <a:pt x="3529" y="9547"/>
                    <a:pt x="3484" y="9473"/>
                  </a:cubicBezTo>
                  <a:cubicBezTo>
                    <a:pt x="3438" y="9399"/>
                    <a:pt x="3329" y="9389"/>
                    <a:pt x="3227" y="9378"/>
                  </a:cubicBezTo>
                  <a:cubicBezTo>
                    <a:pt x="3181" y="9375"/>
                    <a:pt x="3093" y="9364"/>
                    <a:pt x="3079" y="9350"/>
                  </a:cubicBezTo>
                  <a:cubicBezTo>
                    <a:pt x="3072" y="9329"/>
                    <a:pt x="3104" y="9248"/>
                    <a:pt x="3122" y="9202"/>
                  </a:cubicBezTo>
                  <a:cubicBezTo>
                    <a:pt x="3164" y="9107"/>
                    <a:pt x="3202" y="9009"/>
                    <a:pt x="3160" y="8935"/>
                  </a:cubicBezTo>
                  <a:cubicBezTo>
                    <a:pt x="3118" y="8858"/>
                    <a:pt x="3013" y="8844"/>
                    <a:pt x="2911" y="8830"/>
                  </a:cubicBezTo>
                  <a:cubicBezTo>
                    <a:pt x="2861" y="8826"/>
                    <a:pt x="2777" y="8812"/>
                    <a:pt x="2763" y="8798"/>
                  </a:cubicBezTo>
                  <a:cubicBezTo>
                    <a:pt x="2756" y="8774"/>
                    <a:pt x="2791" y="8696"/>
                    <a:pt x="2812" y="8654"/>
                  </a:cubicBezTo>
                  <a:cubicBezTo>
                    <a:pt x="2854" y="8559"/>
                    <a:pt x="2900" y="8464"/>
                    <a:pt x="2858" y="8387"/>
                  </a:cubicBezTo>
                  <a:cubicBezTo>
                    <a:pt x="2819" y="8310"/>
                    <a:pt x="2714" y="8289"/>
                    <a:pt x="2612" y="8271"/>
                  </a:cubicBezTo>
                  <a:cubicBezTo>
                    <a:pt x="2566" y="8264"/>
                    <a:pt x="2478" y="8250"/>
                    <a:pt x="2468" y="8232"/>
                  </a:cubicBezTo>
                  <a:cubicBezTo>
                    <a:pt x="2461" y="8211"/>
                    <a:pt x="2499" y="8134"/>
                    <a:pt x="2521" y="8092"/>
                  </a:cubicBezTo>
                  <a:cubicBezTo>
                    <a:pt x="2566" y="7997"/>
                    <a:pt x="2615" y="7902"/>
                    <a:pt x="2577" y="7825"/>
                  </a:cubicBezTo>
                  <a:cubicBezTo>
                    <a:pt x="2542" y="7747"/>
                    <a:pt x="2436" y="7726"/>
                    <a:pt x="2334" y="7705"/>
                  </a:cubicBezTo>
                  <a:cubicBezTo>
                    <a:pt x="2289" y="7695"/>
                    <a:pt x="2204" y="7677"/>
                    <a:pt x="2190" y="7659"/>
                  </a:cubicBezTo>
                  <a:cubicBezTo>
                    <a:pt x="2187" y="7638"/>
                    <a:pt x="2229" y="7561"/>
                    <a:pt x="2250" y="7519"/>
                  </a:cubicBezTo>
                  <a:cubicBezTo>
                    <a:pt x="2299" y="7427"/>
                    <a:pt x="2352" y="7336"/>
                    <a:pt x="2317" y="7255"/>
                  </a:cubicBezTo>
                  <a:cubicBezTo>
                    <a:pt x="2282" y="7178"/>
                    <a:pt x="2176" y="7150"/>
                    <a:pt x="2074" y="7125"/>
                  </a:cubicBezTo>
                  <a:cubicBezTo>
                    <a:pt x="2028" y="7115"/>
                    <a:pt x="1944" y="7094"/>
                    <a:pt x="1934" y="7079"/>
                  </a:cubicBezTo>
                  <a:cubicBezTo>
                    <a:pt x="1930" y="7055"/>
                    <a:pt x="1972" y="6981"/>
                    <a:pt x="1997" y="6939"/>
                  </a:cubicBezTo>
                  <a:cubicBezTo>
                    <a:pt x="2050" y="6851"/>
                    <a:pt x="2102" y="6760"/>
                    <a:pt x="2071" y="6679"/>
                  </a:cubicBezTo>
                  <a:cubicBezTo>
                    <a:pt x="2036" y="6598"/>
                    <a:pt x="1934" y="6570"/>
                    <a:pt x="1835" y="6542"/>
                  </a:cubicBezTo>
                  <a:cubicBezTo>
                    <a:pt x="1789" y="6528"/>
                    <a:pt x="1705" y="6507"/>
                    <a:pt x="1695" y="6489"/>
                  </a:cubicBezTo>
                  <a:cubicBezTo>
                    <a:pt x="1688" y="6468"/>
                    <a:pt x="1737" y="6391"/>
                    <a:pt x="1761" y="6352"/>
                  </a:cubicBezTo>
                  <a:cubicBezTo>
                    <a:pt x="1818" y="6264"/>
                    <a:pt x="1874" y="6176"/>
                    <a:pt x="1842" y="6092"/>
                  </a:cubicBezTo>
                  <a:cubicBezTo>
                    <a:pt x="1811" y="6011"/>
                    <a:pt x="1709" y="5979"/>
                    <a:pt x="1610" y="5951"/>
                  </a:cubicBezTo>
                  <a:cubicBezTo>
                    <a:pt x="1565" y="5937"/>
                    <a:pt x="1484" y="5913"/>
                    <a:pt x="1470" y="5895"/>
                  </a:cubicBezTo>
                  <a:cubicBezTo>
                    <a:pt x="1466" y="5870"/>
                    <a:pt x="1515" y="5797"/>
                    <a:pt x="1543" y="5758"/>
                  </a:cubicBezTo>
                  <a:cubicBezTo>
                    <a:pt x="1600" y="5674"/>
                    <a:pt x="1659" y="5582"/>
                    <a:pt x="1631" y="5501"/>
                  </a:cubicBezTo>
                  <a:cubicBezTo>
                    <a:pt x="1603" y="5421"/>
                    <a:pt x="1501" y="5385"/>
                    <a:pt x="1403" y="5354"/>
                  </a:cubicBezTo>
                  <a:cubicBezTo>
                    <a:pt x="1357" y="5336"/>
                    <a:pt x="1276" y="5312"/>
                    <a:pt x="1266" y="5294"/>
                  </a:cubicBezTo>
                  <a:cubicBezTo>
                    <a:pt x="1262" y="5269"/>
                    <a:pt x="1311" y="5196"/>
                    <a:pt x="1340" y="5157"/>
                  </a:cubicBezTo>
                  <a:cubicBezTo>
                    <a:pt x="1399" y="5076"/>
                    <a:pt x="1459" y="4988"/>
                    <a:pt x="1434" y="4904"/>
                  </a:cubicBezTo>
                  <a:cubicBezTo>
                    <a:pt x="1410" y="4820"/>
                    <a:pt x="1308" y="4784"/>
                    <a:pt x="1210" y="4749"/>
                  </a:cubicBezTo>
                  <a:cubicBezTo>
                    <a:pt x="1167" y="4735"/>
                    <a:pt x="1087" y="4704"/>
                    <a:pt x="1076" y="4686"/>
                  </a:cubicBezTo>
                  <a:cubicBezTo>
                    <a:pt x="1072" y="4661"/>
                    <a:pt x="1125" y="4591"/>
                    <a:pt x="1153" y="4552"/>
                  </a:cubicBezTo>
                  <a:cubicBezTo>
                    <a:pt x="1213" y="4472"/>
                    <a:pt x="1276" y="4387"/>
                    <a:pt x="1255" y="4303"/>
                  </a:cubicBezTo>
                  <a:cubicBezTo>
                    <a:pt x="1231" y="4219"/>
                    <a:pt x="1129" y="4180"/>
                    <a:pt x="1034" y="4141"/>
                  </a:cubicBezTo>
                  <a:cubicBezTo>
                    <a:pt x="988" y="4124"/>
                    <a:pt x="911" y="4092"/>
                    <a:pt x="900" y="4074"/>
                  </a:cubicBezTo>
                  <a:cubicBezTo>
                    <a:pt x="897" y="4053"/>
                    <a:pt x="953" y="3983"/>
                    <a:pt x="981" y="3944"/>
                  </a:cubicBezTo>
                  <a:cubicBezTo>
                    <a:pt x="1044" y="3864"/>
                    <a:pt x="1111" y="3779"/>
                    <a:pt x="1090" y="3698"/>
                  </a:cubicBezTo>
                  <a:cubicBezTo>
                    <a:pt x="1065" y="3610"/>
                    <a:pt x="967" y="3572"/>
                    <a:pt x="872" y="3530"/>
                  </a:cubicBezTo>
                  <a:cubicBezTo>
                    <a:pt x="830" y="3512"/>
                    <a:pt x="749" y="3480"/>
                    <a:pt x="739" y="3463"/>
                  </a:cubicBezTo>
                  <a:cubicBezTo>
                    <a:pt x="739" y="3438"/>
                    <a:pt x="795" y="3368"/>
                    <a:pt x="826" y="3333"/>
                  </a:cubicBezTo>
                  <a:cubicBezTo>
                    <a:pt x="890" y="3252"/>
                    <a:pt x="957" y="3171"/>
                    <a:pt x="939" y="3087"/>
                  </a:cubicBezTo>
                  <a:cubicBezTo>
                    <a:pt x="918" y="2999"/>
                    <a:pt x="819" y="2957"/>
                    <a:pt x="725" y="2915"/>
                  </a:cubicBezTo>
                  <a:cubicBezTo>
                    <a:pt x="679" y="2897"/>
                    <a:pt x="602" y="2862"/>
                    <a:pt x="594" y="2844"/>
                  </a:cubicBezTo>
                  <a:cubicBezTo>
                    <a:pt x="591" y="2820"/>
                    <a:pt x="651" y="2749"/>
                    <a:pt x="682" y="2714"/>
                  </a:cubicBezTo>
                  <a:cubicBezTo>
                    <a:pt x="753" y="2633"/>
                    <a:pt x="816" y="2556"/>
                    <a:pt x="798" y="2475"/>
                  </a:cubicBezTo>
                  <a:cubicBezTo>
                    <a:pt x="781" y="2387"/>
                    <a:pt x="682" y="2338"/>
                    <a:pt x="587" y="2296"/>
                  </a:cubicBezTo>
                  <a:cubicBezTo>
                    <a:pt x="545" y="2275"/>
                    <a:pt x="471" y="2240"/>
                    <a:pt x="461" y="2222"/>
                  </a:cubicBezTo>
                  <a:cubicBezTo>
                    <a:pt x="461" y="2198"/>
                    <a:pt x="521" y="2131"/>
                    <a:pt x="556" y="2092"/>
                  </a:cubicBezTo>
                  <a:cubicBezTo>
                    <a:pt x="626" y="2015"/>
                    <a:pt x="693" y="1941"/>
                    <a:pt x="675" y="1857"/>
                  </a:cubicBezTo>
                  <a:cubicBezTo>
                    <a:pt x="661" y="1769"/>
                    <a:pt x="563" y="1720"/>
                    <a:pt x="468" y="1670"/>
                  </a:cubicBezTo>
                  <a:cubicBezTo>
                    <a:pt x="426" y="1649"/>
                    <a:pt x="352" y="1614"/>
                    <a:pt x="345" y="1597"/>
                  </a:cubicBezTo>
                  <a:cubicBezTo>
                    <a:pt x="345" y="1572"/>
                    <a:pt x="408" y="1505"/>
                    <a:pt x="440" y="1470"/>
                  </a:cubicBezTo>
                  <a:cubicBezTo>
                    <a:pt x="514" y="1393"/>
                    <a:pt x="580" y="1322"/>
                    <a:pt x="570" y="1238"/>
                  </a:cubicBezTo>
                  <a:cubicBezTo>
                    <a:pt x="552" y="1147"/>
                    <a:pt x="457" y="1094"/>
                    <a:pt x="363" y="1045"/>
                  </a:cubicBezTo>
                  <a:cubicBezTo>
                    <a:pt x="320" y="1024"/>
                    <a:pt x="250" y="985"/>
                    <a:pt x="243" y="971"/>
                  </a:cubicBezTo>
                  <a:cubicBezTo>
                    <a:pt x="240" y="946"/>
                    <a:pt x="313" y="869"/>
                    <a:pt x="345" y="837"/>
                  </a:cubicBezTo>
                  <a:cubicBezTo>
                    <a:pt x="419" y="767"/>
                    <a:pt x="486" y="697"/>
                    <a:pt x="475" y="619"/>
                  </a:cubicBezTo>
                  <a:cubicBezTo>
                    <a:pt x="461" y="518"/>
                    <a:pt x="355" y="458"/>
                    <a:pt x="264" y="405"/>
                  </a:cubicBezTo>
                  <a:cubicBezTo>
                    <a:pt x="225" y="384"/>
                    <a:pt x="166" y="349"/>
                    <a:pt x="159" y="342"/>
                  </a:cubicBezTo>
                  <a:cubicBezTo>
                    <a:pt x="152" y="282"/>
                    <a:pt x="180" y="257"/>
                    <a:pt x="257" y="212"/>
                  </a:cubicBezTo>
                  <a:cubicBezTo>
                    <a:pt x="324" y="170"/>
                    <a:pt x="415" y="117"/>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flipH="1">
              <a:off x="1121568" y="3718453"/>
              <a:ext cx="571234" cy="330824"/>
            </a:xfrm>
            <a:custGeom>
              <a:avLst/>
              <a:gdLst/>
              <a:ahLst/>
              <a:cxnLst/>
              <a:rect l="l" t="t" r="r" b="b"/>
              <a:pathLst>
                <a:path w="7357" h="4261" extrusionOk="0">
                  <a:moveTo>
                    <a:pt x="7212" y="1"/>
                  </a:moveTo>
                  <a:cubicBezTo>
                    <a:pt x="7065" y="1"/>
                    <a:pt x="1519" y="176"/>
                    <a:pt x="1519" y="176"/>
                  </a:cubicBezTo>
                  <a:lnTo>
                    <a:pt x="0" y="3940"/>
                  </a:lnTo>
                  <a:lnTo>
                    <a:pt x="6190" y="4260"/>
                  </a:lnTo>
                  <a:cubicBezTo>
                    <a:pt x="6190" y="4260"/>
                    <a:pt x="7357" y="1"/>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flipH="1">
              <a:off x="1201784" y="3797260"/>
              <a:ext cx="189842" cy="27640"/>
            </a:xfrm>
            <a:custGeom>
              <a:avLst/>
              <a:gdLst/>
              <a:ahLst/>
              <a:cxnLst/>
              <a:rect l="l" t="t" r="r" b="b"/>
              <a:pathLst>
                <a:path w="2445" h="356" extrusionOk="0">
                  <a:moveTo>
                    <a:pt x="576" y="0"/>
                  </a:moveTo>
                  <a:cubicBezTo>
                    <a:pt x="405" y="0"/>
                    <a:pt x="227" y="48"/>
                    <a:pt x="72" y="110"/>
                  </a:cubicBezTo>
                  <a:cubicBezTo>
                    <a:pt x="0" y="144"/>
                    <a:pt x="22" y="253"/>
                    <a:pt x="84" y="253"/>
                  </a:cubicBezTo>
                  <a:cubicBezTo>
                    <a:pt x="93" y="253"/>
                    <a:pt x="101" y="251"/>
                    <a:pt x="110" y="247"/>
                  </a:cubicBezTo>
                  <a:cubicBezTo>
                    <a:pt x="239" y="194"/>
                    <a:pt x="407" y="138"/>
                    <a:pt x="562" y="138"/>
                  </a:cubicBezTo>
                  <a:cubicBezTo>
                    <a:pt x="610" y="138"/>
                    <a:pt x="657" y="143"/>
                    <a:pt x="701" y="156"/>
                  </a:cubicBezTo>
                  <a:cubicBezTo>
                    <a:pt x="792" y="181"/>
                    <a:pt x="824" y="272"/>
                    <a:pt x="901" y="318"/>
                  </a:cubicBezTo>
                  <a:cubicBezTo>
                    <a:pt x="950" y="345"/>
                    <a:pt x="1008" y="355"/>
                    <a:pt x="1066" y="355"/>
                  </a:cubicBezTo>
                  <a:cubicBezTo>
                    <a:pt x="1082" y="355"/>
                    <a:pt x="1099" y="354"/>
                    <a:pt x="1116" y="353"/>
                  </a:cubicBezTo>
                  <a:cubicBezTo>
                    <a:pt x="1312" y="332"/>
                    <a:pt x="1502" y="286"/>
                    <a:pt x="1699" y="272"/>
                  </a:cubicBezTo>
                  <a:cubicBezTo>
                    <a:pt x="1774" y="268"/>
                    <a:pt x="1850" y="266"/>
                    <a:pt x="1926" y="266"/>
                  </a:cubicBezTo>
                  <a:cubicBezTo>
                    <a:pt x="2069" y="266"/>
                    <a:pt x="2212" y="273"/>
                    <a:pt x="2353" y="289"/>
                  </a:cubicBezTo>
                  <a:cubicBezTo>
                    <a:pt x="2356" y="290"/>
                    <a:pt x="2359" y="290"/>
                    <a:pt x="2362" y="290"/>
                  </a:cubicBezTo>
                  <a:cubicBezTo>
                    <a:pt x="2444" y="290"/>
                    <a:pt x="2441" y="159"/>
                    <a:pt x="2353" y="152"/>
                  </a:cubicBezTo>
                  <a:cubicBezTo>
                    <a:pt x="2200" y="135"/>
                    <a:pt x="2048" y="127"/>
                    <a:pt x="1895" y="127"/>
                  </a:cubicBezTo>
                  <a:cubicBezTo>
                    <a:pt x="1830" y="127"/>
                    <a:pt x="1764" y="128"/>
                    <a:pt x="1699" y="131"/>
                  </a:cubicBezTo>
                  <a:cubicBezTo>
                    <a:pt x="1597" y="138"/>
                    <a:pt x="1495" y="149"/>
                    <a:pt x="1397" y="163"/>
                  </a:cubicBezTo>
                  <a:cubicBezTo>
                    <a:pt x="1295" y="177"/>
                    <a:pt x="1193" y="205"/>
                    <a:pt x="1091" y="212"/>
                  </a:cubicBezTo>
                  <a:cubicBezTo>
                    <a:pt x="1080" y="213"/>
                    <a:pt x="1068" y="214"/>
                    <a:pt x="1057" y="214"/>
                  </a:cubicBezTo>
                  <a:cubicBezTo>
                    <a:pt x="1029" y="214"/>
                    <a:pt x="1000" y="210"/>
                    <a:pt x="975" y="195"/>
                  </a:cubicBezTo>
                  <a:cubicBezTo>
                    <a:pt x="929" y="173"/>
                    <a:pt x="908" y="121"/>
                    <a:pt x="870" y="89"/>
                  </a:cubicBezTo>
                  <a:cubicBezTo>
                    <a:pt x="813" y="36"/>
                    <a:pt x="740" y="15"/>
                    <a:pt x="666" y="5"/>
                  </a:cubicBezTo>
                  <a:cubicBezTo>
                    <a:pt x="636" y="2"/>
                    <a:pt x="606"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flipH="1">
              <a:off x="1217934" y="3847805"/>
              <a:ext cx="201178" cy="30280"/>
            </a:xfrm>
            <a:custGeom>
              <a:avLst/>
              <a:gdLst/>
              <a:ahLst/>
              <a:cxnLst/>
              <a:rect l="l" t="t" r="r" b="b"/>
              <a:pathLst>
                <a:path w="2591" h="390" extrusionOk="0">
                  <a:moveTo>
                    <a:pt x="703" y="0"/>
                  </a:moveTo>
                  <a:cubicBezTo>
                    <a:pt x="523" y="0"/>
                    <a:pt x="351" y="61"/>
                    <a:pt x="174" y="61"/>
                  </a:cubicBezTo>
                  <a:cubicBezTo>
                    <a:pt x="147" y="61"/>
                    <a:pt x="119" y="60"/>
                    <a:pt x="92" y="57"/>
                  </a:cubicBezTo>
                  <a:cubicBezTo>
                    <a:pt x="89" y="56"/>
                    <a:pt x="85" y="56"/>
                    <a:pt x="82" y="56"/>
                  </a:cubicBezTo>
                  <a:cubicBezTo>
                    <a:pt x="1" y="56"/>
                    <a:pt x="4" y="184"/>
                    <a:pt x="92" y="197"/>
                  </a:cubicBezTo>
                  <a:cubicBezTo>
                    <a:pt x="119" y="201"/>
                    <a:pt x="147" y="202"/>
                    <a:pt x="174" y="202"/>
                  </a:cubicBezTo>
                  <a:cubicBezTo>
                    <a:pt x="351" y="202"/>
                    <a:pt x="523" y="141"/>
                    <a:pt x="703" y="141"/>
                  </a:cubicBezTo>
                  <a:cubicBezTo>
                    <a:pt x="707" y="141"/>
                    <a:pt x="711" y="141"/>
                    <a:pt x="715" y="141"/>
                  </a:cubicBezTo>
                  <a:cubicBezTo>
                    <a:pt x="819" y="141"/>
                    <a:pt x="907" y="188"/>
                    <a:pt x="1006" y="215"/>
                  </a:cubicBezTo>
                  <a:cubicBezTo>
                    <a:pt x="1062" y="230"/>
                    <a:pt x="1119" y="235"/>
                    <a:pt x="1177" y="235"/>
                  </a:cubicBezTo>
                  <a:cubicBezTo>
                    <a:pt x="1223" y="235"/>
                    <a:pt x="1269" y="232"/>
                    <a:pt x="1315" y="229"/>
                  </a:cubicBezTo>
                  <a:cubicBezTo>
                    <a:pt x="1328" y="229"/>
                    <a:pt x="1340" y="228"/>
                    <a:pt x="1352" y="228"/>
                  </a:cubicBezTo>
                  <a:cubicBezTo>
                    <a:pt x="1449" y="228"/>
                    <a:pt x="1533" y="242"/>
                    <a:pt x="1621" y="289"/>
                  </a:cubicBezTo>
                  <a:cubicBezTo>
                    <a:pt x="1705" y="334"/>
                    <a:pt x="1786" y="370"/>
                    <a:pt x="1881" y="384"/>
                  </a:cubicBezTo>
                  <a:cubicBezTo>
                    <a:pt x="1914" y="387"/>
                    <a:pt x="1947" y="389"/>
                    <a:pt x="1980" y="389"/>
                  </a:cubicBezTo>
                  <a:cubicBezTo>
                    <a:pt x="2129" y="389"/>
                    <a:pt x="2279" y="356"/>
                    <a:pt x="2429" y="356"/>
                  </a:cubicBezTo>
                  <a:cubicBezTo>
                    <a:pt x="2454" y="356"/>
                    <a:pt x="2478" y="357"/>
                    <a:pt x="2503" y="359"/>
                  </a:cubicBezTo>
                  <a:cubicBezTo>
                    <a:pt x="2505" y="359"/>
                    <a:pt x="2507" y="359"/>
                    <a:pt x="2509" y="359"/>
                  </a:cubicBezTo>
                  <a:cubicBezTo>
                    <a:pt x="2591" y="359"/>
                    <a:pt x="2589" y="225"/>
                    <a:pt x="2503" y="218"/>
                  </a:cubicBezTo>
                  <a:cubicBezTo>
                    <a:pt x="2482" y="217"/>
                    <a:pt x="2461" y="216"/>
                    <a:pt x="2439" y="216"/>
                  </a:cubicBezTo>
                  <a:cubicBezTo>
                    <a:pt x="2294" y="216"/>
                    <a:pt x="2150" y="252"/>
                    <a:pt x="2006" y="252"/>
                  </a:cubicBezTo>
                  <a:cubicBezTo>
                    <a:pt x="1962" y="252"/>
                    <a:pt x="1918" y="248"/>
                    <a:pt x="1874" y="239"/>
                  </a:cubicBezTo>
                  <a:cubicBezTo>
                    <a:pt x="1775" y="222"/>
                    <a:pt x="1695" y="162"/>
                    <a:pt x="1607" y="127"/>
                  </a:cubicBezTo>
                  <a:cubicBezTo>
                    <a:pt x="1529" y="95"/>
                    <a:pt x="1452" y="87"/>
                    <a:pt x="1372" y="87"/>
                  </a:cubicBezTo>
                  <a:cubicBezTo>
                    <a:pt x="1354" y="87"/>
                    <a:pt x="1337" y="88"/>
                    <a:pt x="1319" y="88"/>
                  </a:cubicBezTo>
                  <a:cubicBezTo>
                    <a:pt x="1274" y="91"/>
                    <a:pt x="1232" y="94"/>
                    <a:pt x="1190" y="94"/>
                  </a:cubicBezTo>
                  <a:cubicBezTo>
                    <a:pt x="1126" y="94"/>
                    <a:pt x="1063" y="87"/>
                    <a:pt x="999" y="64"/>
                  </a:cubicBezTo>
                  <a:cubicBezTo>
                    <a:pt x="900" y="29"/>
                    <a:pt x="809"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flipH="1">
              <a:off x="1263123" y="3915742"/>
              <a:ext cx="155989" cy="23214"/>
            </a:xfrm>
            <a:custGeom>
              <a:avLst/>
              <a:gdLst/>
              <a:ahLst/>
              <a:cxnLst/>
              <a:rect l="l" t="t" r="r" b="b"/>
              <a:pathLst>
                <a:path w="2009" h="299" extrusionOk="0">
                  <a:moveTo>
                    <a:pt x="514" y="0"/>
                  </a:moveTo>
                  <a:cubicBezTo>
                    <a:pt x="417" y="0"/>
                    <a:pt x="321" y="5"/>
                    <a:pt x="226" y="5"/>
                  </a:cubicBezTo>
                  <a:cubicBezTo>
                    <a:pt x="181" y="5"/>
                    <a:pt x="137" y="4"/>
                    <a:pt x="92" y="1"/>
                  </a:cubicBezTo>
                  <a:cubicBezTo>
                    <a:pt x="91" y="1"/>
                    <a:pt x="90" y="1"/>
                    <a:pt x="89" y="1"/>
                  </a:cubicBezTo>
                  <a:cubicBezTo>
                    <a:pt x="1" y="1"/>
                    <a:pt x="2" y="138"/>
                    <a:pt x="92" y="141"/>
                  </a:cubicBezTo>
                  <a:cubicBezTo>
                    <a:pt x="135" y="144"/>
                    <a:pt x="178" y="145"/>
                    <a:pt x="221" y="145"/>
                  </a:cubicBezTo>
                  <a:cubicBezTo>
                    <a:pt x="313" y="145"/>
                    <a:pt x="406" y="141"/>
                    <a:pt x="498" y="141"/>
                  </a:cubicBezTo>
                  <a:cubicBezTo>
                    <a:pt x="516" y="141"/>
                    <a:pt x="534" y="141"/>
                    <a:pt x="552" y="141"/>
                  </a:cubicBezTo>
                  <a:cubicBezTo>
                    <a:pt x="700" y="141"/>
                    <a:pt x="837" y="180"/>
                    <a:pt x="981" y="201"/>
                  </a:cubicBezTo>
                  <a:cubicBezTo>
                    <a:pt x="1122" y="222"/>
                    <a:pt x="1269" y="212"/>
                    <a:pt x="1413" y="219"/>
                  </a:cubicBezTo>
                  <a:cubicBezTo>
                    <a:pt x="1575" y="229"/>
                    <a:pt x="1733" y="254"/>
                    <a:pt x="1888" y="296"/>
                  </a:cubicBezTo>
                  <a:cubicBezTo>
                    <a:pt x="1894" y="297"/>
                    <a:pt x="1900" y="298"/>
                    <a:pt x="1906" y="298"/>
                  </a:cubicBezTo>
                  <a:cubicBezTo>
                    <a:pt x="1981" y="298"/>
                    <a:pt x="2008" y="182"/>
                    <a:pt x="1927" y="159"/>
                  </a:cubicBezTo>
                  <a:cubicBezTo>
                    <a:pt x="1779" y="120"/>
                    <a:pt x="1631" y="96"/>
                    <a:pt x="1480" y="85"/>
                  </a:cubicBezTo>
                  <a:cubicBezTo>
                    <a:pt x="1319" y="71"/>
                    <a:pt x="1157" y="85"/>
                    <a:pt x="999" y="64"/>
                  </a:cubicBezTo>
                  <a:cubicBezTo>
                    <a:pt x="855" y="43"/>
                    <a:pt x="718" y="1"/>
                    <a:pt x="570" y="1"/>
                  </a:cubicBezTo>
                  <a:cubicBezTo>
                    <a:pt x="551" y="0"/>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flipH="1">
              <a:off x="1284242" y="3955573"/>
              <a:ext cx="153970" cy="26320"/>
            </a:xfrm>
            <a:custGeom>
              <a:avLst/>
              <a:gdLst/>
              <a:ahLst/>
              <a:cxnLst/>
              <a:rect l="l" t="t" r="r" b="b"/>
              <a:pathLst>
                <a:path w="1983" h="339" extrusionOk="0">
                  <a:moveTo>
                    <a:pt x="92" y="1"/>
                  </a:moveTo>
                  <a:cubicBezTo>
                    <a:pt x="1" y="1"/>
                    <a:pt x="1" y="138"/>
                    <a:pt x="92" y="141"/>
                  </a:cubicBezTo>
                  <a:cubicBezTo>
                    <a:pt x="398" y="148"/>
                    <a:pt x="696" y="212"/>
                    <a:pt x="995" y="264"/>
                  </a:cubicBezTo>
                  <a:cubicBezTo>
                    <a:pt x="1136" y="289"/>
                    <a:pt x="1276" y="310"/>
                    <a:pt x="1417" y="321"/>
                  </a:cubicBezTo>
                  <a:cubicBezTo>
                    <a:pt x="1575" y="335"/>
                    <a:pt x="1733" y="331"/>
                    <a:pt x="1891" y="338"/>
                  </a:cubicBezTo>
                  <a:cubicBezTo>
                    <a:pt x="1893" y="338"/>
                    <a:pt x="1894" y="338"/>
                    <a:pt x="1895" y="338"/>
                  </a:cubicBezTo>
                  <a:cubicBezTo>
                    <a:pt x="1983" y="338"/>
                    <a:pt x="1982" y="201"/>
                    <a:pt x="1891" y="198"/>
                  </a:cubicBezTo>
                  <a:cubicBezTo>
                    <a:pt x="1733" y="191"/>
                    <a:pt x="1575" y="198"/>
                    <a:pt x="1417" y="184"/>
                  </a:cubicBezTo>
                  <a:cubicBezTo>
                    <a:pt x="1266" y="169"/>
                    <a:pt x="1118" y="145"/>
                    <a:pt x="967" y="117"/>
                  </a:cubicBezTo>
                  <a:cubicBezTo>
                    <a:pt x="679" y="64"/>
                    <a:pt x="38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flipH="1">
              <a:off x="1536102" y="3693608"/>
              <a:ext cx="591733" cy="389753"/>
            </a:xfrm>
            <a:custGeom>
              <a:avLst/>
              <a:gdLst/>
              <a:ahLst/>
              <a:cxnLst/>
              <a:rect l="l" t="t" r="r" b="b"/>
              <a:pathLst>
                <a:path w="7621" h="5020" extrusionOk="0">
                  <a:moveTo>
                    <a:pt x="1314" y="1"/>
                  </a:moveTo>
                  <a:cubicBezTo>
                    <a:pt x="1191" y="1"/>
                    <a:pt x="1" y="4376"/>
                    <a:pt x="1" y="4376"/>
                  </a:cubicBezTo>
                  <a:lnTo>
                    <a:pt x="7006" y="5020"/>
                  </a:lnTo>
                  <a:lnTo>
                    <a:pt x="7621" y="524"/>
                  </a:lnTo>
                  <a:lnTo>
                    <a:pt x="1315" y="1"/>
                  </a:lnTo>
                  <a:cubicBezTo>
                    <a:pt x="1315" y="1"/>
                    <a:pt x="1315" y="1"/>
                    <a:pt x="1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flipH="1">
              <a:off x="1789154" y="3717289"/>
              <a:ext cx="91311" cy="329271"/>
            </a:xfrm>
            <a:custGeom>
              <a:avLst/>
              <a:gdLst/>
              <a:ahLst/>
              <a:cxnLst/>
              <a:rect l="l" t="t" r="r" b="b"/>
              <a:pathLst>
                <a:path w="1176" h="4241" extrusionOk="0">
                  <a:moveTo>
                    <a:pt x="1090" y="1"/>
                  </a:moveTo>
                  <a:cubicBezTo>
                    <a:pt x="1063" y="1"/>
                    <a:pt x="1037" y="16"/>
                    <a:pt x="1029" y="51"/>
                  </a:cubicBezTo>
                  <a:cubicBezTo>
                    <a:pt x="688" y="1418"/>
                    <a:pt x="351" y="2789"/>
                    <a:pt x="13" y="4156"/>
                  </a:cubicBezTo>
                  <a:cubicBezTo>
                    <a:pt x="1" y="4207"/>
                    <a:pt x="44" y="4241"/>
                    <a:pt x="85" y="4241"/>
                  </a:cubicBezTo>
                  <a:cubicBezTo>
                    <a:pt x="112" y="4241"/>
                    <a:pt x="138" y="4226"/>
                    <a:pt x="147" y="4191"/>
                  </a:cubicBezTo>
                  <a:cubicBezTo>
                    <a:pt x="488" y="2824"/>
                    <a:pt x="825" y="1457"/>
                    <a:pt x="1163" y="89"/>
                  </a:cubicBezTo>
                  <a:cubicBezTo>
                    <a:pt x="1175" y="36"/>
                    <a:pt x="1131"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flipH="1">
              <a:off x="2066028" y="3895555"/>
              <a:ext cx="97833" cy="137966"/>
            </a:xfrm>
            <a:custGeom>
              <a:avLst/>
              <a:gdLst/>
              <a:ahLst/>
              <a:cxnLst/>
              <a:rect l="l" t="t" r="r" b="b"/>
              <a:pathLst>
                <a:path w="1260" h="1777" extrusionOk="0">
                  <a:moveTo>
                    <a:pt x="1259" y="1"/>
                  </a:moveTo>
                  <a:lnTo>
                    <a:pt x="542" y="36"/>
                  </a:lnTo>
                  <a:lnTo>
                    <a:pt x="1" y="1747"/>
                  </a:lnTo>
                  <a:cubicBezTo>
                    <a:pt x="1" y="1747"/>
                    <a:pt x="361" y="1776"/>
                    <a:pt x="448" y="1776"/>
                  </a:cubicBezTo>
                  <a:cubicBezTo>
                    <a:pt x="456" y="1776"/>
                    <a:pt x="462" y="1776"/>
                    <a:pt x="465" y="1775"/>
                  </a:cubicBezTo>
                  <a:lnTo>
                    <a:pt x="1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flipH="1">
              <a:off x="1321031" y="3664181"/>
              <a:ext cx="609436" cy="332998"/>
            </a:xfrm>
            <a:custGeom>
              <a:avLst/>
              <a:gdLst/>
              <a:ahLst/>
              <a:cxnLst/>
              <a:rect l="l" t="t" r="r" b="b"/>
              <a:pathLst>
                <a:path w="7849" h="4289" extrusionOk="0">
                  <a:moveTo>
                    <a:pt x="7848" y="0"/>
                  </a:moveTo>
                  <a:lnTo>
                    <a:pt x="1079" y="56"/>
                  </a:lnTo>
                  <a:lnTo>
                    <a:pt x="0" y="3821"/>
                  </a:lnTo>
                  <a:lnTo>
                    <a:pt x="6801" y="4288"/>
                  </a:lnTo>
                  <a:lnTo>
                    <a:pt x="7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flipH="1">
              <a:off x="1650947" y="3898273"/>
              <a:ext cx="222453" cy="39907"/>
            </a:xfrm>
            <a:custGeom>
              <a:avLst/>
              <a:gdLst/>
              <a:ahLst/>
              <a:cxnLst/>
              <a:rect l="l" t="t" r="r" b="b"/>
              <a:pathLst>
                <a:path w="2865" h="514" extrusionOk="0">
                  <a:moveTo>
                    <a:pt x="591" y="0"/>
                  </a:moveTo>
                  <a:cubicBezTo>
                    <a:pt x="411" y="0"/>
                    <a:pt x="267" y="165"/>
                    <a:pt x="87" y="194"/>
                  </a:cubicBezTo>
                  <a:cubicBezTo>
                    <a:pt x="1" y="211"/>
                    <a:pt x="31" y="332"/>
                    <a:pt x="110" y="332"/>
                  </a:cubicBezTo>
                  <a:cubicBezTo>
                    <a:pt x="114" y="332"/>
                    <a:pt x="118" y="332"/>
                    <a:pt x="123" y="331"/>
                  </a:cubicBezTo>
                  <a:cubicBezTo>
                    <a:pt x="246" y="310"/>
                    <a:pt x="337" y="236"/>
                    <a:pt x="442" y="183"/>
                  </a:cubicBezTo>
                  <a:cubicBezTo>
                    <a:pt x="485" y="161"/>
                    <a:pt x="541" y="141"/>
                    <a:pt x="592" y="141"/>
                  </a:cubicBezTo>
                  <a:cubicBezTo>
                    <a:pt x="638" y="141"/>
                    <a:pt x="681" y="158"/>
                    <a:pt x="706" y="205"/>
                  </a:cubicBezTo>
                  <a:cubicBezTo>
                    <a:pt x="755" y="292"/>
                    <a:pt x="787" y="359"/>
                    <a:pt x="896" y="380"/>
                  </a:cubicBezTo>
                  <a:cubicBezTo>
                    <a:pt x="915" y="384"/>
                    <a:pt x="934" y="386"/>
                    <a:pt x="953" y="386"/>
                  </a:cubicBezTo>
                  <a:cubicBezTo>
                    <a:pt x="1036" y="386"/>
                    <a:pt x="1114" y="351"/>
                    <a:pt x="1191" y="317"/>
                  </a:cubicBezTo>
                  <a:cubicBezTo>
                    <a:pt x="1243" y="294"/>
                    <a:pt x="1294" y="271"/>
                    <a:pt x="1350" y="271"/>
                  </a:cubicBezTo>
                  <a:cubicBezTo>
                    <a:pt x="1362" y="271"/>
                    <a:pt x="1375" y="272"/>
                    <a:pt x="1388" y="275"/>
                  </a:cubicBezTo>
                  <a:cubicBezTo>
                    <a:pt x="1448" y="285"/>
                    <a:pt x="1500" y="317"/>
                    <a:pt x="1557" y="345"/>
                  </a:cubicBezTo>
                  <a:cubicBezTo>
                    <a:pt x="1635" y="378"/>
                    <a:pt x="1707" y="396"/>
                    <a:pt x="1785" y="396"/>
                  </a:cubicBezTo>
                  <a:cubicBezTo>
                    <a:pt x="1816" y="396"/>
                    <a:pt x="1847" y="393"/>
                    <a:pt x="1880" y="387"/>
                  </a:cubicBezTo>
                  <a:cubicBezTo>
                    <a:pt x="1991" y="369"/>
                    <a:pt x="2090" y="344"/>
                    <a:pt x="2196" y="344"/>
                  </a:cubicBezTo>
                  <a:cubicBezTo>
                    <a:pt x="2235" y="344"/>
                    <a:pt x="2274" y="347"/>
                    <a:pt x="2316" y="356"/>
                  </a:cubicBezTo>
                  <a:cubicBezTo>
                    <a:pt x="2456" y="384"/>
                    <a:pt x="2590" y="444"/>
                    <a:pt x="2720" y="507"/>
                  </a:cubicBezTo>
                  <a:cubicBezTo>
                    <a:pt x="2731" y="511"/>
                    <a:pt x="2741" y="513"/>
                    <a:pt x="2751" y="513"/>
                  </a:cubicBezTo>
                  <a:cubicBezTo>
                    <a:pt x="2820" y="513"/>
                    <a:pt x="2864" y="418"/>
                    <a:pt x="2794" y="384"/>
                  </a:cubicBezTo>
                  <a:cubicBezTo>
                    <a:pt x="2589" y="290"/>
                    <a:pt x="2382" y="203"/>
                    <a:pt x="2160" y="203"/>
                  </a:cubicBezTo>
                  <a:cubicBezTo>
                    <a:pt x="2107" y="203"/>
                    <a:pt x="2054" y="208"/>
                    <a:pt x="1999" y="219"/>
                  </a:cubicBezTo>
                  <a:cubicBezTo>
                    <a:pt x="1930" y="232"/>
                    <a:pt x="1857" y="258"/>
                    <a:pt x="1784" y="258"/>
                  </a:cubicBezTo>
                  <a:cubicBezTo>
                    <a:pt x="1780" y="258"/>
                    <a:pt x="1775" y="257"/>
                    <a:pt x="1771" y="257"/>
                  </a:cubicBezTo>
                  <a:cubicBezTo>
                    <a:pt x="1701" y="257"/>
                    <a:pt x="1641" y="229"/>
                    <a:pt x="1578" y="198"/>
                  </a:cubicBezTo>
                  <a:cubicBezTo>
                    <a:pt x="1498" y="161"/>
                    <a:pt x="1421" y="133"/>
                    <a:pt x="1339" y="133"/>
                  </a:cubicBezTo>
                  <a:cubicBezTo>
                    <a:pt x="1309" y="133"/>
                    <a:pt x="1279" y="136"/>
                    <a:pt x="1247" y="145"/>
                  </a:cubicBezTo>
                  <a:cubicBezTo>
                    <a:pt x="1158" y="169"/>
                    <a:pt x="1061" y="248"/>
                    <a:pt x="963" y="248"/>
                  </a:cubicBezTo>
                  <a:cubicBezTo>
                    <a:pt x="945" y="248"/>
                    <a:pt x="927" y="246"/>
                    <a:pt x="910" y="240"/>
                  </a:cubicBezTo>
                  <a:cubicBezTo>
                    <a:pt x="847" y="222"/>
                    <a:pt x="843" y="148"/>
                    <a:pt x="808" y="99"/>
                  </a:cubicBezTo>
                  <a:cubicBezTo>
                    <a:pt x="783" y="64"/>
                    <a:pt x="745" y="36"/>
                    <a:pt x="703" y="22"/>
                  </a:cubicBezTo>
                  <a:cubicBezTo>
                    <a:pt x="664" y="7"/>
                    <a:pt x="627"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flipH="1">
              <a:off x="1620976" y="3846097"/>
              <a:ext cx="225869" cy="29503"/>
            </a:xfrm>
            <a:custGeom>
              <a:avLst/>
              <a:gdLst/>
              <a:ahLst/>
              <a:cxnLst/>
              <a:rect l="l" t="t" r="r" b="b"/>
              <a:pathLst>
                <a:path w="2909" h="380" extrusionOk="0">
                  <a:moveTo>
                    <a:pt x="742" y="1"/>
                  </a:moveTo>
                  <a:cubicBezTo>
                    <a:pt x="731" y="1"/>
                    <a:pt x="720" y="1"/>
                    <a:pt x="708" y="1"/>
                  </a:cubicBezTo>
                  <a:cubicBezTo>
                    <a:pt x="575" y="11"/>
                    <a:pt x="438" y="51"/>
                    <a:pt x="303" y="51"/>
                  </a:cubicBezTo>
                  <a:cubicBezTo>
                    <a:pt x="238" y="51"/>
                    <a:pt x="174" y="42"/>
                    <a:pt x="111" y="15"/>
                  </a:cubicBezTo>
                  <a:cubicBezTo>
                    <a:pt x="102" y="12"/>
                    <a:pt x="93" y="10"/>
                    <a:pt x="85" y="10"/>
                  </a:cubicBezTo>
                  <a:cubicBezTo>
                    <a:pt x="23" y="10"/>
                    <a:pt x="1" y="121"/>
                    <a:pt x="76" y="149"/>
                  </a:cubicBezTo>
                  <a:cubicBezTo>
                    <a:pt x="145" y="178"/>
                    <a:pt x="217" y="188"/>
                    <a:pt x="288" y="188"/>
                  </a:cubicBezTo>
                  <a:cubicBezTo>
                    <a:pt x="416" y="188"/>
                    <a:pt x="545" y="157"/>
                    <a:pt x="673" y="145"/>
                  </a:cubicBezTo>
                  <a:cubicBezTo>
                    <a:pt x="700" y="143"/>
                    <a:pt x="726" y="141"/>
                    <a:pt x="752" y="141"/>
                  </a:cubicBezTo>
                  <a:cubicBezTo>
                    <a:pt x="834" y="141"/>
                    <a:pt x="910" y="157"/>
                    <a:pt x="983" y="205"/>
                  </a:cubicBezTo>
                  <a:cubicBezTo>
                    <a:pt x="1078" y="269"/>
                    <a:pt x="1151" y="346"/>
                    <a:pt x="1267" y="370"/>
                  </a:cubicBezTo>
                  <a:cubicBezTo>
                    <a:pt x="1302" y="377"/>
                    <a:pt x="1338" y="380"/>
                    <a:pt x="1373" y="380"/>
                  </a:cubicBezTo>
                  <a:cubicBezTo>
                    <a:pt x="1449" y="380"/>
                    <a:pt x="1525" y="366"/>
                    <a:pt x="1598" y="349"/>
                  </a:cubicBezTo>
                  <a:cubicBezTo>
                    <a:pt x="1709" y="325"/>
                    <a:pt x="1818" y="302"/>
                    <a:pt x="1932" y="302"/>
                  </a:cubicBezTo>
                  <a:cubicBezTo>
                    <a:pt x="1947" y="302"/>
                    <a:pt x="1962" y="303"/>
                    <a:pt x="1977" y="304"/>
                  </a:cubicBezTo>
                  <a:cubicBezTo>
                    <a:pt x="2258" y="311"/>
                    <a:pt x="2540" y="342"/>
                    <a:pt x="2817" y="363"/>
                  </a:cubicBezTo>
                  <a:cubicBezTo>
                    <a:pt x="2820" y="364"/>
                    <a:pt x="2822" y="364"/>
                    <a:pt x="2824" y="364"/>
                  </a:cubicBezTo>
                  <a:cubicBezTo>
                    <a:pt x="2909" y="364"/>
                    <a:pt x="2906" y="230"/>
                    <a:pt x="2817" y="223"/>
                  </a:cubicBezTo>
                  <a:cubicBezTo>
                    <a:pt x="2550" y="202"/>
                    <a:pt x="2280" y="177"/>
                    <a:pt x="2009" y="163"/>
                  </a:cubicBezTo>
                  <a:cubicBezTo>
                    <a:pt x="1984" y="162"/>
                    <a:pt x="1960" y="161"/>
                    <a:pt x="1936" y="161"/>
                  </a:cubicBezTo>
                  <a:cubicBezTo>
                    <a:pt x="1839" y="161"/>
                    <a:pt x="1746" y="172"/>
                    <a:pt x="1650" y="195"/>
                  </a:cubicBezTo>
                  <a:cubicBezTo>
                    <a:pt x="1561" y="213"/>
                    <a:pt x="1466" y="241"/>
                    <a:pt x="1373" y="241"/>
                  </a:cubicBezTo>
                  <a:cubicBezTo>
                    <a:pt x="1341" y="241"/>
                    <a:pt x="1309" y="238"/>
                    <a:pt x="1278" y="230"/>
                  </a:cubicBezTo>
                  <a:cubicBezTo>
                    <a:pt x="1165" y="198"/>
                    <a:pt x="1088" y="93"/>
                    <a:pt x="983" y="47"/>
                  </a:cubicBezTo>
                  <a:cubicBezTo>
                    <a:pt x="908" y="13"/>
                    <a:pt x="826" y="1"/>
                    <a:pt x="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flipH="1">
              <a:off x="1747849" y="3697179"/>
              <a:ext cx="63048" cy="92935"/>
            </a:xfrm>
            <a:custGeom>
              <a:avLst/>
              <a:gdLst/>
              <a:ahLst/>
              <a:cxnLst/>
              <a:rect l="l" t="t" r="r" b="b"/>
              <a:pathLst>
                <a:path w="812" h="1197" extrusionOk="0">
                  <a:moveTo>
                    <a:pt x="607" y="142"/>
                  </a:moveTo>
                  <a:cubicBezTo>
                    <a:pt x="625" y="142"/>
                    <a:pt x="643" y="143"/>
                    <a:pt x="660" y="144"/>
                  </a:cubicBezTo>
                  <a:lnTo>
                    <a:pt x="660" y="144"/>
                  </a:lnTo>
                  <a:cubicBezTo>
                    <a:pt x="659" y="158"/>
                    <a:pt x="658" y="171"/>
                    <a:pt x="657" y="173"/>
                  </a:cubicBezTo>
                  <a:cubicBezTo>
                    <a:pt x="639" y="317"/>
                    <a:pt x="622" y="464"/>
                    <a:pt x="600" y="608"/>
                  </a:cubicBezTo>
                  <a:cubicBezTo>
                    <a:pt x="593" y="679"/>
                    <a:pt x="583" y="753"/>
                    <a:pt x="572" y="823"/>
                  </a:cubicBezTo>
                  <a:cubicBezTo>
                    <a:pt x="569" y="861"/>
                    <a:pt x="565" y="897"/>
                    <a:pt x="558" y="935"/>
                  </a:cubicBezTo>
                  <a:cubicBezTo>
                    <a:pt x="558" y="938"/>
                    <a:pt x="553" y="961"/>
                    <a:pt x="556" y="961"/>
                  </a:cubicBezTo>
                  <a:lnTo>
                    <a:pt x="556" y="961"/>
                  </a:lnTo>
                  <a:cubicBezTo>
                    <a:pt x="544" y="967"/>
                    <a:pt x="512" y="970"/>
                    <a:pt x="502" y="970"/>
                  </a:cubicBezTo>
                  <a:lnTo>
                    <a:pt x="175" y="1036"/>
                  </a:lnTo>
                  <a:lnTo>
                    <a:pt x="175" y="1036"/>
                  </a:lnTo>
                  <a:cubicBezTo>
                    <a:pt x="247" y="757"/>
                    <a:pt x="318" y="480"/>
                    <a:pt x="390" y="201"/>
                  </a:cubicBezTo>
                  <a:cubicBezTo>
                    <a:pt x="392" y="192"/>
                    <a:pt x="393" y="184"/>
                    <a:pt x="392" y="177"/>
                  </a:cubicBezTo>
                  <a:lnTo>
                    <a:pt x="392" y="177"/>
                  </a:lnTo>
                  <a:cubicBezTo>
                    <a:pt x="445" y="162"/>
                    <a:pt x="500" y="150"/>
                    <a:pt x="555" y="144"/>
                  </a:cubicBezTo>
                  <a:cubicBezTo>
                    <a:pt x="572" y="143"/>
                    <a:pt x="590" y="142"/>
                    <a:pt x="607" y="142"/>
                  </a:cubicBezTo>
                  <a:close/>
                  <a:moveTo>
                    <a:pt x="649" y="0"/>
                  </a:moveTo>
                  <a:cubicBezTo>
                    <a:pt x="622" y="0"/>
                    <a:pt x="595" y="3"/>
                    <a:pt x="572" y="4"/>
                  </a:cubicBezTo>
                  <a:cubicBezTo>
                    <a:pt x="484" y="7"/>
                    <a:pt x="397" y="25"/>
                    <a:pt x="309" y="57"/>
                  </a:cubicBezTo>
                  <a:cubicBezTo>
                    <a:pt x="267" y="71"/>
                    <a:pt x="255" y="111"/>
                    <a:pt x="265" y="144"/>
                  </a:cubicBezTo>
                  <a:lnTo>
                    <a:pt x="265" y="144"/>
                  </a:lnTo>
                  <a:cubicBezTo>
                    <a:pt x="261" y="150"/>
                    <a:pt x="258" y="157"/>
                    <a:pt x="256" y="166"/>
                  </a:cubicBezTo>
                  <a:cubicBezTo>
                    <a:pt x="175" y="478"/>
                    <a:pt x="94" y="795"/>
                    <a:pt x="13" y="1107"/>
                  </a:cubicBezTo>
                  <a:cubicBezTo>
                    <a:pt x="1" y="1159"/>
                    <a:pt x="41" y="1196"/>
                    <a:pt x="86" y="1196"/>
                  </a:cubicBezTo>
                  <a:cubicBezTo>
                    <a:pt x="90" y="1196"/>
                    <a:pt x="94" y="1196"/>
                    <a:pt x="98" y="1195"/>
                  </a:cubicBezTo>
                  <a:lnTo>
                    <a:pt x="379" y="1139"/>
                  </a:lnTo>
                  <a:cubicBezTo>
                    <a:pt x="428" y="1129"/>
                    <a:pt x="474" y="1122"/>
                    <a:pt x="520" y="1111"/>
                  </a:cubicBezTo>
                  <a:cubicBezTo>
                    <a:pt x="555" y="1104"/>
                    <a:pt x="593" y="1100"/>
                    <a:pt x="625" y="1086"/>
                  </a:cubicBezTo>
                  <a:cubicBezTo>
                    <a:pt x="706" y="1044"/>
                    <a:pt x="699" y="942"/>
                    <a:pt x="709" y="865"/>
                  </a:cubicBezTo>
                  <a:cubicBezTo>
                    <a:pt x="720" y="774"/>
                    <a:pt x="734" y="679"/>
                    <a:pt x="745" y="587"/>
                  </a:cubicBezTo>
                  <a:cubicBezTo>
                    <a:pt x="755" y="496"/>
                    <a:pt x="769" y="405"/>
                    <a:pt x="780" y="313"/>
                  </a:cubicBezTo>
                  <a:cubicBezTo>
                    <a:pt x="787" y="267"/>
                    <a:pt x="794" y="218"/>
                    <a:pt x="797" y="173"/>
                  </a:cubicBezTo>
                  <a:cubicBezTo>
                    <a:pt x="804" y="134"/>
                    <a:pt x="811" y="95"/>
                    <a:pt x="790" y="60"/>
                  </a:cubicBezTo>
                  <a:cubicBezTo>
                    <a:pt x="764" y="10"/>
                    <a:pt x="706" y="0"/>
                    <a:pt x="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flipH="1">
              <a:off x="1688375" y="3699043"/>
              <a:ext cx="54119" cy="108774"/>
            </a:xfrm>
            <a:custGeom>
              <a:avLst/>
              <a:gdLst/>
              <a:ahLst/>
              <a:cxnLst/>
              <a:rect l="l" t="t" r="r" b="b"/>
              <a:pathLst>
                <a:path w="697" h="1401" extrusionOk="0">
                  <a:moveTo>
                    <a:pt x="257" y="153"/>
                  </a:moveTo>
                  <a:cubicBezTo>
                    <a:pt x="262" y="154"/>
                    <a:pt x="266" y="155"/>
                    <a:pt x="271" y="156"/>
                  </a:cubicBezTo>
                  <a:cubicBezTo>
                    <a:pt x="335" y="159"/>
                    <a:pt x="401" y="170"/>
                    <a:pt x="465" y="184"/>
                  </a:cubicBezTo>
                  <a:cubicBezTo>
                    <a:pt x="486" y="191"/>
                    <a:pt x="510" y="201"/>
                    <a:pt x="531" y="201"/>
                  </a:cubicBezTo>
                  <a:cubicBezTo>
                    <a:pt x="540" y="208"/>
                    <a:pt x="546" y="211"/>
                    <a:pt x="551" y="211"/>
                  </a:cubicBezTo>
                  <a:cubicBezTo>
                    <a:pt x="553" y="211"/>
                    <a:pt x="555" y="210"/>
                    <a:pt x="556" y="208"/>
                  </a:cubicBezTo>
                  <a:lnTo>
                    <a:pt x="556" y="208"/>
                  </a:lnTo>
                  <a:cubicBezTo>
                    <a:pt x="556" y="219"/>
                    <a:pt x="555" y="229"/>
                    <a:pt x="552" y="240"/>
                  </a:cubicBezTo>
                  <a:cubicBezTo>
                    <a:pt x="549" y="359"/>
                    <a:pt x="542" y="479"/>
                    <a:pt x="535" y="598"/>
                  </a:cubicBezTo>
                  <a:cubicBezTo>
                    <a:pt x="525" y="818"/>
                    <a:pt x="513" y="1037"/>
                    <a:pt x="503" y="1256"/>
                  </a:cubicBezTo>
                  <a:lnTo>
                    <a:pt x="250" y="1256"/>
                  </a:lnTo>
                  <a:cubicBezTo>
                    <a:pt x="231" y="1256"/>
                    <a:pt x="206" y="1253"/>
                    <a:pt x="184" y="1253"/>
                  </a:cubicBezTo>
                  <a:cubicBezTo>
                    <a:pt x="172" y="1253"/>
                    <a:pt x="161" y="1253"/>
                    <a:pt x="152" y="1256"/>
                  </a:cubicBezTo>
                  <a:lnTo>
                    <a:pt x="143" y="1256"/>
                  </a:lnTo>
                  <a:cubicBezTo>
                    <a:pt x="143" y="1245"/>
                    <a:pt x="143" y="1234"/>
                    <a:pt x="145" y="1228"/>
                  </a:cubicBezTo>
                  <a:cubicBezTo>
                    <a:pt x="145" y="1196"/>
                    <a:pt x="148" y="1161"/>
                    <a:pt x="152" y="1129"/>
                  </a:cubicBezTo>
                  <a:cubicBezTo>
                    <a:pt x="159" y="1055"/>
                    <a:pt x="166" y="982"/>
                    <a:pt x="173" y="908"/>
                  </a:cubicBezTo>
                  <a:cubicBezTo>
                    <a:pt x="198" y="655"/>
                    <a:pt x="226" y="403"/>
                    <a:pt x="257" y="153"/>
                  </a:cubicBezTo>
                  <a:close/>
                  <a:moveTo>
                    <a:pt x="209" y="1"/>
                  </a:moveTo>
                  <a:cubicBezTo>
                    <a:pt x="174" y="1"/>
                    <a:pt x="136" y="23"/>
                    <a:pt x="131" y="68"/>
                  </a:cubicBezTo>
                  <a:cubicBezTo>
                    <a:pt x="88" y="388"/>
                    <a:pt x="53" y="711"/>
                    <a:pt x="22" y="1031"/>
                  </a:cubicBezTo>
                  <a:cubicBezTo>
                    <a:pt x="15" y="1108"/>
                    <a:pt x="1" y="1185"/>
                    <a:pt x="1" y="1263"/>
                  </a:cubicBezTo>
                  <a:cubicBezTo>
                    <a:pt x="1" y="1326"/>
                    <a:pt x="25" y="1379"/>
                    <a:pt x="92" y="1393"/>
                  </a:cubicBezTo>
                  <a:cubicBezTo>
                    <a:pt x="122" y="1398"/>
                    <a:pt x="153" y="1400"/>
                    <a:pt x="184" y="1400"/>
                  </a:cubicBezTo>
                  <a:cubicBezTo>
                    <a:pt x="232" y="1400"/>
                    <a:pt x="280" y="1396"/>
                    <a:pt x="324" y="1396"/>
                  </a:cubicBezTo>
                  <a:lnTo>
                    <a:pt x="570" y="1396"/>
                  </a:lnTo>
                  <a:cubicBezTo>
                    <a:pt x="609" y="1396"/>
                    <a:pt x="637" y="1361"/>
                    <a:pt x="637" y="1326"/>
                  </a:cubicBezTo>
                  <a:cubicBezTo>
                    <a:pt x="654" y="1038"/>
                    <a:pt x="668" y="750"/>
                    <a:pt x="682" y="461"/>
                  </a:cubicBezTo>
                  <a:lnTo>
                    <a:pt x="693" y="251"/>
                  </a:lnTo>
                  <a:cubicBezTo>
                    <a:pt x="697" y="198"/>
                    <a:pt x="697" y="145"/>
                    <a:pt x="654" y="106"/>
                  </a:cubicBezTo>
                  <a:cubicBezTo>
                    <a:pt x="612" y="68"/>
                    <a:pt x="531" y="57"/>
                    <a:pt x="479" y="43"/>
                  </a:cubicBezTo>
                  <a:cubicBezTo>
                    <a:pt x="408" y="29"/>
                    <a:pt x="342" y="19"/>
                    <a:pt x="271" y="15"/>
                  </a:cubicBezTo>
                  <a:cubicBezTo>
                    <a:pt x="269" y="15"/>
                    <a:pt x="267" y="15"/>
                    <a:pt x="265" y="15"/>
                  </a:cubicBezTo>
                  <a:cubicBezTo>
                    <a:pt x="260" y="15"/>
                    <a:pt x="256" y="15"/>
                    <a:pt x="253" y="16"/>
                  </a:cubicBezTo>
                  <a:lnTo>
                    <a:pt x="253" y="16"/>
                  </a:lnTo>
                  <a:cubicBezTo>
                    <a:pt x="241" y="6"/>
                    <a:pt x="22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flipH="1">
              <a:off x="1605996" y="3701450"/>
              <a:ext cx="56293" cy="98836"/>
            </a:xfrm>
            <a:custGeom>
              <a:avLst/>
              <a:gdLst/>
              <a:ahLst/>
              <a:cxnLst/>
              <a:rect l="l" t="t" r="r" b="b"/>
              <a:pathLst>
                <a:path w="725" h="1273" extrusionOk="0">
                  <a:moveTo>
                    <a:pt x="329" y="1"/>
                  </a:moveTo>
                  <a:cubicBezTo>
                    <a:pt x="251" y="1"/>
                    <a:pt x="220" y="125"/>
                    <a:pt x="303" y="135"/>
                  </a:cubicBezTo>
                  <a:cubicBezTo>
                    <a:pt x="363" y="146"/>
                    <a:pt x="419" y="156"/>
                    <a:pt x="479" y="163"/>
                  </a:cubicBezTo>
                  <a:cubicBezTo>
                    <a:pt x="511" y="167"/>
                    <a:pt x="539" y="170"/>
                    <a:pt x="567" y="177"/>
                  </a:cubicBezTo>
                  <a:cubicBezTo>
                    <a:pt x="571" y="177"/>
                    <a:pt x="575" y="178"/>
                    <a:pt x="579" y="178"/>
                  </a:cubicBezTo>
                  <a:lnTo>
                    <a:pt x="579" y="178"/>
                  </a:lnTo>
                  <a:cubicBezTo>
                    <a:pt x="579" y="181"/>
                    <a:pt x="580" y="184"/>
                    <a:pt x="581" y="188"/>
                  </a:cubicBezTo>
                  <a:cubicBezTo>
                    <a:pt x="570" y="209"/>
                    <a:pt x="577" y="251"/>
                    <a:pt x="574" y="276"/>
                  </a:cubicBezTo>
                  <a:cubicBezTo>
                    <a:pt x="574" y="304"/>
                    <a:pt x="570" y="335"/>
                    <a:pt x="567" y="364"/>
                  </a:cubicBezTo>
                  <a:cubicBezTo>
                    <a:pt x="563" y="416"/>
                    <a:pt x="560" y="466"/>
                    <a:pt x="556" y="518"/>
                  </a:cubicBezTo>
                  <a:cubicBezTo>
                    <a:pt x="549" y="634"/>
                    <a:pt x="539" y="754"/>
                    <a:pt x="525" y="870"/>
                  </a:cubicBezTo>
                  <a:cubicBezTo>
                    <a:pt x="521" y="929"/>
                    <a:pt x="514" y="989"/>
                    <a:pt x="507" y="1049"/>
                  </a:cubicBezTo>
                  <a:cubicBezTo>
                    <a:pt x="504" y="1069"/>
                    <a:pt x="494" y="1106"/>
                    <a:pt x="496" y="1131"/>
                  </a:cubicBezTo>
                  <a:lnTo>
                    <a:pt x="496" y="1131"/>
                  </a:lnTo>
                  <a:lnTo>
                    <a:pt x="482" y="1130"/>
                  </a:lnTo>
                  <a:cubicBezTo>
                    <a:pt x="426" y="1130"/>
                    <a:pt x="373" y="1126"/>
                    <a:pt x="317" y="1126"/>
                  </a:cubicBezTo>
                  <a:cubicBezTo>
                    <a:pt x="289" y="1123"/>
                    <a:pt x="261" y="1123"/>
                    <a:pt x="229" y="1123"/>
                  </a:cubicBezTo>
                  <a:cubicBezTo>
                    <a:pt x="212" y="1120"/>
                    <a:pt x="190" y="1116"/>
                    <a:pt x="169" y="1116"/>
                  </a:cubicBezTo>
                  <a:cubicBezTo>
                    <a:pt x="161" y="1116"/>
                    <a:pt x="152" y="1117"/>
                    <a:pt x="144" y="1119"/>
                  </a:cubicBezTo>
                  <a:lnTo>
                    <a:pt x="144" y="1119"/>
                  </a:lnTo>
                  <a:cubicBezTo>
                    <a:pt x="145" y="1108"/>
                    <a:pt x="145" y="1097"/>
                    <a:pt x="145" y="1088"/>
                  </a:cubicBezTo>
                  <a:cubicBezTo>
                    <a:pt x="149" y="1060"/>
                    <a:pt x="149" y="1028"/>
                    <a:pt x="152" y="1000"/>
                  </a:cubicBezTo>
                  <a:cubicBezTo>
                    <a:pt x="156" y="944"/>
                    <a:pt x="159" y="887"/>
                    <a:pt x="163" y="831"/>
                  </a:cubicBezTo>
                  <a:cubicBezTo>
                    <a:pt x="180" y="596"/>
                    <a:pt x="194" y="360"/>
                    <a:pt x="212" y="125"/>
                  </a:cubicBezTo>
                  <a:cubicBezTo>
                    <a:pt x="214" y="79"/>
                    <a:pt x="181" y="57"/>
                    <a:pt x="147" y="57"/>
                  </a:cubicBezTo>
                  <a:cubicBezTo>
                    <a:pt x="111" y="57"/>
                    <a:pt x="75" y="80"/>
                    <a:pt x="71" y="125"/>
                  </a:cubicBezTo>
                  <a:cubicBezTo>
                    <a:pt x="54" y="353"/>
                    <a:pt x="40" y="578"/>
                    <a:pt x="26" y="806"/>
                  </a:cubicBezTo>
                  <a:cubicBezTo>
                    <a:pt x="19" y="915"/>
                    <a:pt x="1" y="1031"/>
                    <a:pt x="4" y="1140"/>
                  </a:cubicBezTo>
                  <a:cubicBezTo>
                    <a:pt x="4" y="1260"/>
                    <a:pt x="117" y="1256"/>
                    <a:pt x="208" y="1260"/>
                  </a:cubicBezTo>
                  <a:cubicBezTo>
                    <a:pt x="293" y="1263"/>
                    <a:pt x="380" y="1272"/>
                    <a:pt x="466" y="1272"/>
                  </a:cubicBezTo>
                  <a:cubicBezTo>
                    <a:pt x="487" y="1272"/>
                    <a:pt x="508" y="1272"/>
                    <a:pt x="528" y="1270"/>
                  </a:cubicBezTo>
                  <a:cubicBezTo>
                    <a:pt x="637" y="1267"/>
                    <a:pt x="637" y="1154"/>
                    <a:pt x="644" y="1070"/>
                  </a:cubicBezTo>
                  <a:cubicBezTo>
                    <a:pt x="669" y="845"/>
                    <a:pt x="690" y="620"/>
                    <a:pt x="707" y="395"/>
                  </a:cubicBezTo>
                  <a:cubicBezTo>
                    <a:pt x="711" y="332"/>
                    <a:pt x="714" y="272"/>
                    <a:pt x="718" y="209"/>
                  </a:cubicBezTo>
                  <a:cubicBezTo>
                    <a:pt x="721" y="160"/>
                    <a:pt x="725" y="111"/>
                    <a:pt x="686" y="72"/>
                  </a:cubicBezTo>
                  <a:cubicBezTo>
                    <a:pt x="651" y="37"/>
                    <a:pt x="588" y="37"/>
                    <a:pt x="539" y="30"/>
                  </a:cubicBezTo>
                  <a:cubicBezTo>
                    <a:pt x="472" y="23"/>
                    <a:pt x="405" y="12"/>
                    <a:pt x="342" y="2"/>
                  </a:cubicBezTo>
                  <a:cubicBezTo>
                    <a:pt x="338" y="1"/>
                    <a:pt x="333" y="1"/>
                    <a:pt x="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flipH="1">
              <a:off x="1574545" y="3747181"/>
              <a:ext cx="249396" cy="96895"/>
            </a:xfrm>
            <a:custGeom>
              <a:avLst/>
              <a:gdLst/>
              <a:ahLst/>
              <a:cxnLst/>
              <a:rect l="l" t="t" r="r" b="b"/>
              <a:pathLst>
                <a:path w="3212" h="1248" extrusionOk="0">
                  <a:moveTo>
                    <a:pt x="836" y="1"/>
                  </a:moveTo>
                  <a:cubicBezTo>
                    <a:pt x="820" y="1"/>
                    <a:pt x="803" y="7"/>
                    <a:pt x="790" y="21"/>
                  </a:cubicBezTo>
                  <a:cubicBezTo>
                    <a:pt x="572" y="249"/>
                    <a:pt x="329" y="446"/>
                    <a:pt x="62" y="615"/>
                  </a:cubicBezTo>
                  <a:cubicBezTo>
                    <a:pt x="0" y="656"/>
                    <a:pt x="39" y="746"/>
                    <a:pt x="99" y="746"/>
                  </a:cubicBezTo>
                  <a:cubicBezTo>
                    <a:pt x="110" y="746"/>
                    <a:pt x="123" y="742"/>
                    <a:pt x="136" y="734"/>
                  </a:cubicBezTo>
                  <a:cubicBezTo>
                    <a:pt x="380" y="580"/>
                    <a:pt x="608" y="399"/>
                    <a:pt x="817" y="194"/>
                  </a:cubicBezTo>
                  <a:lnTo>
                    <a:pt x="817" y="194"/>
                  </a:lnTo>
                  <a:cubicBezTo>
                    <a:pt x="961" y="513"/>
                    <a:pt x="1187" y="780"/>
                    <a:pt x="1482" y="973"/>
                  </a:cubicBezTo>
                  <a:cubicBezTo>
                    <a:pt x="1492" y="979"/>
                    <a:pt x="1503" y="982"/>
                    <a:pt x="1513" y="982"/>
                  </a:cubicBezTo>
                  <a:cubicBezTo>
                    <a:pt x="1532" y="982"/>
                    <a:pt x="1551" y="974"/>
                    <a:pt x="1566" y="963"/>
                  </a:cubicBezTo>
                  <a:cubicBezTo>
                    <a:pt x="1761" y="796"/>
                    <a:pt x="1955" y="629"/>
                    <a:pt x="2150" y="465"/>
                  </a:cubicBezTo>
                  <a:lnTo>
                    <a:pt x="2150" y="465"/>
                  </a:lnTo>
                  <a:cubicBezTo>
                    <a:pt x="2220" y="602"/>
                    <a:pt x="2367" y="691"/>
                    <a:pt x="2487" y="783"/>
                  </a:cubicBezTo>
                  <a:cubicBezTo>
                    <a:pt x="2684" y="934"/>
                    <a:pt x="2884" y="1086"/>
                    <a:pt x="3081" y="1233"/>
                  </a:cubicBezTo>
                  <a:cubicBezTo>
                    <a:pt x="3094" y="1243"/>
                    <a:pt x="3107" y="1248"/>
                    <a:pt x="3120" y="1248"/>
                  </a:cubicBezTo>
                  <a:cubicBezTo>
                    <a:pt x="3175" y="1248"/>
                    <a:pt x="3212" y="1157"/>
                    <a:pt x="3151" y="1114"/>
                  </a:cubicBezTo>
                  <a:cubicBezTo>
                    <a:pt x="2979" y="984"/>
                    <a:pt x="2810" y="854"/>
                    <a:pt x="2638" y="724"/>
                  </a:cubicBezTo>
                  <a:cubicBezTo>
                    <a:pt x="2501" y="622"/>
                    <a:pt x="2287" y="509"/>
                    <a:pt x="2248" y="330"/>
                  </a:cubicBezTo>
                  <a:cubicBezTo>
                    <a:pt x="2242" y="296"/>
                    <a:pt x="2213" y="280"/>
                    <a:pt x="2183" y="280"/>
                  </a:cubicBezTo>
                  <a:cubicBezTo>
                    <a:pt x="2165" y="280"/>
                    <a:pt x="2146" y="286"/>
                    <a:pt x="2132" y="298"/>
                  </a:cubicBezTo>
                  <a:cubicBezTo>
                    <a:pt x="1925" y="472"/>
                    <a:pt x="1719" y="649"/>
                    <a:pt x="1512" y="826"/>
                  </a:cubicBezTo>
                  <a:lnTo>
                    <a:pt x="1512" y="826"/>
                  </a:lnTo>
                  <a:cubicBezTo>
                    <a:pt x="1237" y="634"/>
                    <a:pt x="1026" y="364"/>
                    <a:pt x="906" y="52"/>
                  </a:cubicBezTo>
                  <a:cubicBezTo>
                    <a:pt x="894" y="21"/>
                    <a:pt x="86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flipH="1">
              <a:off x="1406996" y="3717910"/>
              <a:ext cx="106529" cy="95808"/>
            </a:xfrm>
            <a:custGeom>
              <a:avLst/>
              <a:gdLst/>
              <a:ahLst/>
              <a:cxnLst/>
              <a:rect l="l" t="t" r="r" b="b"/>
              <a:pathLst>
                <a:path w="1372" h="1234" extrusionOk="0">
                  <a:moveTo>
                    <a:pt x="725" y="143"/>
                  </a:moveTo>
                  <a:cubicBezTo>
                    <a:pt x="734" y="143"/>
                    <a:pt x="744" y="143"/>
                    <a:pt x="753" y="143"/>
                  </a:cubicBezTo>
                  <a:lnTo>
                    <a:pt x="753" y="143"/>
                  </a:lnTo>
                  <a:cubicBezTo>
                    <a:pt x="760" y="149"/>
                    <a:pt x="770" y="153"/>
                    <a:pt x="781" y="155"/>
                  </a:cubicBezTo>
                  <a:cubicBezTo>
                    <a:pt x="886" y="173"/>
                    <a:pt x="971" y="268"/>
                    <a:pt x="1044" y="338"/>
                  </a:cubicBezTo>
                  <a:cubicBezTo>
                    <a:pt x="1122" y="408"/>
                    <a:pt x="1195" y="493"/>
                    <a:pt x="1217" y="601"/>
                  </a:cubicBezTo>
                  <a:cubicBezTo>
                    <a:pt x="1262" y="805"/>
                    <a:pt x="1090" y="999"/>
                    <a:pt x="911" y="1062"/>
                  </a:cubicBezTo>
                  <a:cubicBezTo>
                    <a:pt x="848" y="1083"/>
                    <a:pt x="784" y="1093"/>
                    <a:pt x="720" y="1093"/>
                  </a:cubicBezTo>
                  <a:cubicBezTo>
                    <a:pt x="571" y="1093"/>
                    <a:pt x="424" y="1038"/>
                    <a:pt x="313" y="932"/>
                  </a:cubicBezTo>
                  <a:cubicBezTo>
                    <a:pt x="239" y="858"/>
                    <a:pt x="162" y="753"/>
                    <a:pt x="159" y="644"/>
                  </a:cubicBezTo>
                  <a:cubicBezTo>
                    <a:pt x="155" y="542"/>
                    <a:pt x="215" y="429"/>
                    <a:pt x="278" y="352"/>
                  </a:cubicBezTo>
                  <a:cubicBezTo>
                    <a:pt x="392" y="214"/>
                    <a:pt x="556" y="143"/>
                    <a:pt x="725" y="143"/>
                  </a:cubicBezTo>
                  <a:close/>
                  <a:moveTo>
                    <a:pt x="726" y="0"/>
                  </a:moveTo>
                  <a:cubicBezTo>
                    <a:pt x="533" y="0"/>
                    <a:pt x="343" y="76"/>
                    <a:pt x="208" y="218"/>
                  </a:cubicBezTo>
                  <a:cubicBezTo>
                    <a:pt x="120" y="313"/>
                    <a:pt x="50" y="433"/>
                    <a:pt x="25" y="563"/>
                  </a:cubicBezTo>
                  <a:cubicBezTo>
                    <a:pt x="0" y="703"/>
                    <a:pt x="57" y="837"/>
                    <a:pt x="145" y="949"/>
                  </a:cubicBezTo>
                  <a:cubicBezTo>
                    <a:pt x="282" y="1130"/>
                    <a:pt x="496" y="1233"/>
                    <a:pt x="721" y="1233"/>
                  </a:cubicBezTo>
                  <a:cubicBezTo>
                    <a:pt x="768" y="1233"/>
                    <a:pt x="815" y="1229"/>
                    <a:pt x="862" y="1220"/>
                  </a:cubicBezTo>
                  <a:cubicBezTo>
                    <a:pt x="1118" y="1167"/>
                    <a:pt x="1347" y="956"/>
                    <a:pt x="1364" y="682"/>
                  </a:cubicBezTo>
                  <a:cubicBezTo>
                    <a:pt x="1371" y="535"/>
                    <a:pt x="1297" y="401"/>
                    <a:pt x="1199" y="292"/>
                  </a:cubicBezTo>
                  <a:cubicBezTo>
                    <a:pt x="1147" y="237"/>
                    <a:pt x="1092" y="188"/>
                    <a:pt x="1033" y="140"/>
                  </a:cubicBezTo>
                  <a:lnTo>
                    <a:pt x="1033" y="140"/>
                  </a:lnTo>
                  <a:cubicBezTo>
                    <a:pt x="1041" y="106"/>
                    <a:pt x="1029" y="65"/>
                    <a:pt x="988" y="50"/>
                  </a:cubicBezTo>
                  <a:cubicBezTo>
                    <a:pt x="904" y="16"/>
                    <a:pt x="81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flipH="1">
              <a:off x="1422294" y="3727537"/>
              <a:ext cx="53032" cy="72438"/>
            </a:xfrm>
            <a:custGeom>
              <a:avLst/>
              <a:gdLst/>
              <a:ahLst/>
              <a:cxnLst/>
              <a:rect l="l" t="t" r="r" b="b"/>
              <a:pathLst>
                <a:path w="683" h="933" extrusionOk="0">
                  <a:moveTo>
                    <a:pt x="74" y="0"/>
                  </a:moveTo>
                  <a:cubicBezTo>
                    <a:pt x="68" y="0"/>
                    <a:pt x="62" y="1"/>
                    <a:pt x="57" y="3"/>
                  </a:cubicBezTo>
                  <a:cubicBezTo>
                    <a:pt x="15" y="14"/>
                    <a:pt x="1" y="52"/>
                    <a:pt x="8" y="87"/>
                  </a:cubicBezTo>
                  <a:cubicBezTo>
                    <a:pt x="50" y="354"/>
                    <a:pt x="88" y="618"/>
                    <a:pt x="131" y="882"/>
                  </a:cubicBezTo>
                  <a:cubicBezTo>
                    <a:pt x="136" y="917"/>
                    <a:pt x="164" y="933"/>
                    <a:pt x="193" y="933"/>
                  </a:cubicBezTo>
                  <a:cubicBezTo>
                    <a:pt x="219" y="933"/>
                    <a:pt x="246" y="921"/>
                    <a:pt x="261" y="899"/>
                  </a:cubicBezTo>
                  <a:cubicBezTo>
                    <a:pt x="412" y="674"/>
                    <a:pt x="549" y="439"/>
                    <a:pt x="668" y="193"/>
                  </a:cubicBezTo>
                  <a:cubicBezTo>
                    <a:pt x="682" y="158"/>
                    <a:pt x="675" y="115"/>
                    <a:pt x="644" y="94"/>
                  </a:cubicBezTo>
                  <a:cubicBezTo>
                    <a:pt x="633" y="89"/>
                    <a:pt x="621" y="86"/>
                    <a:pt x="609" y="86"/>
                  </a:cubicBezTo>
                  <a:cubicBezTo>
                    <a:pt x="583" y="86"/>
                    <a:pt x="557" y="98"/>
                    <a:pt x="545" y="119"/>
                  </a:cubicBezTo>
                  <a:cubicBezTo>
                    <a:pt x="456" y="309"/>
                    <a:pt x="353" y="495"/>
                    <a:pt x="240" y="674"/>
                  </a:cubicBezTo>
                  <a:lnTo>
                    <a:pt x="240" y="674"/>
                  </a:lnTo>
                  <a:cubicBezTo>
                    <a:pt x="207" y="465"/>
                    <a:pt x="174" y="259"/>
                    <a:pt x="141" y="52"/>
                  </a:cubicBezTo>
                  <a:cubicBezTo>
                    <a:pt x="135" y="20"/>
                    <a:pt x="103" y="0"/>
                    <a:pt x="74" y="0"/>
                  </a:cubicBezTo>
                  <a:close/>
                </a:path>
              </a:pathLst>
            </a:custGeom>
            <a:solidFill>
              <a:srgbClr val="77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flipH="1">
              <a:off x="1429981" y="3727149"/>
              <a:ext cx="38201" cy="56755"/>
            </a:xfrm>
            <a:custGeom>
              <a:avLst/>
              <a:gdLst/>
              <a:ahLst/>
              <a:cxnLst/>
              <a:rect l="l" t="t" r="r" b="b"/>
              <a:pathLst>
                <a:path w="492" h="731" extrusionOk="0">
                  <a:moveTo>
                    <a:pt x="232" y="152"/>
                  </a:moveTo>
                  <a:lnTo>
                    <a:pt x="232" y="152"/>
                  </a:lnTo>
                  <a:cubicBezTo>
                    <a:pt x="247" y="154"/>
                    <a:pt x="263" y="155"/>
                    <a:pt x="279" y="157"/>
                  </a:cubicBezTo>
                  <a:lnTo>
                    <a:pt x="279" y="157"/>
                  </a:lnTo>
                  <a:cubicBezTo>
                    <a:pt x="263" y="182"/>
                    <a:pt x="248" y="207"/>
                    <a:pt x="232" y="232"/>
                  </a:cubicBezTo>
                  <a:lnTo>
                    <a:pt x="232" y="232"/>
                  </a:lnTo>
                  <a:cubicBezTo>
                    <a:pt x="232" y="207"/>
                    <a:pt x="232" y="183"/>
                    <a:pt x="232" y="159"/>
                  </a:cubicBezTo>
                  <a:cubicBezTo>
                    <a:pt x="232" y="157"/>
                    <a:pt x="232" y="155"/>
                    <a:pt x="232" y="152"/>
                  </a:cubicBezTo>
                  <a:close/>
                  <a:moveTo>
                    <a:pt x="90" y="1"/>
                  </a:moveTo>
                  <a:cubicBezTo>
                    <a:pt x="57" y="1"/>
                    <a:pt x="24" y="38"/>
                    <a:pt x="24" y="71"/>
                  </a:cubicBezTo>
                  <a:cubicBezTo>
                    <a:pt x="25" y="81"/>
                    <a:pt x="25" y="91"/>
                    <a:pt x="25" y="101"/>
                  </a:cubicBezTo>
                  <a:lnTo>
                    <a:pt x="25" y="101"/>
                  </a:lnTo>
                  <a:cubicBezTo>
                    <a:pt x="8" y="168"/>
                    <a:pt x="1" y="238"/>
                    <a:pt x="7" y="310"/>
                  </a:cubicBezTo>
                  <a:cubicBezTo>
                    <a:pt x="7" y="338"/>
                    <a:pt x="26" y="366"/>
                    <a:pt x="54" y="375"/>
                  </a:cubicBezTo>
                  <a:lnTo>
                    <a:pt x="54" y="375"/>
                  </a:lnTo>
                  <a:cubicBezTo>
                    <a:pt x="54" y="403"/>
                    <a:pt x="56" y="432"/>
                    <a:pt x="60" y="461"/>
                  </a:cubicBezTo>
                  <a:lnTo>
                    <a:pt x="60" y="461"/>
                  </a:lnTo>
                  <a:cubicBezTo>
                    <a:pt x="60" y="462"/>
                    <a:pt x="60" y="464"/>
                    <a:pt x="60" y="465"/>
                  </a:cubicBezTo>
                  <a:cubicBezTo>
                    <a:pt x="60" y="465"/>
                    <a:pt x="60" y="465"/>
                    <a:pt x="60" y="465"/>
                  </a:cubicBezTo>
                  <a:lnTo>
                    <a:pt x="60" y="465"/>
                  </a:lnTo>
                  <a:cubicBezTo>
                    <a:pt x="61" y="472"/>
                    <a:pt x="62" y="479"/>
                    <a:pt x="63" y="486"/>
                  </a:cubicBezTo>
                  <a:cubicBezTo>
                    <a:pt x="65" y="504"/>
                    <a:pt x="76" y="518"/>
                    <a:pt x="91" y="526"/>
                  </a:cubicBezTo>
                  <a:lnTo>
                    <a:pt x="91" y="526"/>
                  </a:lnTo>
                  <a:cubicBezTo>
                    <a:pt x="91" y="571"/>
                    <a:pt x="91" y="617"/>
                    <a:pt x="91" y="662"/>
                  </a:cubicBezTo>
                  <a:cubicBezTo>
                    <a:pt x="91" y="707"/>
                    <a:pt x="126" y="730"/>
                    <a:pt x="162" y="730"/>
                  </a:cubicBezTo>
                  <a:cubicBezTo>
                    <a:pt x="197" y="730"/>
                    <a:pt x="232" y="707"/>
                    <a:pt x="232" y="662"/>
                  </a:cubicBezTo>
                  <a:cubicBezTo>
                    <a:pt x="232" y="587"/>
                    <a:pt x="232" y="513"/>
                    <a:pt x="232" y="439"/>
                  </a:cubicBezTo>
                  <a:lnTo>
                    <a:pt x="232" y="439"/>
                  </a:lnTo>
                  <a:cubicBezTo>
                    <a:pt x="238" y="441"/>
                    <a:pt x="244" y="442"/>
                    <a:pt x="250" y="442"/>
                  </a:cubicBezTo>
                  <a:cubicBezTo>
                    <a:pt x="262" y="442"/>
                    <a:pt x="274" y="438"/>
                    <a:pt x="285" y="430"/>
                  </a:cubicBezTo>
                  <a:cubicBezTo>
                    <a:pt x="297" y="421"/>
                    <a:pt x="309" y="411"/>
                    <a:pt x="322" y="401"/>
                  </a:cubicBezTo>
                  <a:lnTo>
                    <a:pt x="322" y="401"/>
                  </a:lnTo>
                  <a:cubicBezTo>
                    <a:pt x="345" y="392"/>
                    <a:pt x="367" y="381"/>
                    <a:pt x="390" y="370"/>
                  </a:cubicBezTo>
                  <a:cubicBezTo>
                    <a:pt x="445" y="347"/>
                    <a:pt x="431" y="274"/>
                    <a:pt x="387" y="249"/>
                  </a:cubicBezTo>
                  <a:lnTo>
                    <a:pt x="387" y="249"/>
                  </a:lnTo>
                  <a:cubicBezTo>
                    <a:pt x="412" y="210"/>
                    <a:pt x="436" y="172"/>
                    <a:pt x="460" y="135"/>
                  </a:cubicBezTo>
                  <a:cubicBezTo>
                    <a:pt x="492" y="85"/>
                    <a:pt x="450" y="33"/>
                    <a:pt x="401" y="26"/>
                  </a:cubicBezTo>
                  <a:cubicBezTo>
                    <a:pt x="299" y="19"/>
                    <a:pt x="197" y="8"/>
                    <a:pt x="95" y="1"/>
                  </a:cubicBezTo>
                  <a:cubicBezTo>
                    <a:pt x="93" y="1"/>
                    <a:pt x="92" y="1"/>
                    <a:pt x="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flipH="1">
              <a:off x="1451253" y="3853240"/>
              <a:ext cx="113051" cy="14596"/>
            </a:xfrm>
            <a:custGeom>
              <a:avLst/>
              <a:gdLst/>
              <a:ahLst/>
              <a:cxnLst/>
              <a:rect l="l" t="t" r="r" b="b"/>
              <a:pathLst>
                <a:path w="1456" h="188" extrusionOk="0">
                  <a:moveTo>
                    <a:pt x="92" y="1"/>
                  </a:moveTo>
                  <a:cubicBezTo>
                    <a:pt x="1" y="1"/>
                    <a:pt x="1" y="138"/>
                    <a:pt x="92" y="141"/>
                  </a:cubicBezTo>
                  <a:cubicBezTo>
                    <a:pt x="517" y="148"/>
                    <a:pt x="943" y="162"/>
                    <a:pt x="1368" y="187"/>
                  </a:cubicBezTo>
                  <a:cubicBezTo>
                    <a:pt x="1369" y="187"/>
                    <a:pt x="1370" y="187"/>
                    <a:pt x="1371" y="187"/>
                  </a:cubicBezTo>
                  <a:cubicBezTo>
                    <a:pt x="1456" y="187"/>
                    <a:pt x="1455" y="50"/>
                    <a:pt x="1368" y="46"/>
                  </a:cubicBezTo>
                  <a:cubicBezTo>
                    <a:pt x="943" y="22"/>
                    <a:pt x="51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flipH="1">
              <a:off x="1455290" y="3887170"/>
              <a:ext cx="114449" cy="13665"/>
            </a:xfrm>
            <a:custGeom>
              <a:avLst/>
              <a:gdLst/>
              <a:ahLst/>
              <a:cxnLst/>
              <a:rect l="l" t="t" r="r" b="b"/>
              <a:pathLst>
                <a:path w="1474" h="176" extrusionOk="0">
                  <a:moveTo>
                    <a:pt x="468" y="1"/>
                  </a:moveTo>
                  <a:cubicBezTo>
                    <a:pt x="342" y="1"/>
                    <a:pt x="217" y="3"/>
                    <a:pt x="92" y="7"/>
                  </a:cubicBezTo>
                  <a:cubicBezTo>
                    <a:pt x="2" y="7"/>
                    <a:pt x="0" y="144"/>
                    <a:pt x="88" y="144"/>
                  </a:cubicBezTo>
                  <a:cubicBezTo>
                    <a:pt x="90" y="144"/>
                    <a:pt x="91" y="144"/>
                    <a:pt x="92" y="144"/>
                  </a:cubicBezTo>
                  <a:cubicBezTo>
                    <a:pt x="214" y="140"/>
                    <a:pt x="337" y="138"/>
                    <a:pt x="460" y="138"/>
                  </a:cubicBezTo>
                  <a:cubicBezTo>
                    <a:pt x="768" y="138"/>
                    <a:pt x="1076" y="150"/>
                    <a:pt x="1385" y="175"/>
                  </a:cubicBezTo>
                  <a:cubicBezTo>
                    <a:pt x="1387" y="176"/>
                    <a:pt x="1390" y="176"/>
                    <a:pt x="1392" y="176"/>
                  </a:cubicBezTo>
                  <a:cubicBezTo>
                    <a:pt x="1473" y="176"/>
                    <a:pt x="1471" y="45"/>
                    <a:pt x="1385" y="35"/>
                  </a:cubicBezTo>
                  <a:cubicBezTo>
                    <a:pt x="1079" y="12"/>
                    <a:pt x="7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flipH="1">
              <a:off x="1466471" y="3911705"/>
              <a:ext cx="105985" cy="20419"/>
            </a:xfrm>
            <a:custGeom>
              <a:avLst/>
              <a:gdLst/>
              <a:ahLst/>
              <a:cxnLst/>
              <a:rect l="l" t="t" r="r" b="b"/>
              <a:pathLst>
                <a:path w="1365" h="263" extrusionOk="0">
                  <a:moveTo>
                    <a:pt x="251" y="1"/>
                  </a:moveTo>
                  <a:cubicBezTo>
                    <a:pt x="198" y="1"/>
                    <a:pt x="145" y="2"/>
                    <a:pt x="92" y="3"/>
                  </a:cubicBezTo>
                  <a:cubicBezTo>
                    <a:pt x="1" y="7"/>
                    <a:pt x="0" y="144"/>
                    <a:pt x="88" y="144"/>
                  </a:cubicBezTo>
                  <a:cubicBezTo>
                    <a:pt x="89" y="144"/>
                    <a:pt x="91" y="144"/>
                    <a:pt x="92" y="144"/>
                  </a:cubicBezTo>
                  <a:cubicBezTo>
                    <a:pt x="143" y="142"/>
                    <a:pt x="195" y="141"/>
                    <a:pt x="246" y="141"/>
                  </a:cubicBezTo>
                  <a:cubicBezTo>
                    <a:pt x="581" y="141"/>
                    <a:pt x="915" y="181"/>
                    <a:pt x="1244" y="260"/>
                  </a:cubicBezTo>
                  <a:cubicBezTo>
                    <a:pt x="1251" y="262"/>
                    <a:pt x="1257" y="262"/>
                    <a:pt x="1262" y="262"/>
                  </a:cubicBezTo>
                  <a:cubicBezTo>
                    <a:pt x="1337" y="262"/>
                    <a:pt x="1365" y="143"/>
                    <a:pt x="1283" y="123"/>
                  </a:cubicBezTo>
                  <a:cubicBezTo>
                    <a:pt x="945" y="41"/>
                    <a:pt x="599"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flipH="1">
              <a:off x="117514" y="3627369"/>
              <a:ext cx="598255" cy="396896"/>
            </a:xfrm>
            <a:custGeom>
              <a:avLst/>
              <a:gdLst/>
              <a:ahLst/>
              <a:cxnLst/>
              <a:rect l="l" t="t" r="r" b="b"/>
              <a:pathLst>
                <a:path w="7705" h="5112" extrusionOk="0">
                  <a:moveTo>
                    <a:pt x="1751" y="1"/>
                  </a:moveTo>
                  <a:cubicBezTo>
                    <a:pt x="1635" y="61"/>
                    <a:pt x="1" y="3885"/>
                    <a:pt x="1" y="3885"/>
                  </a:cubicBezTo>
                  <a:lnTo>
                    <a:pt x="204" y="5080"/>
                  </a:lnTo>
                  <a:lnTo>
                    <a:pt x="6802" y="5111"/>
                  </a:lnTo>
                  <a:lnTo>
                    <a:pt x="7705" y="964"/>
                  </a:lnTo>
                  <a:lnTo>
                    <a:pt x="7649" y="117"/>
                  </a:lnTo>
                  <a:lnTo>
                    <a:pt x="1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flipH="1">
              <a:off x="158811" y="3663094"/>
              <a:ext cx="127804" cy="105746"/>
            </a:xfrm>
            <a:custGeom>
              <a:avLst/>
              <a:gdLst/>
              <a:ahLst/>
              <a:cxnLst/>
              <a:rect l="l" t="t" r="r" b="b"/>
              <a:pathLst>
                <a:path w="1646" h="1362" extrusionOk="0">
                  <a:moveTo>
                    <a:pt x="1160" y="25"/>
                  </a:moveTo>
                  <a:cubicBezTo>
                    <a:pt x="1175" y="29"/>
                    <a:pt x="1190" y="32"/>
                    <a:pt x="1206" y="34"/>
                  </a:cubicBezTo>
                  <a:lnTo>
                    <a:pt x="1206" y="34"/>
                  </a:lnTo>
                  <a:lnTo>
                    <a:pt x="1160" y="25"/>
                  </a:lnTo>
                  <a:close/>
                  <a:moveTo>
                    <a:pt x="722" y="1"/>
                  </a:moveTo>
                  <a:cubicBezTo>
                    <a:pt x="638" y="1"/>
                    <a:pt x="555" y="4"/>
                    <a:pt x="471" y="11"/>
                  </a:cubicBezTo>
                  <a:cubicBezTo>
                    <a:pt x="384" y="18"/>
                    <a:pt x="292" y="32"/>
                    <a:pt x="225" y="88"/>
                  </a:cubicBezTo>
                  <a:cubicBezTo>
                    <a:pt x="190" y="120"/>
                    <a:pt x="162" y="165"/>
                    <a:pt x="141" y="207"/>
                  </a:cubicBezTo>
                  <a:cubicBezTo>
                    <a:pt x="50" y="390"/>
                    <a:pt x="0" y="594"/>
                    <a:pt x="0" y="798"/>
                  </a:cubicBezTo>
                  <a:cubicBezTo>
                    <a:pt x="0" y="967"/>
                    <a:pt x="53" y="1160"/>
                    <a:pt x="208" y="1234"/>
                  </a:cubicBezTo>
                  <a:cubicBezTo>
                    <a:pt x="254" y="1255"/>
                    <a:pt x="306" y="1262"/>
                    <a:pt x="355" y="1269"/>
                  </a:cubicBezTo>
                  <a:cubicBezTo>
                    <a:pt x="503" y="1293"/>
                    <a:pt x="651" y="1315"/>
                    <a:pt x="798" y="1339"/>
                  </a:cubicBezTo>
                  <a:cubicBezTo>
                    <a:pt x="875" y="1350"/>
                    <a:pt x="956" y="1361"/>
                    <a:pt x="1034" y="1361"/>
                  </a:cubicBezTo>
                  <a:cubicBezTo>
                    <a:pt x="1131" y="1361"/>
                    <a:pt x="1225" y="1344"/>
                    <a:pt x="1304" y="1290"/>
                  </a:cubicBezTo>
                  <a:cubicBezTo>
                    <a:pt x="1470" y="1184"/>
                    <a:pt x="1519" y="970"/>
                    <a:pt x="1550" y="777"/>
                  </a:cubicBezTo>
                  <a:cubicBezTo>
                    <a:pt x="1572" y="657"/>
                    <a:pt x="1593" y="538"/>
                    <a:pt x="1614" y="418"/>
                  </a:cubicBezTo>
                  <a:cubicBezTo>
                    <a:pt x="1631" y="306"/>
                    <a:pt x="1645" y="169"/>
                    <a:pt x="1557" y="95"/>
                  </a:cubicBezTo>
                  <a:cubicBezTo>
                    <a:pt x="1498" y="42"/>
                    <a:pt x="1418" y="40"/>
                    <a:pt x="1335" y="40"/>
                  </a:cubicBezTo>
                  <a:cubicBezTo>
                    <a:pt x="1328" y="40"/>
                    <a:pt x="1321" y="40"/>
                    <a:pt x="1314" y="40"/>
                  </a:cubicBezTo>
                  <a:cubicBezTo>
                    <a:pt x="1277" y="40"/>
                    <a:pt x="1241" y="39"/>
                    <a:pt x="1206" y="34"/>
                  </a:cubicBezTo>
                  <a:lnTo>
                    <a:pt x="1206" y="34"/>
                  </a:lnTo>
                  <a:lnTo>
                    <a:pt x="1321" y="59"/>
                  </a:lnTo>
                  <a:lnTo>
                    <a:pt x="1321" y="59"/>
                  </a:lnTo>
                  <a:cubicBezTo>
                    <a:pt x="1124" y="20"/>
                    <a:pt x="92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flipH="1">
              <a:off x="205241" y="3788564"/>
              <a:ext cx="129978" cy="112578"/>
            </a:xfrm>
            <a:custGeom>
              <a:avLst/>
              <a:gdLst/>
              <a:ahLst/>
              <a:cxnLst/>
              <a:rect l="l" t="t" r="r" b="b"/>
              <a:pathLst>
                <a:path w="1674" h="1450" extrusionOk="0">
                  <a:moveTo>
                    <a:pt x="1044" y="0"/>
                  </a:moveTo>
                  <a:cubicBezTo>
                    <a:pt x="975" y="0"/>
                    <a:pt x="906" y="3"/>
                    <a:pt x="837" y="8"/>
                  </a:cubicBezTo>
                  <a:cubicBezTo>
                    <a:pt x="676" y="18"/>
                    <a:pt x="507" y="43"/>
                    <a:pt x="373" y="134"/>
                  </a:cubicBezTo>
                  <a:cubicBezTo>
                    <a:pt x="148" y="289"/>
                    <a:pt x="82" y="588"/>
                    <a:pt x="29" y="855"/>
                  </a:cubicBezTo>
                  <a:cubicBezTo>
                    <a:pt x="15" y="932"/>
                    <a:pt x="1" y="1010"/>
                    <a:pt x="15" y="1087"/>
                  </a:cubicBezTo>
                  <a:cubicBezTo>
                    <a:pt x="33" y="1196"/>
                    <a:pt x="113" y="1287"/>
                    <a:pt x="208" y="1347"/>
                  </a:cubicBezTo>
                  <a:cubicBezTo>
                    <a:pt x="303" y="1403"/>
                    <a:pt x="416" y="1428"/>
                    <a:pt x="525" y="1442"/>
                  </a:cubicBezTo>
                  <a:cubicBezTo>
                    <a:pt x="578" y="1447"/>
                    <a:pt x="632" y="1450"/>
                    <a:pt x="686" y="1450"/>
                  </a:cubicBezTo>
                  <a:cubicBezTo>
                    <a:pt x="941" y="1450"/>
                    <a:pt x="1195" y="1393"/>
                    <a:pt x="1442" y="1326"/>
                  </a:cubicBezTo>
                  <a:cubicBezTo>
                    <a:pt x="1477" y="1319"/>
                    <a:pt x="1516" y="1305"/>
                    <a:pt x="1540" y="1280"/>
                  </a:cubicBezTo>
                  <a:cubicBezTo>
                    <a:pt x="1561" y="1256"/>
                    <a:pt x="1568" y="1220"/>
                    <a:pt x="1575" y="1189"/>
                  </a:cubicBezTo>
                  <a:cubicBezTo>
                    <a:pt x="1642" y="897"/>
                    <a:pt x="1674" y="602"/>
                    <a:pt x="1674" y="307"/>
                  </a:cubicBezTo>
                  <a:cubicBezTo>
                    <a:pt x="1674" y="250"/>
                    <a:pt x="1670" y="191"/>
                    <a:pt x="1646" y="141"/>
                  </a:cubicBezTo>
                  <a:cubicBezTo>
                    <a:pt x="1621" y="91"/>
                    <a:pt x="1578" y="60"/>
                    <a:pt x="1527" y="41"/>
                  </a:cubicBezTo>
                  <a:lnTo>
                    <a:pt x="1527" y="41"/>
                  </a:lnTo>
                  <a:lnTo>
                    <a:pt x="1558" y="43"/>
                  </a:lnTo>
                  <a:cubicBezTo>
                    <a:pt x="1542" y="40"/>
                    <a:pt x="1526" y="38"/>
                    <a:pt x="1510" y="36"/>
                  </a:cubicBezTo>
                  <a:lnTo>
                    <a:pt x="1510" y="36"/>
                  </a:lnTo>
                  <a:cubicBezTo>
                    <a:pt x="1465" y="22"/>
                    <a:pt x="1415" y="17"/>
                    <a:pt x="1365" y="17"/>
                  </a:cubicBezTo>
                  <a:cubicBezTo>
                    <a:pt x="1365" y="17"/>
                    <a:pt x="1365" y="17"/>
                    <a:pt x="1365" y="17"/>
                  </a:cubicBezTo>
                  <a:lnTo>
                    <a:pt x="1365" y="17"/>
                  </a:lnTo>
                  <a:cubicBezTo>
                    <a:pt x="1258" y="6"/>
                    <a:pt x="1151"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flipH="1">
              <a:off x="184189" y="3917916"/>
              <a:ext cx="510361" cy="19488"/>
            </a:xfrm>
            <a:custGeom>
              <a:avLst/>
              <a:gdLst/>
              <a:ahLst/>
              <a:cxnLst/>
              <a:rect l="l" t="t" r="r" b="b"/>
              <a:pathLst>
                <a:path w="6573" h="251" extrusionOk="0">
                  <a:moveTo>
                    <a:pt x="91" y="1"/>
                  </a:moveTo>
                  <a:cubicBezTo>
                    <a:pt x="0" y="1"/>
                    <a:pt x="0" y="141"/>
                    <a:pt x="88" y="141"/>
                  </a:cubicBezTo>
                  <a:cubicBezTo>
                    <a:pt x="1750" y="155"/>
                    <a:pt x="3409" y="180"/>
                    <a:pt x="5068" y="215"/>
                  </a:cubicBezTo>
                  <a:cubicBezTo>
                    <a:pt x="5539" y="226"/>
                    <a:pt x="6010" y="240"/>
                    <a:pt x="6481" y="250"/>
                  </a:cubicBezTo>
                  <a:cubicBezTo>
                    <a:pt x="6482" y="250"/>
                    <a:pt x="6483" y="250"/>
                    <a:pt x="6484" y="250"/>
                  </a:cubicBezTo>
                  <a:cubicBezTo>
                    <a:pt x="6572" y="250"/>
                    <a:pt x="6571" y="113"/>
                    <a:pt x="6481" y="113"/>
                  </a:cubicBezTo>
                  <a:cubicBezTo>
                    <a:pt x="4822" y="68"/>
                    <a:pt x="3163" y="36"/>
                    <a:pt x="1504" y="15"/>
                  </a:cubicBezTo>
                  <a:cubicBezTo>
                    <a:pt x="1033" y="11"/>
                    <a:pt x="562" y="4"/>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flipH="1">
              <a:off x="110285" y="3636153"/>
              <a:ext cx="88748" cy="288976"/>
            </a:xfrm>
            <a:custGeom>
              <a:avLst/>
              <a:gdLst/>
              <a:ahLst/>
              <a:cxnLst/>
              <a:rect l="l" t="t" r="r" b="b"/>
              <a:pathLst>
                <a:path w="1143" h="3722" extrusionOk="0">
                  <a:moveTo>
                    <a:pt x="1056" y="0"/>
                  </a:moveTo>
                  <a:cubicBezTo>
                    <a:pt x="1028" y="0"/>
                    <a:pt x="999" y="15"/>
                    <a:pt x="988" y="48"/>
                  </a:cubicBezTo>
                  <a:cubicBezTo>
                    <a:pt x="584" y="1219"/>
                    <a:pt x="257" y="2417"/>
                    <a:pt x="11" y="3633"/>
                  </a:cubicBezTo>
                  <a:cubicBezTo>
                    <a:pt x="1" y="3686"/>
                    <a:pt x="45" y="3722"/>
                    <a:pt x="86" y="3722"/>
                  </a:cubicBezTo>
                  <a:cubicBezTo>
                    <a:pt x="113" y="3722"/>
                    <a:pt x="138" y="3707"/>
                    <a:pt x="145" y="3672"/>
                  </a:cubicBezTo>
                  <a:cubicBezTo>
                    <a:pt x="394" y="2456"/>
                    <a:pt x="721" y="1257"/>
                    <a:pt x="1125" y="87"/>
                  </a:cubicBezTo>
                  <a:cubicBezTo>
                    <a:pt x="1142" y="34"/>
                    <a:pt x="1099"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flipH="1">
              <a:off x="175740" y="3933600"/>
              <a:ext cx="20110" cy="89441"/>
            </a:xfrm>
            <a:custGeom>
              <a:avLst/>
              <a:gdLst/>
              <a:ahLst/>
              <a:cxnLst/>
              <a:rect l="l" t="t" r="r" b="b"/>
              <a:pathLst>
                <a:path w="259" h="1152" extrusionOk="0">
                  <a:moveTo>
                    <a:pt x="68" y="1"/>
                  </a:moveTo>
                  <a:cubicBezTo>
                    <a:pt x="33" y="1"/>
                    <a:pt x="0" y="24"/>
                    <a:pt x="5" y="69"/>
                  </a:cubicBezTo>
                  <a:cubicBezTo>
                    <a:pt x="41" y="407"/>
                    <a:pt x="76" y="744"/>
                    <a:pt x="114" y="1085"/>
                  </a:cubicBezTo>
                  <a:cubicBezTo>
                    <a:pt x="118" y="1129"/>
                    <a:pt x="155" y="1151"/>
                    <a:pt x="190" y="1151"/>
                  </a:cubicBezTo>
                  <a:cubicBezTo>
                    <a:pt x="225" y="1151"/>
                    <a:pt x="258" y="1129"/>
                    <a:pt x="255" y="1085"/>
                  </a:cubicBezTo>
                  <a:cubicBezTo>
                    <a:pt x="216" y="744"/>
                    <a:pt x="181" y="407"/>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flipH="1">
              <a:off x="380710" y="3843845"/>
              <a:ext cx="264226" cy="61879"/>
            </a:xfrm>
            <a:custGeom>
              <a:avLst/>
              <a:gdLst/>
              <a:ahLst/>
              <a:cxnLst/>
              <a:rect l="l" t="t" r="r" b="b"/>
              <a:pathLst>
                <a:path w="3403" h="797" extrusionOk="0">
                  <a:moveTo>
                    <a:pt x="1776" y="0"/>
                  </a:moveTo>
                  <a:cubicBezTo>
                    <a:pt x="1284" y="0"/>
                    <a:pt x="792" y="8"/>
                    <a:pt x="299" y="23"/>
                  </a:cubicBezTo>
                  <a:cubicBezTo>
                    <a:pt x="209" y="27"/>
                    <a:pt x="208" y="164"/>
                    <a:pt x="296" y="164"/>
                  </a:cubicBezTo>
                  <a:cubicBezTo>
                    <a:pt x="297" y="164"/>
                    <a:pt x="298" y="164"/>
                    <a:pt x="299" y="164"/>
                  </a:cubicBezTo>
                  <a:cubicBezTo>
                    <a:pt x="791" y="149"/>
                    <a:pt x="1282" y="141"/>
                    <a:pt x="1775" y="141"/>
                  </a:cubicBezTo>
                  <a:cubicBezTo>
                    <a:pt x="2270" y="141"/>
                    <a:pt x="2765" y="149"/>
                    <a:pt x="3260" y="165"/>
                  </a:cubicBezTo>
                  <a:lnTo>
                    <a:pt x="3260" y="165"/>
                  </a:lnTo>
                  <a:cubicBezTo>
                    <a:pt x="3255" y="308"/>
                    <a:pt x="3240" y="448"/>
                    <a:pt x="3215" y="587"/>
                  </a:cubicBezTo>
                  <a:lnTo>
                    <a:pt x="3215" y="587"/>
                  </a:lnTo>
                  <a:cubicBezTo>
                    <a:pt x="2659" y="633"/>
                    <a:pt x="2101" y="656"/>
                    <a:pt x="1544" y="656"/>
                  </a:cubicBezTo>
                  <a:cubicBezTo>
                    <a:pt x="1083" y="656"/>
                    <a:pt x="621" y="641"/>
                    <a:pt x="161" y="609"/>
                  </a:cubicBezTo>
                  <a:lnTo>
                    <a:pt x="161" y="609"/>
                  </a:lnTo>
                  <a:cubicBezTo>
                    <a:pt x="187" y="476"/>
                    <a:pt x="213" y="344"/>
                    <a:pt x="240" y="213"/>
                  </a:cubicBezTo>
                  <a:cubicBezTo>
                    <a:pt x="250" y="160"/>
                    <a:pt x="206" y="125"/>
                    <a:pt x="165" y="125"/>
                  </a:cubicBezTo>
                  <a:cubicBezTo>
                    <a:pt x="138" y="125"/>
                    <a:pt x="113" y="140"/>
                    <a:pt x="106" y="174"/>
                  </a:cubicBezTo>
                  <a:cubicBezTo>
                    <a:pt x="75" y="333"/>
                    <a:pt x="43" y="494"/>
                    <a:pt x="11" y="652"/>
                  </a:cubicBezTo>
                  <a:cubicBezTo>
                    <a:pt x="1" y="702"/>
                    <a:pt x="29" y="737"/>
                    <a:pt x="78" y="740"/>
                  </a:cubicBezTo>
                  <a:cubicBezTo>
                    <a:pt x="572" y="778"/>
                    <a:pt x="1068" y="796"/>
                    <a:pt x="1563" y="796"/>
                  </a:cubicBezTo>
                  <a:cubicBezTo>
                    <a:pt x="2134" y="796"/>
                    <a:pt x="2704" y="772"/>
                    <a:pt x="3273" y="723"/>
                  </a:cubicBezTo>
                  <a:cubicBezTo>
                    <a:pt x="3301" y="719"/>
                    <a:pt x="3333" y="702"/>
                    <a:pt x="3340" y="670"/>
                  </a:cubicBezTo>
                  <a:cubicBezTo>
                    <a:pt x="3378" y="480"/>
                    <a:pt x="3399" y="290"/>
                    <a:pt x="3403" y="97"/>
                  </a:cubicBezTo>
                  <a:cubicBezTo>
                    <a:pt x="3403" y="59"/>
                    <a:pt x="3368" y="30"/>
                    <a:pt x="3333" y="27"/>
                  </a:cubicBezTo>
                  <a:cubicBezTo>
                    <a:pt x="2813" y="9"/>
                    <a:pt x="2295"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flipH="1">
              <a:off x="298562" y="3647721"/>
              <a:ext cx="319897" cy="177252"/>
            </a:xfrm>
            <a:custGeom>
              <a:avLst/>
              <a:gdLst/>
              <a:ahLst/>
              <a:cxnLst/>
              <a:rect l="l" t="t" r="r" b="b"/>
              <a:pathLst>
                <a:path w="4120" h="2283" extrusionOk="0">
                  <a:moveTo>
                    <a:pt x="1153" y="140"/>
                  </a:moveTo>
                  <a:cubicBezTo>
                    <a:pt x="2077" y="278"/>
                    <a:pt x="3008" y="358"/>
                    <a:pt x="3940" y="379"/>
                  </a:cubicBezTo>
                  <a:lnTo>
                    <a:pt x="3940" y="379"/>
                  </a:lnTo>
                  <a:cubicBezTo>
                    <a:pt x="3846" y="656"/>
                    <a:pt x="3747" y="933"/>
                    <a:pt x="3638" y="1207"/>
                  </a:cubicBezTo>
                  <a:cubicBezTo>
                    <a:pt x="3582" y="1354"/>
                    <a:pt x="3519" y="1505"/>
                    <a:pt x="3459" y="1657"/>
                  </a:cubicBezTo>
                  <a:cubicBezTo>
                    <a:pt x="3424" y="1730"/>
                    <a:pt x="3392" y="1808"/>
                    <a:pt x="3361" y="1885"/>
                  </a:cubicBezTo>
                  <a:cubicBezTo>
                    <a:pt x="3333" y="1948"/>
                    <a:pt x="3308" y="2071"/>
                    <a:pt x="3231" y="2082"/>
                  </a:cubicBezTo>
                  <a:cubicBezTo>
                    <a:pt x="3211" y="2086"/>
                    <a:pt x="3190" y="2087"/>
                    <a:pt x="3168" y="2087"/>
                  </a:cubicBezTo>
                  <a:cubicBezTo>
                    <a:pt x="3111" y="2087"/>
                    <a:pt x="3049" y="2077"/>
                    <a:pt x="2999" y="2075"/>
                  </a:cubicBezTo>
                  <a:cubicBezTo>
                    <a:pt x="2911" y="2071"/>
                    <a:pt x="2826" y="2071"/>
                    <a:pt x="2739" y="2068"/>
                  </a:cubicBezTo>
                  <a:cubicBezTo>
                    <a:pt x="2626" y="2068"/>
                    <a:pt x="2515" y="2066"/>
                    <a:pt x="2404" y="2066"/>
                  </a:cubicBezTo>
                  <a:cubicBezTo>
                    <a:pt x="2348" y="2066"/>
                    <a:pt x="2292" y="2067"/>
                    <a:pt x="2236" y="2068"/>
                  </a:cubicBezTo>
                  <a:cubicBezTo>
                    <a:pt x="1902" y="2068"/>
                    <a:pt x="1568" y="2078"/>
                    <a:pt x="1231" y="2089"/>
                  </a:cubicBezTo>
                  <a:cubicBezTo>
                    <a:pt x="895" y="2101"/>
                    <a:pt x="560" y="2119"/>
                    <a:pt x="222" y="2135"/>
                  </a:cubicBezTo>
                  <a:lnTo>
                    <a:pt x="222" y="2135"/>
                  </a:lnTo>
                  <a:cubicBezTo>
                    <a:pt x="602" y="1524"/>
                    <a:pt x="915" y="873"/>
                    <a:pt x="1157" y="195"/>
                  </a:cubicBezTo>
                  <a:cubicBezTo>
                    <a:pt x="1165" y="173"/>
                    <a:pt x="1162" y="154"/>
                    <a:pt x="1153" y="140"/>
                  </a:cubicBezTo>
                  <a:close/>
                  <a:moveTo>
                    <a:pt x="1172" y="1"/>
                  </a:moveTo>
                  <a:cubicBezTo>
                    <a:pt x="1112" y="1"/>
                    <a:pt x="1079" y="68"/>
                    <a:pt x="1099" y="109"/>
                  </a:cubicBezTo>
                  <a:lnTo>
                    <a:pt x="1099" y="109"/>
                  </a:lnTo>
                  <a:cubicBezTo>
                    <a:pt x="1096" y="109"/>
                    <a:pt x="1093" y="109"/>
                    <a:pt x="1090" y="109"/>
                  </a:cubicBezTo>
                  <a:cubicBezTo>
                    <a:pt x="1062" y="109"/>
                    <a:pt x="1034" y="123"/>
                    <a:pt x="1023" y="156"/>
                  </a:cubicBezTo>
                  <a:cubicBezTo>
                    <a:pt x="770" y="866"/>
                    <a:pt x="436" y="1544"/>
                    <a:pt x="29" y="2177"/>
                  </a:cubicBezTo>
                  <a:cubicBezTo>
                    <a:pt x="1" y="2219"/>
                    <a:pt x="39" y="2282"/>
                    <a:pt x="92" y="2282"/>
                  </a:cubicBezTo>
                  <a:cubicBezTo>
                    <a:pt x="805" y="2247"/>
                    <a:pt x="1522" y="2212"/>
                    <a:pt x="2236" y="2208"/>
                  </a:cubicBezTo>
                  <a:cubicBezTo>
                    <a:pt x="2288" y="2207"/>
                    <a:pt x="2341" y="2207"/>
                    <a:pt x="2393" y="2207"/>
                  </a:cubicBezTo>
                  <a:cubicBezTo>
                    <a:pt x="2520" y="2207"/>
                    <a:pt x="2647" y="2209"/>
                    <a:pt x="2774" y="2212"/>
                  </a:cubicBezTo>
                  <a:cubicBezTo>
                    <a:pt x="2862" y="2212"/>
                    <a:pt x="2946" y="2215"/>
                    <a:pt x="3034" y="2215"/>
                  </a:cubicBezTo>
                  <a:cubicBezTo>
                    <a:pt x="3086" y="2218"/>
                    <a:pt x="3144" y="2225"/>
                    <a:pt x="3199" y="2225"/>
                  </a:cubicBezTo>
                  <a:cubicBezTo>
                    <a:pt x="3226" y="2225"/>
                    <a:pt x="3252" y="2223"/>
                    <a:pt x="3276" y="2219"/>
                  </a:cubicBezTo>
                  <a:cubicBezTo>
                    <a:pt x="3420" y="2194"/>
                    <a:pt x="3459" y="2008"/>
                    <a:pt x="3508" y="1892"/>
                  </a:cubicBezTo>
                  <a:cubicBezTo>
                    <a:pt x="3575" y="1741"/>
                    <a:pt x="3638" y="1586"/>
                    <a:pt x="3702" y="1428"/>
                  </a:cubicBezTo>
                  <a:cubicBezTo>
                    <a:pt x="3846" y="1066"/>
                    <a:pt x="3979" y="701"/>
                    <a:pt x="4106" y="332"/>
                  </a:cubicBezTo>
                  <a:cubicBezTo>
                    <a:pt x="4120" y="286"/>
                    <a:pt x="4081" y="244"/>
                    <a:pt x="4035" y="240"/>
                  </a:cubicBezTo>
                  <a:cubicBezTo>
                    <a:pt x="3079" y="223"/>
                    <a:pt x="2127" y="145"/>
                    <a:pt x="1182" y="1"/>
                  </a:cubicBezTo>
                  <a:cubicBezTo>
                    <a:pt x="1178" y="1"/>
                    <a:pt x="1175"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flipH="1">
              <a:off x="470004" y="3659212"/>
              <a:ext cx="83391" cy="158696"/>
            </a:xfrm>
            <a:custGeom>
              <a:avLst/>
              <a:gdLst/>
              <a:ahLst/>
              <a:cxnLst/>
              <a:rect l="l" t="t" r="r" b="b"/>
              <a:pathLst>
                <a:path w="1074" h="2044" extrusionOk="0">
                  <a:moveTo>
                    <a:pt x="978" y="1"/>
                  </a:moveTo>
                  <a:cubicBezTo>
                    <a:pt x="958" y="1"/>
                    <a:pt x="939" y="11"/>
                    <a:pt x="927" y="36"/>
                  </a:cubicBezTo>
                  <a:lnTo>
                    <a:pt x="27" y="1934"/>
                  </a:lnTo>
                  <a:cubicBezTo>
                    <a:pt x="1" y="1992"/>
                    <a:pt x="49" y="2043"/>
                    <a:pt x="94" y="2043"/>
                  </a:cubicBezTo>
                  <a:cubicBezTo>
                    <a:pt x="115" y="2043"/>
                    <a:pt x="135" y="2033"/>
                    <a:pt x="147" y="2008"/>
                  </a:cubicBezTo>
                  <a:lnTo>
                    <a:pt x="1046" y="110"/>
                  </a:lnTo>
                  <a:cubicBezTo>
                    <a:pt x="1073" y="54"/>
                    <a:pt x="1024" y="1"/>
                    <a:pt x="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flipH="1">
              <a:off x="418062" y="3668141"/>
              <a:ext cx="57147" cy="143013"/>
            </a:xfrm>
            <a:custGeom>
              <a:avLst/>
              <a:gdLst/>
              <a:ahLst/>
              <a:cxnLst/>
              <a:rect l="l" t="t" r="r" b="b"/>
              <a:pathLst>
                <a:path w="736" h="1842" extrusionOk="0">
                  <a:moveTo>
                    <a:pt x="653" y="0"/>
                  </a:moveTo>
                  <a:cubicBezTo>
                    <a:pt x="625" y="0"/>
                    <a:pt x="598" y="16"/>
                    <a:pt x="588" y="51"/>
                  </a:cubicBezTo>
                  <a:cubicBezTo>
                    <a:pt x="503" y="339"/>
                    <a:pt x="412" y="627"/>
                    <a:pt x="310" y="909"/>
                  </a:cubicBezTo>
                  <a:cubicBezTo>
                    <a:pt x="208" y="1186"/>
                    <a:pt x="64" y="1460"/>
                    <a:pt x="11" y="1752"/>
                  </a:cubicBezTo>
                  <a:cubicBezTo>
                    <a:pt x="1" y="1807"/>
                    <a:pt x="46" y="1841"/>
                    <a:pt x="87" y="1841"/>
                  </a:cubicBezTo>
                  <a:cubicBezTo>
                    <a:pt x="114" y="1841"/>
                    <a:pt x="139" y="1826"/>
                    <a:pt x="145" y="1791"/>
                  </a:cubicBezTo>
                  <a:cubicBezTo>
                    <a:pt x="198" y="1499"/>
                    <a:pt x="342" y="1225"/>
                    <a:pt x="444" y="947"/>
                  </a:cubicBezTo>
                  <a:cubicBezTo>
                    <a:pt x="549" y="663"/>
                    <a:pt x="641" y="378"/>
                    <a:pt x="721" y="86"/>
                  </a:cubicBezTo>
                  <a:cubicBezTo>
                    <a:pt x="736" y="34"/>
                    <a:pt x="694"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flipH="1">
              <a:off x="362159" y="3674974"/>
              <a:ext cx="57535" cy="139519"/>
            </a:xfrm>
            <a:custGeom>
              <a:avLst/>
              <a:gdLst/>
              <a:ahLst/>
              <a:cxnLst/>
              <a:rect l="l" t="t" r="r" b="b"/>
              <a:pathLst>
                <a:path w="741" h="1797" extrusionOk="0">
                  <a:moveTo>
                    <a:pt x="653" y="0"/>
                  </a:moveTo>
                  <a:cubicBezTo>
                    <a:pt x="625" y="0"/>
                    <a:pt x="597" y="14"/>
                    <a:pt x="586" y="47"/>
                  </a:cubicBezTo>
                  <a:cubicBezTo>
                    <a:pt x="396" y="603"/>
                    <a:pt x="207" y="1158"/>
                    <a:pt x="17" y="1713"/>
                  </a:cubicBezTo>
                  <a:cubicBezTo>
                    <a:pt x="0" y="1764"/>
                    <a:pt x="41" y="1797"/>
                    <a:pt x="84" y="1797"/>
                  </a:cubicBezTo>
                  <a:cubicBezTo>
                    <a:pt x="112" y="1797"/>
                    <a:pt x="141" y="1782"/>
                    <a:pt x="154" y="1748"/>
                  </a:cubicBezTo>
                  <a:cubicBezTo>
                    <a:pt x="344" y="1197"/>
                    <a:pt x="534" y="641"/>
                    <a:pt x="723" y="86"/>
                  </a:cubicBezTo>
                  <a:cubicBezTo>
                    <a:pt x="740" y="35"/>
                    <a:pt x="696"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flipH="1">
              <a:off x="338085" y="3754169"/>
              <a:ext cx="240234" cy="11879"/>
            </a:xfrm>
            <a:custGeom>
              <a:avLst/>
              <a:gdLst/>
              <a:ahLst/>
              <a:cxnLst/>
              <a:rect l="l" t="t" r="r" b="b"/>
              <a:pathLst>
                <a:path w="3094" h="153" extrusionOk="0">
                  <a:moveTo>
                    <a:pt x="92" y="1"/>
                  </a:moveTo>
                  <a:cubicBezTo>
                    <a:pt x="0" y="1"/>
                    <a:pt x="0" y="142"/>
                    <a:pt x="92" y="142"/>
                  </a:cubicBezTo>
                  <a:cubicBezTo>
                    <a:pt x="1062" y="145"/>
                    <a:pt x="2032" y="149"/>
                    <a:pt x="3005" y="152"/>
                  </a:cubicBezTo>
                  <a:cubicBezTo>
                    <a:pt x="3093" y="152"/>
                    <a:pt x="3093" y="15"/>
                    <a:pt x="3005" y="11"/>
                  </a:cubicBezTo>
                  <a:cubicBezTo>
                    <a:pt x="2032" y="8"/>
                    <a:pt x="1062" y="4"/>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flipH="1">
              <a:off x="323644" y="3700130"/>
              <a:ext cx="227422" cy="14053"/>
            </a:xfrm>
            <a:custGeom>
              <a:avLst/>
              <a:gdLst/>
              <a:ahLst/>
              <a:cxnLst/>
              <a:rect l="l" t="t" r="r" b="b"/>
              <a:pathLst>
                <a:path w="2929" h="181" extrusionOk="0">
                  <a:moveTo>
                    <a:pt x="1136" y="1"/>
                  </a:moveTo>
                  <a:cubicBezTo>
                    <a:pt x="787" y="1"/>
                    <a:pt x="438" y="6"/>
                    <a:pt x="89" y="15"/>
                  </a:cubicBezTo>
                  <a:cubicBezTo>
                    <a:pt x="2" y="15"/>
                    <a:pt x="1" y="152"/>
                    <a:pt x="85" y="152"/>
                  </a:cubicBezTo>
                  <a:cubicBezTo>
                    <a:pt x="86" y="152"/>
                    <a:pt x="88" y="152"/>
                    <a:pt x="89" y="152"/>
                  </a:cubicBezTo>
                  <a:cubicBezTo>
                    <a:pt x="418" y="145"/>
                    <a:pt x="747" y="141"/>
                    <a:pt x="1076" y="141"/>
                  </a:cubicBezTo>
                  <a:cubicBezTo>
                    <a:pt x="1664" y="141"/>
                    <a:pt x="2251" y="153"/>
                    <a:pt x="2837" y="180"/>
                  </a:cubicBezTo>
                  <a:cubicBezTo>
                    <a:pt x="2838" y="180"/>
                    <a:pt x="2839" y="180"/>
                    <a:pt x="2840" y="180"/>
                  </a:cubicBezTo>
                  <a:cubicBezTo>
                    <a:pt x="2928" y="180"/>
                    <a:pt x="2927" y="43"/>
                    <a:pt x="2837" y="40"/>
                  </a:cubicBezTo>
                  <a:cubicBezTo>
                    <a:pt x="2271" y="14"/>
                    <a:pt x="1704"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6"/>
            <p:cNvSpPr/>
            <p:nvPr/>
          </p:nvSpPr>
          <p:spPr>
            <a:xfrm flipH="1">
              <a:off x="512552" y="3865119"/>
              <a:ext cx="90301" cy="13121"/>
            </a:xfrm>
            <a:custGeom>
              <a:avLst/>
              <a:gdLst/>
              <a:ahLst/>
              <a:cxnLst/>
              <a:rect l="l" t="t" r="r" b="b"/>
              <a:pathLst>
                <a:path w="1163" h="169" extrusionOk="0">
                  <a:moveTo>
                    <a:pt x="538" y="1"/>
                  </a:moveTo>
                  <a:cubicBezTo>
                    <a:pt x="389" y="1"/>
                    <a:pt x="240" y="7"/>
                    <a:pt x="91" y="20"/>
                  </a:cubicBezTo>
                  <a:cubicBezTo>
                    <a:pt x="6" y="27"/>
                    <a:pt x="0" y="161"/>
                    <a:pt x="85" y="161"/>
                  </a:cubicBezTo>
                  <a:cubicBezTo>
                    <a:pt x="87" y="161"/>
                    <a:pt x="89" y="161"/>
                    <a:pt x="91" y="161"/>
                  </a:cubicBezTo>
                  <a:cubicBezTo>
                    <a:pt x="240" y="148"/>
                    <a:pt x="389" y="142"/>
                    <a:pt x="538" y="142"/>
                  </a:cubicBezTo>
                  <a:cubicBezTo>
                    <a:pt x="716" y="142"/>
                    <a:pt x="894" y="150"/>
                    <a:pt x="1072" y="168"/>
                  </a:cubicBezTo>
                  <a:cubicBezTo>
                    <a:pt x="1075" y="168"/>
                    <a:pt x="1078" y="168"/>
                    <a:pt x="1081" y="168"/>
                  </a:cubicBezTo>
                  <a:cubicBezTo>
                    <a:pt x="1163" y="168"/>
                    <a:pt x="1157" y="37"/>
                    <a:pt x="1072" y="27"/>
                  </a:cubicBezTo>
                  <a:cubicBezTo>
                    <a:pt x="894" y="10"/>
                    <a:pt x="716"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6"/>
            <p:cNvSpPr/>
            <p:nvPr/>
          </p:nvSpPr>
          <p:spPr>
            <a:xfrm flipH="1">
              <a:off x="453313" y="3873971"/>
              <a:ext cx="18868" cy="11025"/>
            </a:xfrm>
            <a:custGeom>
              <a:avLst/>
              <a:gdLst/>
              <a:ahLst/>
              <a:cxnLst/>
              <a:rect l="l" t="t" r="r" b="b"/>
              <a:pathLst>
                <a:path w="243" h="142" extrusionOk="0">
                  <a:moveTo>
                    <a:pt x="71" y="1"/>
                  </a:moveTo>
                  <a:cubicBezTo>
                    <a:pt x="53" y="1"/>
                    <a:pt x="36" y="8"/>
                    <a:pt x="22" y="22"/>
                  </a:cubicBezTo>
                  <a:cubicBezTo>
                    <a:pt x="15" y="25"/>
                    <a:pt x="11" y="36"/>
                    <a:pt x="8" y="43"/>
                  </a:cubicBezTo>
                  <a:cubicBezTo>
                    <a:pt x="4" y="50"/>
                    <a:pt x="0" y="61"/>
                    <a:pt x="0" y="71"/>
                  </a:cubicBezTo>
                  <a:cubicBezTo>
                    <a:pt x="4" y="89"/>
                    <a:pt x="8" y="106"/>
                    <a:pt x="22" y="120"/>
                  </a:cubicBezTo>
                  <a:cubicBezTo>
                    <a:pt x="36" y="131"/>
                    <a:pt x="53" y="141"/>
                    <a:pt x="71" y="141"/>
                  </a:cubicBezTo>
                  <a:lnTo>
                    <a:pt x="173" y="141"/>
                  </a:lnTo>
                  <a:cubicBezTo>
                    <a:pt x="190" y="141"/>
                    <a:pt x="208" y="131"/>
                    <a:pt x="222" y="120"/>
                  </a:cubicBezTo>
                  <a:cubicBezTo>
                    <a:pt x="229" y="113"/>
                    <a:pt x="232" y="106"/>
                    <a:pt x="236" y="96"/>
                  </a:cubicBezTo>
                  <a:cubicBezTo>
                    <a:pt x="239" y="89"/>
                    <a:pt x="243" y="82"/>
                    <a:pt x="243" y="71"/>
                  </a:cubicBezTo>
                  <a:cubicBezTo>
                    <a:pt x="243" y="54"/>
                    <a:pt x="236" y="33"/>
                    <a:pt x="222" y="22"/>
                  </a:cubicBezTo>
                  <a:cubicBezTo>
                    <a:pt x="208" y="8"/>
                    <a:pt x="190"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flipH="1">
              <a:off x="413172" y="3873971"/>
              <a:ext cx="12346" cy="11025"/>
            </a:xfrm>
            <a:custGeom>
              <a:avLst/>
              <a:gdLst/>
              <a:ahLst/>
              <a:cxnLst/>
              <a:rect l="l" t="t" r="r" b="b"/>
              <a:pathLst>
                <a:path w="159" h="142" extrusionOk="0">
                  <a:moveTo>
                    <a:pt x="71" y="1"/>
                  </a:moveTo>
                  <a:cubicBezTo>
                    <a:pt x="60" y="1"/>
                    <a:pt x="53" y="1"/>
                    <a:pt x="43" y="8"/>
                  </a:cubicBezTo>
                  <a:cubicBezTo>
                    <a:pt x="36" y="8"/>
                    <a:pt x="29" y="15"/>
                    <a:pt x="22" y="22"/>
                  </a:cubicBezTo>
                  <a:cubicBezTo>
                    <a:pt x="15" y="25"/>
                    <a:pt x="11" y="36"/>
                    <a:pt x="8" y="43"/>
                  </a:cubicBezTo>
                  <a:cubicBezTo>
                    <a:pt x="4" y="54"/>
                    <a:pt x="1" y="61"/>
                    <a:pt x="1" y="71"/>
                  </a:cubicBezTo>
                  <a:lnTo>
                    <a:pt x="4" y="89"/>
                  </a:lnTo>
                  <a:cubicBezTo>
                    <a:pt x="8" y="99"/>
                    <a:pt x="11" y="110"/>
                    <a:pt x="22" y="120"/>
                  </a:cubicBezTo>
                  <a:cubicBezTo>
                    <a:pt x="25" y="124"/>
                    <a:pt x="32" y="127"/>
                    <a:pt x="36" y="131"/>
                  </a:cubicBezTo>
                  <a:cubicBezTo>
                    <a:pt x="46" y="138"/>
                    <a:pt x="57" y="141"/>
                    <a:pt x="71" y="141"/>
                  </a:cubicBezTo>
                  <a:lnTo>
                    <a:pt x="88" y="141"/>
                  </a:lnTo>
                  <a:cubicBezTo>
                    <a:pt x="95" y="141"/>
                    <a:pt x="106" y="138"/>
                    <a:pt x="113" y="134"/>
                  </a:cubicBezTo>
                  <a:cubicBezTo>
                    <a:pt x="124" y="131"/>
                    <a:pt x="131" y="127"/>
                    <a:pt x="138" y="120"/>
                  </a:cubicBezTo>
                  <a:cubicBezTo>
                    <a:pt x="145" y="113"/>
                    <a:pt x="148" y="106"/>
                    <a:pt x="152" y="96"/>
                  </a:cubicBezTo>
                  <a:cubicBezTo>
                    <a:pt x="155" y="89"/>
                    <a:pt x="159" y="82"/>
                    <a:pt x="159" y="71"/>
                  </a:cubicBezTo>
                  <a:lnTo>
                    <a:pt x="155" y="50"/>
                  </a:lnTo>
                  <a:cubicBezTo>
                    <a:pt x="152" y="40"/>
                    <a:pt x="145" y="29"/>
                    <a:pt x="138" y="22"/>
                  </a:cubicBezTo>
                  <a:cubicBezTo>
                    <a:pt x="131" y="18"/>
                    <a:pt x="127" y="15"/>
                    <a:pt x="124" y="11"/>
                  </a:cubicBezTo>
                  <a:cubicBezTo>
                    <a:pt x="113" y="4"/>
                    <a:pt x="9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flipH="1">
              <a:off x="2362392" y="3413941"/>
              <a:ext cx="43248" cy="379893"/>
            </a:xfrm>
            <a:custGeom>
              <a:avLst/>
              <a:gdLst/>
              <a:ahLst/>
              <a:cxnLst/>
              <a:rect l="l" t="t" r="r" b="b"/>
              <a:pathLst>
                <a:path w="557" h="4893" extrusionOk="0">
                  <a:moveTo>
                    <a:pt x="1" y="0"/>
                  </a:moveTo>
                  <a:lnTo>
                    <a:pt x="1" y="4893"/>
                  </a:lnTo>
                  <a:lnTo>
                    <a:pt x="556" y="4893"/>
                  </a:lnTo>
                  <a:lnTo>
                    <a:pt x="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flipH="1">
              <a:off x="2255160" y="3524969"/>
              <a:ext cx="310658" cy="426088"/>
            </a:xfrm>
            <a:custGeom>
              <a:avLst/>
              <a:gdLst/>
              <a:ahLst/>
              <a:cxnLst/>
              <a:rect l="l" t="t" r="r" b="b"/>
              <a:pathLst>
                <a:path w="4001" h="5488" extrusionOk="0">
                  <a:moveTo>
                    <a:pt x="1" y="1"/>
                  </a:moveTo>
                  <a:lnTo>
                    <a:pt x="440" y="5343"/>
                  </a:lnTo>
                  <a:lnTo>
                    <a:pt x="3241" y="5487"/>
                  </a:lnTo>
                  <a:lnTo>
                    <a:pt x="4001" y="2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flipH="1">
              <a:off x="2362392" y="3356641"/>
              <a:ext cx="43248" cy="57376"/>
            </a:xfrm>
            <a:custGeom>
              <a:avLst/>
              <a:gdLst/>
              <a:ahLst/>
              <a:cxnLst/>
              <a:rect l="l" t="t" r="r" b="b"/>
              <a:pathLst>
                <a:path w="557" h="739" extrusionOk="0">
                  <a:moveTo>
                    <a:pt x="303" y="0"/>
                  </a:moveTo>
                  <a:lnTo>
                    <a:pt x="1" y="738"/>
                  </a:lnTo>
                  <a:lnTo>
                    <a:pt x="556" y="738"/>
                  </a:lnTo>
                  <a:lnTo>
                    <a:pt x="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flipH="1">
              <a:off x="2359675" y="3410602"/>
              <a:ext cx="43481" cy="12966"/>
            </a:xfrm>
            <a:custGeom>
              <a:avLst/>
              <a:gdLst/>
              <a:ahLst/>
              <a:cxnLst/>
              <a:rect l="l" t="t" r="r" b="b"/>
              <a:pathLst>
                <a:path w="560" h="167" extrusionOk="0">
                  <a:moveTo>
                    <a:pt x="498" y="0"/>
                  </a:moveTo>
                  <a:cubicBezTo>
                    <a:pt x="495" y="0"/>
                    <a:pt x="492" y="0"/>
                    <a:pt x="489" y="1"/>
                  </a:cubicBezTo>
                  <a:cubicBezTo>
                    <a:pt x="349" y="18"/>
                    <a:pt x="211" y="26"/>
                    <a:pt x="71" y="26"/>
                  </a:cubicBezTo>
                  <a:cubicBezTo>
                    <a:pt x="36" y="26"/>
                    <a:pt x="1" y="57"/>
                    <a:pt x="1" y="96"/>
                  </a:cubicBezTo>
                  <a:cubicBezTo>
                    <a:pt x="4" y="134"/>
                    <a:pt x="32" y="166"/>
                    <a:pt x="71" y="166"/>
                  </a:cubicBezTo>
                  <a:cubicBezTo>
                    <a:pt x="211" y="166"/>
                    <a:pt x="349" y="159"/>
                    <a:pt x="489" y="142"/>
                  </a:cubicBezTo>
                  <a:cubicBezTo>
                    <a:pt x="524" y="134"/>
                    <a:pt x="559" y="113"/>
                    <a:pt x="559" y="71"/>
                  </a:cubicBezTo>
                  <a:cubicBezTo>
                    <a:pt x="556" y="39"/>
                    <a:pt x="532"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flipH="1">
              <a:off x="2380950" y="3356874"/>
              <a:ext cx="11026" cy="23059"/>
            </a:xfrm>
            <a:custGeom>
              <a:avLst/>
              <a:gdLst/>
              <a:ahLst/>
              <a:cxnLst/>
              <a:rect l="l" t="t" r="r" b="b"/>
              <a:pathLst>
                <a:path w="142" h="297" extrusionOk="0">
                  <a:moveTo>
                    <a:pt x="71" y="1"/>
                  </a:moveTo>
                  <a:cubicBezTo>
                    <a:pt x="32" y="1"/>
                    <a:pt x="1" y="29"/>
                    <a:pt x="1" y="71"/>
                  </a:cubicBezTo>
                  <a:lnTo>
                    <a:pt x="1" y="225"/>
                  </a:lnTo>
                  <a:cubicBezTo>
                    <a:pt x="1" y="247"/>
                    <a:pt x="8" y="264"/>
                    <a:pt x="22" y="278"/>
                  </a:cubicBezTo>
                  <a:cubicBezTo>
                    <a:pt x="31" y="287"/>
                    <a:pt x="48" y="296"/>
                    <a:pt x="64" y="296"/>
                  </a:cubicBezTo>
                  <a:cubicBezTo>
                    <a:pt x="66" y="296"/>
                    <a:pt x="69" y="296"/>
                    <a:pt x="71" y="296"/>
                  </a:cubicBezTo>
                  <a:cubicBezTo>
                    <a:pt x="110" y="296"/>
                    <a:pt x="141" y="268"/>
                    <a:pt x="141" y="229"/>
                  </a:cubicBezTo>
                  <a:lnTo>
                    <a:pt x="141" y="71"/>
                  </a:lnTo>
                  <a:cubicBezTo>
                    <a:pt x="141" y="53"/>
                    <a:pt x="134" y="32"/>
                    <a:pt x="120" y="22"/>
                  </a:cubicBezTo>
                  <a:cubicBezTo>
                    <a:pt x="110" y="8"/>
                    <a:pt x="8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flipH="1">
              <a:off x="2377145" y="3466116"/>
              <a:ext cx="13821" cy="63354"/>
            </a:xfrm>
            <a:custGeom>
              <a:avLst/>
              <a:gdLst/>
              <a:ahLst/>
              <a:cxnLst/>
              <a:rect l="l" t="t" r="r" b="b"/>
              <a:pathLst>
                <a:path w="178" h="816" extrusionOk="0">
                  <a:moveTo>
                    <a:pt x="81" y="1"/>
                  </a:moveTo>
                  <a:cubicBezTo>
                    <a:pt x="45" y="1"/>
                    <a:pt x="10" y="24"/>
                    <a:pt x="12" y="70"/>
                  </a:cubicBezTo>
                  <a:lnTo>
                    <a:pt x="19" y="407"/>
                  </a:lnTo>
                  <a:cubicBezTo>
                    <a:pt x="23" y="460"/>
                    <a:pt x="23" y="516"/>
                    <a:pt x="23" y="572"/>
                  </a:cubicBezTo>
                  <a:cubicBezTo>
                    <a:pt x="26" y="625"/>
                    <a:pt x="26" y="678"/>
                    <a:pt x="16" y="727"/>
                  </a:cubicBezTo>
                  <a:cubicBezTo>
                    <a:pt x="1" y="780"/>
                    <a:pt x="45" y="815"/>
                    <a:pt x="87" y="815"/>
                  </a:cubicBezTo>
                  <a:cubicBezTo>
                    <a:pt x="115" y="815"/>
                    <a:pt x="141" y="800"/>
                    <a:pt x="149" y="766"/>
                  </a:cubicBezTo>
                  <a:cubicBezTo>
                    <a:pt x="177" y="653"/>
                    <a:pt x="163" y="534"/>
                    <a:pt x="160" y="418"/>
                  </a:cubicBezTo>
                  <a:cubicBezTo>
                    <a:pt x="160" y="302"/>
                    <a:pt x="156" y="186"/>
                    <a:pt x="153" y="66"/>
                  </a:cubicBezTo>
                  <a:cubicBezTo>
                    <a:pt x="151" y="23"/>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606;p36">
            <a:extLst>
              <a:ext uri="{FF2B5EF4-FFF2-40B4-BE49-F238E27FC236}">
                <a16:creationId xmlns:a16="http://schemas.microsoft.com/office/drawing/2014/main" id="{A81819FB-E203-6FB7-9B24-642E3368801A}"/>
              </a:ext>
            </a:extLst>
          </p:cNvPr>
          <p:cNvSpPr txBox="1">
            <a:spLocks/>
          </p:cNvSpPr>
          <p:nvPr/>
        </p:nvSpPr>
        <p:spPr>
          <a:xfrm>
            <a:off x="3379366" y="2608365"/>
            <a:ext cx="4889500"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2400"/>
              <a:buFont typeface="Hind Madurai"/>
              <a:buNone/>
              <a:defRPr sz="2000" b="1" i="0" u="none" strike="noStrike" cap="none">
                <a:solidFill>
                  <a:schemeClr val="lt2"/>
                </a:solidFill>
                <a:latin typeface="Hind Madurai"/>
                <a:ea typeface="Hind Madurai"/>
                <a:cs typeface="Hind Madurai"/>
                <a:sym typeface="Hind Madurai"/>
              </a:defRPr>
            </a:lvl1pPr>
            <a:lvl2pPr marL="914400" marR="0" lvl="1"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2pPr>
            <a:lvl3pPr marL="1371600" marR="0" lvl="2"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3pPr>
            <a:lvl4pPr marL="1828800" marR="0" lvl="3"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4pPr>
            <a:lvl5pPr marL="2286000" marR="0" lvl="4"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5pPr>
            <a:lvl6pPr marL="2743200" marR="0" lvl="5"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6pPr>
            <a:lvl7pPr marL="3200400" marR="0" lvl="6"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7pPr>
            <a:lvl8pPr marL="3657600" marR="0" lvl="7"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8pPr>
            <a:lvl9pPr marL="4114800" marR="0" lvl="8"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9pPr>
          </a:lstStyle>
          <a:p>
            <a:pPr marL="0" indent="0"/>
            <a:r>
              <a:rPr lang="en-SG" sz="3600" dirty="0"/>
              <a:t>Problems in Dataset</a:t>
            </a:r>
          </a:p>
        </p:txBody>
      </p:sp>
    </p:spTree>
    <p:extLst>
      <p:ext uri="{BB962C8B-B14F-4D97-AF65-F5344CB8AC3E}">
        <p14:creationId xmlns:p14="http://schemas.microsoft.com/office/powerpoint/2010/main" val="381832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BA919-C718-1C08-9D82-4ACB4F362D2D}"/>
              </a:ext>
            </a:extLst>
          </p:cNvPr>
          <p:cNvPicPr>
            <a:picLocks noChangeAspect="1"/>
          </p:cNvPicPr>
          <p:nvPr/>
        </p:nvPicPr>
        <p:blipFill>
          <a:blip r:embed="rId2"/>
          <a:stretch>
            <a:fillRect/>
          </a:stretch>
        </p:blipFill>
        <p:spPr>
          <a:xfrm>
            <a:off x="1115840" y="1172750"/>
            <a:ext cx="5052385" cy="3833076"/>
          </a:xfrm>
          <a:prstGeom prst="rect">
            <a:avLst/>
          </a:prstGeom>
        </p:spPr>
      </p:pic>
      <p:sp>
        <p:nvSpPr>
          <p:cNvPr id="16" name="TextBox 15">
            <a:extLst>
              <a:ext uri="{FF2B5EF4-FFF2-40B4-BE49-F238E27FC236}">
                <a16:creationId xmlns:a16="http://schemas.microsoft.com/office/drawing/2014/main" id="{0ADDCAD0-19F3-52CF-DD89-6753B2E8A979}"/>
              </a:ext>
            </a:extLst>
          </p:cNvPr>
          <p:cNvSpPr txBox="1"/>
          <p:nvPr/>
        </p:nvSpPr>
        <p:spPr>
          <a:xfrm>
            <a:off x="1115840" y="551183"/>
            <a:ext cx="513210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Decision Tree</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E86A066-9C83-E5F3-D0A8-3FDE9B870AA8}"/>
              </a:ext>
            </a:extLst>
          </p:cNvPr>
          <p:cNvSpPr/>
          <p:nvPr/>
        </p:nvSpPr>
        <p:spPr>
          <a:xfrm>
            <a:off x="3105151" y="2763488"/>
            <a:ext cx="1895474"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Fake.</a:t>
            </a:r>
          </a:p>
        </p:txBody>
      </p:sp>
      <p:sp>
        <p:nvSpPr>
          <p:cNvPr id="21" name="Rectangle 20">
            <a:extLst>
              <a:ext uri="{FF2B5EF4-FFF2-40B4-BE49-F238E27FC236}">
                <a16:creationId xmlns:a16="http://schemas.microsoft.com/office/drawing/2014/main" id="{02F58880-1060-0668-7AF7-D195F1608F24}"/>
              </a:ext>
            </a:extLst>
          </p:cNvPr>
          <p:cNvSpPr/>
          <p:nvPr/>
        </p:nvSpPr>
        <p:spPr>
          <a:xfrm>
            <a:off x="1305090" y="1072481"/>
            <a:ext cx="1884370"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Real.</a:t>
            </a:r>
          </a:p>
        </p:txBody>
      </p:sp>
      <p:sp>
        <p:nvSpPr>
          <p:cNvPr id="22" name="Rectangle 21">
            <a:extLst>
              <a:ext uri="{FF2B5EF4-FFF2-40B4-BE49-F238E27FC236}">
                <a16:creationId xmlns:a16="http://schemas.microsoft.com/office/drawing/2014/main" id="{6845251B-FC89-7881-3DAE-6A72000E2236}"/>
              </a:ext>
            </a:extLst>
          </p:cNvPr>
          <p:cNvSpPr/>
          <p:nvPr/>
        </p:nvSpPr>
        <p:spPr>
          <a:xfrm>
            <a:off x="3105151" y="1682310"/>
            <a:ext cx="1638299"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Fake when they were Real.</a:t>
            </a:r>
          </a:p>
        </p:txBody>
      </p:sp>
      <p:sp>
        <p:nvSpPr>
          <p:cNvPr id="23" name="Rectangle 22">
            <a:extLst>
              <a:ext uri="{FF2B5EF4-FFF2-40B4-BE49-F238E27FC236}">
                <a16:creationId xmlns:a16="http://schemas.microsoft.com/office/drawing/2014/main" id="{0C4891D5-5F6B-E6A4-6F0F-B0D8BA7EAEE1}"/>
              </a:ext>
            </a:extLst>
          </p:cNvPr>
          <p:cNvSpPr/>
          <p:nvPr/>
        </p:nvSpPr>
        <p:spPr>
          <a:xfrm>
            <a:off x="1408286" y="3635968"/>
            <a:ext cx="1781174"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Real when they were actually Fake.</a:t>
            </a:r>
          </a:p>
        </p:txBody>
      </p:sp>
    </p:spTree>
    <p:extLst>
      <p:ext uri="{BB962C8B-B14F-4D97-AF65-F5344CB8AC3E}">
        <p14:creationId xmlns:p14="http://schemas.microsoft.com/office/powerpoint/2010/main" val="1534017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03AF1A-4371-E36C-4997-6492849C3A93}"/>
              </a:ext>
            </a:extLst>
          </p:cNvPr>
          <p:cNvSpPr txBox="1"/>
          <p:nvPr/>
        </p:nvSpPr>
        <p:spPr>
          <a:xfrm>
            <a:off x="1238250" y="2437954"/>
            <a:ext cx="6667500" cy="2354491"/>
          </a:xfrm>
          <a:prstGeom prst="rect">
            <a:avLst/>
          </a:prstGeom>
          <a:noFill/>
        </p:spPr>
        <p:txBody>
          <a:bodyPr wrap="square" rtlCol="0">
            <a:spAutoFit/>
          </a:bodyPr>
          <a:lstStyle/>
          <a:p>
            <a:r>
              <a:rPr lang="en-GB" sz="1050" dirty="0"/>
              <a:t>- **Accuracy:** 0.96</a:t>
            </a:r>
          </a:p>
          <a:p>
            <a:r>
              <a:rPr lang="en-GB" sz="1050" dirty="0"/>
              <a:t>  - overall correctness of the model's predictions is High.</a:t>
            </a:r>
          </a:p>
          <a:p>
            <a:endParaRPr lang="en-GB" sz="1050" dirty="0"/>
          </a:p>
          <a:p>
            <a:r>
              <a:rPr lang="en-GB" sz="1050" b="1" dirty="0"/>
              <a:t>- **Recall:** 0.36</a:t>
            </a:r>
          </a:p>
          <a:p>
            <a:r>
              <a:rPr lang="en-GB" sz="1050" b="1" dirty="0"/>
              <a:t>Model misses a significant portion of actual fake job postings.</a:t>
            </a:r>
          </a:p>
          <a:p>
            <a:endParaRPr lang="en-GB" sz="1050" dirty="0"/>
          </a:p>
          <a:p>
            <a:r>
              <a:rPr lang="en-GB" sz="1050" dirty="0"/>
              <a:t>- **Precision:** 1.0</a:t>
            </a:r>
          </a:p>
          <a:p>
            <a:r>
              <a:rPr lang="en-GB" sz="1050" dirty="0"/>
              <a:t>  - When the model predicts a job posting as fake, it is almost always correct.</a:t>
            </a:r>
          </a:p>
          <a:p>
            <a:endParaRPr lang="en-GB" sz="1050" dirty="0"/>
          </a:p>
          <a:p>
            <a:r>
              <a:rPr lang="en-GB" sz="1050" dirty="0"/>
              <a:t>- **F2 Score:** 0.41</a:t>
            </a:r>
          </a:p>
          <a:p>
            <a:r>
              <a:rPr lang="en-GB" sz="1050" dirty="0"/>
              <a:t>  - Need to prioritise recall more</a:t>
            </a:r>
          </a:p>
          <a:p>
            <a:endParaRPr lang="en-GB" sz="1050" dirty="0"/>
          </a:p>
          <a:p>
            <a:r>
              <a:rPr lang="en-GB" sz="1050" dirty="0"/>
              <a:t>- **ROC AUC Score:** 0.68</a:t>
            </a:r>
          </a:p>
          <a:p>
            <a:r>
              <a:rPr lang="en-GB" sz="1050" dirty="0"/>
              <a:t>  - Above 0.5, indicating better-than-random performance, but there is still room for improvement.</a:t>
            </a:r>
          </a:p>
        </p:txBody>
      </p:sp>
      <p:pic>
        <p:nvPicPr>
          <p:cNvPr id="3" name="Picture 2">
            <a:extLst>
              <a:ext uri="{FF2B5EF4-FFF2-40B4-BE49-F238E27FC236}">
                <a16:creationId xmlns:a16="http://schemas.microsoft.com/office/drawing/2014/main" id="{D6633193-5872-6BED-7819-F6CC0F02C191}"/>
              </a:ext>
            </a:extLst>
          </p:cNvPr>
          <p:cNvPicPr>
            <a:picLocks noChangeAspect="1"/>
          </p:cNvPicPr>
          <p:nvPr/>
        </p:nvPicPr>
        <p:blipFill>
          <a:blip r:embed="rId2"/>
          <a:stretch>
            <a:fillRect/>
          </a:stretch>
        </p:blipFill>
        <p:spPr>
          <a:xfrm>
            <a:off x="1238250" y="466690"/>
            <a:ext cx="3280161" cy="1552610"/>
          </a:xfrm>
          <a:prstGeom prst="rect">
            <a:avLst/>
          </a:prstGeom>
        </p:spPr>
      </p:pic>
    </p:spTree>
    <p:extLst>
      <p:ext uri="{BB962C8B-B14F-4D97-AF65-F5344CB8AC3E}">
        <p14:creationId xmlns:p14="http://schemas.microsoft.com/office/powerpoint/2010/main" val="211715107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B0EBF3-04B1-589A-C873-77AA322186EA}"/>
              </a:ext>
            </a:extLst>
          </p:cNvPr>
          <p:cNvPicPr>
            <a:picLocks noChangeAspect="1"/>
          </p:cNvPicPr>
          <p:nvPr/>
        </p:nvPicPr>
        <p:blipFill>
          <a:blip r:embed="rId2"/>
          <a:stretch>
            <a:fillRect/>
          </a:stretch>
        </p:blipFill>
        <p:spPr>
          <a:xfrm>
            <a:off x="1115840" y="1172750"/>
            <a:ext cx="3099817" cy="2445070"/>
          </a:xfrm>
          <a:prstGeom prst="rect">
            <a:avLst/>
          </a:prstGeom>
        </p:spPr>
      </p:pic>
      <p:sp>
        <p:nvSpPr>
          <p:cNvPr id="16" name="TextBox 15">
            <a:extLst>
              <a:ext uri="{FF2B5EF4-FFF2-40B4-BE49-F238E27FC236}">
                <a16:creationId xmlns:a16="http://schemas.microsoft.com/office/drawing/2014/main" id="{0ADDCAD0-19F3-52CF-DD89-6753B2E8A979}"/>
              </a:ext>
            </a:extLst>
          </p:cNvPr>
          <p:cNvSpPr txBox="1"/>
          <p:nvPr/>
        </p:nvSpPr>
        <p:spPr>
          <a:xfrm>
            <a:off x="1115840" y="551183"/>
            <a:ext cx="513210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E86A066-9C83-E5F3-D0A8-3FDE9B870AA8}"/>
              </a:ext>
            </a:extLst>
          </p:cNvPr>
          <p:cNvSpPr/>
          <p:nvPr/>
        </p:nvSpPr>
        <p:spPr>
          <a:xfrm>
            <a:off x="3105151" y="2763488"/>
            <a:ext cx="1895474"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Fake.</a:t>
            </a:r>
          </a:p>
        </p:txBody>
      </p:sp>
      <p:sp>
        <p:nvSpPr>
          <p:cNvPr id="21" name="Rectangle 20">
            <a:extLst>
              <a:ext uri="{FF2B5EF4-FFF2-40B4-BE49-F238E27FC236}">
                <a16:creationId xmlns:a16="http://schemas.microsoft.com/office/drawing/2014/main" id="{02F58880-1060-0668-7AF7-D195F1608F24}"/>
              </a:ext>
            </a:extLst>
          </p:cNvPr>
          <p:cNvSpPr/>
          <p:nvPr/>
        </p:nvSpPr>
        <p:spPr>
          <a:xfrm>
            <a:off x="1305090" y="1072481"/>
            <a:ext cx="1884370" cy="45320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Correctly predicted that the job postings were Real.</a:t>
            </a:r>
          </a:p>
        </p:txBody>
      </p:sp>
      <p:sp>
        <p:nvSpPr>
          <p:cNvPr id="22" name="Rectangle 21">
            <a:extLst>
              <a:ext uri="{FF2B5EF4-FFF2-40B4-BE49-F238E27FC236}">
                <a16:creationId xmlns:a16="http://schemas.microsoft.com/office/drawing/2014/main" id="{6845251B-FC89-7881-3DAE-6A72000E2236}"/>
              </a:ext>
            </a:extLst>
          </p:cNvPr>
          <p:cNvSpPr/>
          <p:nvPr/>
        </p:nvSpPr>
        <p:spPr>
          <a:xfrm>
            <a:off x="3105151" y="1682310"/>
            <a:ext cx="1638299"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Fake when they were Real.</a:t>
            </a:r>
          </a:p>
        </p:txBody>
      </p:sp>
      <p:sp>
        <p:nvSpPr>
          <p:cNvPr id="23" name="Rectangle 22">
            <a:extLst>
              <a:ext uri="{FF2B5EF4-FFF2-40B4-BE49-F238E27FC236}">
                <a16:creationId xmlns:a16="http://schemas.microsoft.com/office/drawing/2014/main" id="{0C4891D5-5F6B-E6A4-6F0F-B0D8BA7EAEE1}"/>
              </a:ext>
            </a:extLst>
          </p:cNvPr>
          <p:cNvSpPr/>
          <p:nvPr/>
        </p:nvSpPr>
        <p:spPr>
          <a:xfrm>
            <a:off x="1408286" y="3635968"/>
            <a:ext cx="1781174" cy="453200"/>
          </a:xfrm>
          <a:prstGeom prst="rect">
            <a:avLst/>
          </a:prstGeom>
          <a:solidFill>
            <a:srgbClr val="F7ECD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050" dirty="0">
                <a:solidFill>
                  <a:srgbClr val="333333"/>
                </a:solidFill>
              </a:rPr>
              <a:t>Predicted Real when they were actually Fake.</a:t>
            </a:r>
          </a:p>
        </p:txBody>
      </p:sp>
      <p:sp>
        <p:nvSpPr>
          <p:cNvPr id="2" name="TextBox 1">
            <a:extLst>
              <a:ext uri="{FF2B5EF4-FFF2-40B4-BE49-F238E27FC236}">
                <a16:creationId xmlns:a16="http://schemas.microsoft.com/office/drawing/2014/main" id="{A0F6638C-3D1C-FFE8-E230-654681FB670A}"/>
              </a:ext>
            </a:extLst>
          </p:cNvPr>
          <p:cNvSpPr txBox="1"/>
          <p:nvPr/>
        </p:nvSpPr>
        <p:spPr>
          <a:xfrm>
            <a:off x="1075978" y="551183"/>
            <a:ext cx="513210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Arial" panose="020B0604020202020204" pitchFamily="34" charset="0"/>
                <a:ea typeface="Share Tech"/>
              </a:rPr>
              <a:t>XGBoost</a:t>
            </a:r>
            <a:r>
              <a:rPr kumimoji="0" lang="en-US" altLang="en-US" sz="2800" b="0" i="0" u="none" strike="noStrike" cap="none" normalizeH="0" baseline="0" dirty="0">
                <a:ln>
                  <a:noFill/>
                </a:ln>
                <a:solidFill>
                  <a:srgbClr val="333333"/>
                </a:solidFill>
                <a:effectLst/>
                <a:latin typeface="Arial" panose="020B0604020202020204" pitchFamily="34" charset="0"/>
                <a:ea typeface="Share Tech"/>
              </a:rPr>
              <a:t> Classifier</a:t>
            </a:r>
            <a:endParaRPr kumimoji="0" lang="en-US" altLang="en-US" sz="2800" b="0" i="0" u="none" strike="noStrike" cap="none" normalizeH="0" baseline="0" dirty="0">
              <a:ln>
                <a:noFill/>
              </a:ln>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451333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03AF1A-4371-E36C-4997-6492849C3A93}"/>
              </a:ext>
            </a:extLst>
          </p:cNvPr>
          <p:cNvSpPr txBox="1"/>
          <p:nvPr/>
        </p:nvSpPr>
        <p:spPr>
          <a:xfrm>
            <a:off x="1238250" y="1778623"/>
            <a:ext cx="6667500" cy="2516073"/>
          </a:xfrm>
          <a:prstGeom prst="rect">
            <a:avLst/>
          </a:prstGeom>
          <a:noFill/>
        </p:spPr>
        <p:txBody>
          <a:bodyPr wrap="square" rtlCol="0">
            <a:spAutoFit/>
          </a:bodyPr>
          <a:lstStyle/>
          <a:p>
            <a:r>
              <a:rPr lang="en-GB" sz="1050" dirty="0"/>
              <a:t>- **Accuracy:** 0.98</a:t>
            </a:r>
          </a:p>
          <a:p>
            <a:r>
              <a:rPr lang="en-GB" sz="1050" dirty="0"/>
              <a:t>  - overall correctness of the model's predictions is High.</a:t>
            </a:r>
          </a:p>
          <a:p>
            <a:endParaRPr lang="en-GB" sz="1050" dirty="0"/>
          </a:p>
          <a:p>
            <a:r>
              <a:rPr lang="en-GB" sz="1050" dirty="0"/>
              <a:t>- **Recall:** 0.76</a:t>
            </a:r>
          </a:p>
          <a:p>
            <a:r>
              <a:rPr lang="en-GB" sz="1050" dirty="0"/>
              <a:t> - misses about 24% of actual fake job postings</a:t>
            </a:r>
          </a:p>
          <a:p>
            <a:endParaRPr lang="en-GB" sz="1050" dirty="0"/>
          </a:p>
          <a:p>
            <a:r>
              <a:rPr lang="en-GB" sz="1050" dirty="0"/>
              <a:t>- **Precision:** 0.94</a:t>
            </a:r>
          </a:p>
          <a:p>
            <a:r>
              <a:rPr lang="en-GB" sz="1050" dirty="0"/>
              <a:t>  - When the model predicts a job posting as fake, it is almost always correct.</a:t>
            </a:r>
          </a:p>
          <a:p>
            <a:endParaRPr lang="en-GB" sz="1050" dirty="0"/>
          </a:p>
          <a:p>
            <a:r>
              <a:rPr lang="en-GB" sz="1050" dirty="0"/>
              <a:t>- **F2 Score:** 0.79</a:t>
            </a:r>
          </a:p>
          <a:p>
            <a:r>
              <a:rPr lang="en-GB" sz="1050" dirty="0"/>
              <a:t>  - Good balance between recall and precision, with a higher emphasis on recall. </a:t>
            </a:r>
          </a:p>
          <a:p>
            <a:r>
              <a:rPr lang="en-GB" sz="1050" dirty="0"/>
              <a:t>  - Model relatively effective at correctly identifying fake job postings while maintaining a reasonable precision.</a:t>
            </a:r>
          </a:p>
          <a:p>
            <a:endParaRPr lang="en-GB" sz="1050" dirty="0"/>
          </a:p>
          <a:p>
            <a:r>
              <a:rPr lang="en-GB" sz="1050" dirty="0"/>
              <a:t>- **ROC AUC Score:** 0.88</a:t>
            </a:r>
          </a:p>
          <a:p>
            <a:r>
              <a:rPr lang="en-GB" sz="1050" dirty="0"/>
              <a:t>  - Above 0.5, indicating better-than-random performance, but there is still room for improvement.</a:t>
            </a:r>
          </a:p>
        </p:txBody>
      </p:sp>
      <p:pic>
        <p:nvPicPr>
          <p:cNvPr id="4" name="Picture 3">
            <a:extLst>
              <a:ext uri="{FF2B5EF4-FFF2-40B4-BE49-F238E27FC236}">
                <a16:creationId xmlns:a16="http://schemas.microsoft.com/office/drawing/2014/main" id="{A191897C-10F3-C1CB-099B-F18D865BE05F}"/>
              </a:ext>
            </a:extLst>
          </p:cNvPr>
          <p:cNvPicPr>
            <a:picLocks noChangeAspect="1"/>
          </p:cNvPicPr>
          <p:nvPr/>
        </p:nvPicPr>
        <p:blipFill>
          <a:blip r:embed="rId2"/>
          <a:stretch>
            <a:fillRect/>
          </a:stretch>
        </p:blipFill>
        <p:spPr>
          <a:xfrm>
            <a:off x="1238250" y="466690"/>
            <a:ext cx="3283880" cy="1102228"/>
          </a:xfrm>
          <a:prstGeom prst="rect">
            <a:avLst/>
          </a:prstGeom>
        </p:spPr>
      </p:pic>
    </p:spTree>
    <p:extLst>
      <p:ext uri="{BB962C8B-B14F-4D97-AF65-F5344CB8AC3E}">
        <p14:creationId xmlns:p14="http://schemas.microsoft.com/office/powerpoint/2010/main" val="26118464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36"/>
          <p:cNvSpPr txBox="1">
            <a:spLocks noGrp="1"/>
          </p:cNvSpPr>
          <p:nvPr>
            <p:ph type="title"/>
          </p:nvPr>
        </p:nvSpPr>
        <p:spPr>
          <a:xfrm>
            <a:off x="3217476" y="790425"/>
            <a:ext cx="26067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11900</a:t>
            </a:r>
            <a:endParaRPr dirty="0"/>
          </a:p>
        </p:txBody>
      </p:sp>
      <p:sp>
        <p:nvSpPr>
          <p:cNvPr id="2606" name="Google Shape;2606;p36"/>
          <p:cNvSpPr txBox="1">
            <a:spLocks noGrp="1"/>
          </p:cNvSpPr>
          <p:nvPr>
            <p:ph type="subTitle" idx="1"/>
          </p:nvPr>
        </p:nvSpPr>
        <p:spPr>
          <a:xfrm>
            <a:off x="3217478" y="1631066"/>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 Jobs</a:t>
            </a:r>
            <a:endParaRPr dirty="0"/>
          </a:p>
        </p:txBody>
      </p:sp>
      <p:sp>
        <p:nvSpPr>
          <p:cNvPr id="2607" name="Google Shape;2607;p36"/>
          <p:cNvSpPr txBox="1">
            <a:spLocks noGrp="1"/>
          </p:cNvSpPr>
          <p:nvPr>
            <p:ph type="title" idx="2"/>
          </p:nvPr>
        </p:nvSpPr>
        <p:spPr>
          <a:xfrm>
            <a:off x="5824116" y="790438"/>
            <a:ext cx="26067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606</a:t>
            </a:r>
            <a:endParaRPr dirty="0"/>
          </a:p>
        </p:txBody>
      </p:sp>
      <p:sp>
        <p:nvSpPr>
          <p:cNvPr id="2608" name="Google Shape;2608;p36"/>
          <p:cNvSpPr txBox="1">
            <a:spLocks noGrp="1"/>
          </p:cNvSpPr>
          <p:nvPr>
            <p:ph type="subTitle" idx="3"/>
          </p:nvPr>
        </p:nvSpPr>
        <p:spPr>
          <a:xfrm>
            <a:off x="5824116" y="1631068"/>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Fake jobs</a:t>
            </a:r>
          </a:p>
        </p:txBody>
      </p:sp>
      <p:sp>
        <p:nvSpPr>
          <p:cNvPr id="2610" name="Google Shape;2610;p36"/>
          <p:cNvSpPr txBox="1">
            <a:spLocks noGrp="1"/>
          </p:cNvSpPr>
          <p:nvPr>
            <p:ph type="subTitle" idx="5"/>
          </p:nvPr>
        </p:nvSpPr>
        <p:spPr>
          <a:xfrm>
            <a:off x="5824116" y="3602052"/>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Textual</a:t>
            </a:r>
          </a:p>
          <a:p>
            <a:pPr marL="0" lvl="0" indent="0" algn="ctr" rtl="0">
              <a:spcBef>
                <a:spcPts val="0"/>
              </a:spcBef>
              <a:spcAft>
                <a:spcPts val="0"/>
              </a:spcAft>
              <a:buNone/>
            </a:pPr>
            <a:r>
              <a:rPr lang="en" dirty="0"/>
              <a:t>Information</a:t>
            </a:r>
            <a:endParaRPr dirty="0"/>
          </a:p>
        </p:txBody>
      </p:sp>
      <p:sp>
        <p:nvSpPr>
          <p:cNvPr id="2616" name="Google Shape;2616;p36"/>
          <p:cNvSpPr txBox="1">
            <a:spLocks noGrp="1"/>
          </p:cNvSpPr>
          <p:nvPr>
            <p:ph type="subTitle" idx="7"/>
          </p:nvPr>
        </p:nvSpPr>
        <p:spPr>
          <a:xfrm>
            <a:off x="3217478" y="3602051"/>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Incomplete</a:t>
            </a:r>
          </a:p>
          <a:p>
            <a:pPr marL="0" lvl="0" indent="0" algn="ctr" rtl="0">
              <a:spcBef>
                <a:spcPts val="0"/>
              </a:spcBef>
              <a:spcAft>
                <a:spcPts val="0"/>
              </a:spcAft>
              <a:buNone/>
            </a:pPr>
            <a:r>
              <a:rPr lang="en" dirty="0"/>
              <a:t>Job Postings</a:t>
            </a:r>
            <a:endParaRPr dirty="0"/>
          </a:p>
        </p:txBody>
      </p:sp>
      <p:grpSp>
        <p:nvGrpSpPr>
          <p:cNvPr id="2617" name="Google Shape;2617;p36"/>
          <p:cNvGrpSpPr/>
          <p:nvPr/>
        </p:nvGrpSpPr>
        <p:grpSpPr>
          <a:xfrm>
            <a:off x="0" y="1183959"/>
            <a:ext cx="3117202" cy="2775583"/>
            <a:chOff x="9" y="1493849"/>
            <a:chExt cx="3005111" cy="2675776"/>
          </a:xfrm>
        </p:grpSpPr>
        <p:sp>
          <p:nvSpPr>
            <p:cNvPr id="2618" name="Google Shape;2618;p36"/>
            <p:cNvSpPr/>
            <p:nvPr/>
          </p:nvSpPr>
          <p:spPr>
            <a:xfrm flipH="1">
              <a:off x="636368" y="2591884"/>
              <a:ext cx="455000" cy="1048218"/>
            </a:xfrm>
            <a:custGeom>
              <a:avLst/>
              <a:gdLst/>
              <a:ahLst/>
              <a:cxnLst/>
              <a:rect l="l" t="t" r="r" b="b"/>
              <a:pathLst>
                <a:path w="5860" h="13501" extrusionOk="0">
                  <a:moveTo>
                    <a:pt x="2145" y="1"/>
                  </a:moveTo>
                  <a:cubicBezTo>
                    <a:pt x="2001" y="1"/>
                    <a:pt x="1875" y="107"/>
                    <a:pt x="1856" y="250"/>
                  </a:cubicBezTo>
                  <a:lnTo>
                    <a:pt x="25" y="12664"/>
                  </a:lnTo>
                  <a:cubicBezTo>
                    <a:pt x="0" y="12826"/>
                    <a:pt x="113" y="12973"/>
                    <a:pt x="275" y="12998"/>
                  </a:cubicBezTo>
                  <a:lnTo>
                    <a:pt x="3673" y="13497"/>
                  </a:lnTo>
                  <a:cubicBezTo>
                    <a:pt x="3689" y="13499"/>
                    <a:pt x="3704" y="13500"/>
                    <a:pt x="3719" y="13500"/>
                  </a:cubicBezTo>
                  <a:cubicBezTo>
                    <a:pt x="3862" y="13500"/>
                    <a:pt x="3985" y="13397"/>
                    <a:pt x="4007" y="13251"/>
                  </a:cubicBezTo>
                  <a:lnTo>
                    <a:pt x="5838" y="837"/>
                  </a:lnTo>
                  <a:cubicBezTo>
                    <a:pt x="5859" y="675"/>
                    <a:pt x="5750" y="528"/>
                    <a:pt x="5589" y="503"/>
                  </a:cubicBezTo>
                  <a:lnTo>
                    <a:pt x="2190" y="4"/>
                  </a:lnTo>
                  <a:cubicBezTo>
                    <a:pt x="2175" y="2"/>
                    <a:pt x="2160" y="1"/>
                    <a:pt x="2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flipH="1">
              <a:off x="756544" y="2209943"/>
              <a:ext cx="1454213" cy="1419026"/>
            </a:xfrm>
            <a:custGeom>
              <a:avLst/>
              <a:gdLst/>
              <a:ahLst/>
              <a:cxnLst/>
              <a:rect l="l" t="t" r="r" b="b"/>
              <a:pathLst>
                <a:path w="18729" h="18277" extrusionOk="0">
                  <a:moveTo>
                    <a:pt x="6465" y="0"/>
                  </a:moveTo>
                  <a:cubicBezTo>
                    <a:pt x="5989" y="0"/>
                    <a:pt x="5497" y="100"/>
                    <a:pt x="4995" y="359"/>
                  </a:cubicBezTo>
                  <a:cubicBezTo>
                    <a:pt x="3227" y="1266"/>
                    <a:pt x="1385" y="6952"/>
                    <a:pt x="756" y="9469"/>
                  </a:cubicBezTo>
                  <a:cubicBezTo>
                    <a:pt x="157" y="11866"/>
                    <a:pt x="1" y="14030"/>
                    <a:pt x="1497" y="14030"/>
                  </a:cubicBezTo>
                  <a:cubicBezTo>
                    <a:pt x="1571" y="14030"/>
                    <a:pt x="1650" y="14024"/>
                    <a:pt x="1733" y="14013"/>
                  </a:cubicBezTo>
                  <a:cubicBezTo>
                    <a:pt x="3480" y="13778"/>
                    <a:pt x="5276" y="12126"/>
                    <a:pt x="5276" y="12126"/>
                  </a:cubicBezTo>
                  <a:lnTo>
                    <a:pt x="5276" y="18277"/>
                  </a:lnTo>
                  <a:lnTo>
                    <a:pt x="16112" y="18277"/>
                  </a:lnTo>
                  <a:lnTo>
                    <a:pt x="16112" y="13918"/>
                  </a:lnTo>
                  <a:cubicBezTo>
                    <a:pt x="16112" y="13918"/>
                    <a:pt x="17532" y="10471"/>
                    <a:pt x="18161" y="6183"/>
                  </a:cubicBezTo>
                  <a:cubicBezTo>
                    <a:pt x="18729" y="2312"/>
                    <a:pt x="17372" y="1062"/>
                    <a:pt x="15464" y="1062"/>
                  </a:cubicBezTo>
                  <a:cubicBezTo>
                    <a:pt x="15258" y="1062"/>
                    <a:pt x="15046" y="1076"/>
                    <a:pt x="14829" y="1104"/>
                  </a:cubicBezTo>
                  <a:cubicBezTo>
                    <a:pt x="14239" y="1178"/>
                    <a:pt x="13605" y="1206"/>
                    <a:pt x="12992" y="1206"/>
                  </a:cubicBezTo>
                  <a:cubicBezTo>
                    <a:pt x="11290" y="1206"/>
                    <a:pt x="9750" y="995"/>
                    <a:pt x="9750" y="995"/>
                  </a:cubicBezTo>
                  <a:cubicBezTo>
                    <a:pt x="8781" y="640"/>
                    <a:pt x="7669" y="0"/>
                    <a:pt x="6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flipH="1">
              <a:off x="9" y="3615025"/>
              <a:ext cx="2749966" cy="554600"/>
            </a:xfrm>
            <a:custGeom>
              <a:avLst/>
              <a:gdLst/>
              <a:ahLst/>
              <a:cxnLst/>
              <a:rect l="l" t="t" r="r" b="b"/>
              <a:pathLst>
                <a:path w="74829" h="7143" extrusionOk="0">
                  <a:moveTo>
                    <a:pt x="1" y="0"/>
                  </a:moveTo>
                  <a:lnTo>
                    <a:pt x="1" y="7142"/>
                  </a:lnTo>
                  <a:lnTo>
                    <a:pt x="74828" y="7142"/>
                  </a:lnTo>
                  <a:lnTo>
                    <a:pt x="7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flipH="1">
              <a:off x="2302899" y="2468880"/>
              <a:ext cx="702221" cy="611104"/>
            </a:xfrm>
            <a:custGeom>
              <a:avLst/>
              <a:gdLst/>
              <a:ahLst/>
              <a:cxnLst/>
              <a:rect l="l" t="t" r="r" b="b"/>
              <a:pathLst>
                <a:path w="9044" h="7871" extrusionOk="0">
                  <a:moveTo>
                    <a:pt x="5227" y="1"/>
                  </a:moveTo>
                  <a:lnTo>
                    <a:pt x="0" y="4109"/>
                  </a:lnTo>
                  <a:lnTo>
                    <a:pt x="2524" y="7870"/>
                  </a:lnTo>
                  <a:cubicBezTo>
                    <a:pt x="2524" y="7870"/>
                    <a:pt x="8871" y="3519"/>
                    <a:pt x="8956" y="3515"/>
                  </a:cubicBezTo>
                  <a:cubicBezTo>
                    <a:pt x="9043" y="3512"/>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flipH="1">
              <a:off x="978329" y="1769091"/>
              <a:ext cx="173148" cy="293634"/>
            </a:xfrm>
            <a:custGeom>
              <a:avLst/>
              <a:gdLst/>
              <a:ahLst/>
              <a:cxnLst/>
              <a:rect l="l" t="t" r="r" b="b"/>
              <a:pathLst>
                <a:path w="2230" h="3782" extrusionOk="0">
                  <a:moveTo>
                    <a:pt x="1527" y="0"/>
                  </a:moveTo>
                  <a:cubicBezTo>
                    <a:pt x="1480" y="0"/>
                    <a:pt x="1432" y="50"/>
                    <a:pt x="1464" y="104"/>
                  </a:cubicBezTo>
                  <a:cubicBezTo>
                    <a:pt x="1622" y="385"/>
                    <a:pt x="1819" y="645"/>
                    <a:pt x="1917" y="958"/>
                  </a:cubicBezTo>
                  <a:cubicBezTo>
                    <a:pt x="2012" y="1253"/>
                    <a:pt x="2029" y="1573"/>
                    <a:pt x="1952" y="1872"/>
                  </a:cubicBezTo>
                  <a:cubicBezTo>
                    <a:pt x="1882" y="2149"/>
                    <a:pt x="1738" y="2406"/>
                    <a:pt x="1530" y="2599"/>
                  </a:cubicBezTo>
                  <a:cubicBezTo>
                    <a:pt x="1312" y="2807"/>
                    <a:pt x="1031" y="2926"/>
                    <a:pt x="775" y="3074"/>
                  </a:cubicBezTo>
                  <a:cubicBezTo>
                    <a:pt x="497" y="3236"/>
                    <a:pt x="233" y="3422"/>
                    <a:pt x="40" y="3678"/>
                  </a:cubicBezTo>
                  <a:cubicBezTo>
                    <a:pt x="0" y="3731"/>
                    <a:pt x="50" y="3781"/>
                    <a:pt x="102" y="3781"/>
                  </a:cubicBezTo>
                  <a:cubicBezTo>
                    <a:pt x="123" y="3781"/>
                    <a:pt x="144" y="3773"/>
                    <a:pt x="160" y="3752"/>
                  </a:cubicBezTo>
                  <a:cubicBezTo>
                    <a:pt x="349" y="3503"/>
                    <a:pt x="613" y="3327"/>
                    <a:pt x="884" y="3176"/>
                  </a:cubicBezTo>
                  <a:cubicBezTo>
                    <a:pt x="1151" y="3021"/>
                    <a:pt x="1435" y="2891"/>
                    <a:pt x="1657" y="2670"/>
                  </a:cubicBezTo>
                  <a:cubicBezTo>
                    <a:pt x="2086" y="2244"/>
                    <a:pt x="2230" y="1605"/>
                    <a:pt x="2082" y="1025"/>
                  </a:cubicBezTo>
                  <a:cubicBezTo>
                    <a:pt x="1991" y="659"/>
                    <a:pt x="1769" y="360"/>
                    <a:pt x="1583" y="34"/>
                  </a:cubicBezTo>
                  <a:cubicBezTo>
                    <a:pt x="1569" y="10"/>
                    <a:pt x="1548" y="0"/>
                    <a:pt x="1527"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flipH="1">
              <a:off x="979944" y="1493849"/>
              <a:ext cx="690497" cy="732533"/>
            </a:xfrm>
            <a:custGeom>
              <a:avLst/>
              <a:gdLst/>
              <a:ahLst/>
              <a:cxnLst/>
              <a:rect l="l" t="t" r="r" b="b"/>
              <a:pathLst>
                <a:path w="8893" h="9435" extrusionOk="0">
                  <a:moveTo>
                    <a:pt x="2974" y="1"/>
                  </a:moveTo>
                  <a:lnTo>
                    <a:pt x="2974" y="1"/>
                  </a:lnTo>
                  <a:cubicBezTo>
                    <a:pt x="2974" y="1"/>
                    <a:pt x="2974" y="1"/>
                    <a:pt x="2974" y="1"/>
                  </a:cubicBezTo>
                  <a:lnTo>
                    <a:pt x="2974" y="1"/>
                  </a:lnTo>
                  <a:cubicBezTo>
                    <a:pt x="2974" y="1"/>
                    <a:pt x="2974" y="1"/>
                    <a:pt x="2974" y="1"/>
                  </a:cubicBezTo>
                  <a:close/>
                  <a:moveTo>
                    <a:pt x="2974" y="1"/>
                  </a:moveTo>
                  <a:cubicBezTo>
                    <a:pt x="3052" y="37"/>
                    <a:pt x="3153" y="236"/>
                    <a:pt x="3213" y="303"/>
                  </a:cubicBezTo>
                  <a:cubicBezTo>
                    <a:pt x="3287" y="380"/>
                    <a:pt x="3466" y="486"/>
                    <a:pt x="3498" y="581"/>
                  </a:cubicBezTo>
                  <a:cubicBezTo>
                    <a:pt x="3083" y="640"/>
                    <a:pt x="2703" y="668"/>
                    <a:pt x="2313" y="848"/>
                  </a:cubicBezTo>
                  <a:cubicBezTo>
                    <a:pt x="1839" y="1066"/>
                    <a:pt x="1431" y="1410"/>
                    <a:pt x="967" y="1656"/>
                  </a:cubicBezTo>
                  <a:cubicBezTo>
                    <a:pt x="658" y="1818"/>
                    <a:pt x="331" y="1934"/>
                    <a:pt x="1" y="2053"/>
                  </a:cubicBezTo>
                  <a:cubicBezTo>
                    <a:pt x="225" y="2212"/>
                    <a:pt x="500" y="2297"/>
                    <a:pt x="774" y="2297"/>
                  </a:cubicBezTo>
                  <a:lnTo>
                    <a:pt x="774" y="2297"/>
                  </a:lnTo>
                  <a:cubicBezTo>
                    <a:pt x="373" y="2786"/>
                    <a:pt x="156" y="3421"/>
                    <a:pt x="180" y="4053"/>
                  </a:cubicBezTo>
                  <a:cubicBezTo>
                    <a:pt x="194" y="4412"/>
                    <a:pt x="282" y="4763"/>
                    <a:pt x="384" y="5108"/>
                  </a:cubicBezTo>
                  <a:cubicBezTo>
                    <a:pt x="489" y="5459"/>
                    <a:pt x="612" y="5803"/>
                    <a:pt x="739" y="6148"/>
                  </a:cubicBezTo>
                  <a:cubicBezTo>
                    <a:pt x="791" y="6288"/>
                    <a:pt x="858" y="6422"/>
                    <a:pt x="918" y="6559"/>
                  </a:cubicBezTo>
                  <a:cubicBezTo>
                    <a:pt x="978" y="6710"/>
                    <a:pt x="992" y="6868"/>
                    <a:pt x="1069" y="7016"/>
                  </a:cubicBezTo>
                  <a:cubicBezTo>
                    <a:pt x="1150" y="7171"/>
                    <a:pt x="1262" y="7308"/>
                    <a:pt x="1343" y="7462"/>
                  </a:cubicBezTo>
                  <a:cubicBezTo>
                    <a:pt x="1434" y="7631"/>
                    <a:pt x="1501" y="7789"/>
                    <a:pt x="1673" y="7895"/>
                  </a:cubicBezTo>
                  <a:cubicBezTo>
                    <a:pt x="1941" y="8053"/>
                    <a:pt x="1948" y="8394"/>
                    <a:pt x="2197" y="8541"/>
                  </a:cubicBezTo>
                  <a:cubicBezTo>
                    <a:pt x="2259" y="8580"/>
                    <a:pt x="2330" y="8592"/>
                    <a:pt x="2403" y="8592"/>
                  </a:cubicBezTo>
                  <a:cubicBezTo>
                    <a:pt x="2470" y="8592"/>
                    <a:pt x="2539" y="8581"/>
                    <a:pt x="2605" y="8573"/>
                  </a:cubicBezTo>
                  <a:cubicBezTo>
                    <a:pt x="2782" y="8550"/>
                    <a:pt x="2960" y="8539"/>
                    <a:pt x="3139" y="8539"/>
                  </a:cubicBezTo>
                  <a:cubicBezTo>
                    <a:pt x="4084" y="8539"/>
                    <a:pt x="5031" y="8855"/>
                    <a:pt x="5779" y="9434"/>
                  </a:cubicBezTo>
                  <a:cubicBezTo>
                    <a:pt x="5821" y="9139"/>
                    <a:pt x="5905" y="8924"/>
                    <a:pt x="6032" y="8664"/>
                  </a:cubicBezTo>
                  <a:cubicBezTo>
                    <a:pt x="6165" y="8383"/>
                    <a:pt x="6193" y="8070"/>
                    <a:pt x="6366" y="7800"/>
                  </a:cubicBezTo>
                  <a:cubicBezTo>
                    <a:pt x="6513" y="7568"/>
                    <a:pt x="6721" y="7378"/>
                    <a:pt x="6917" y="7188"/>
                  </a:cubicBezTo>
                  <a:cubicBezTo>
                    <a:pt x="7445" y="6679"/>
                    <a:pt x="7940" y="6134"/>
                    <a:pt x="8394" y="5554"/>
                  </a:cubicBezTo>
                  <a:cubicBezTo>
                    <a:pt x="8524" y="5385"/>
                    <a:pt x="8657" y="5209"/>
                    <a:pt x="8724" y="5006"/>
                  </a:cubicBezTo>
                  <a:cubicBezTo>
                    <a:pt x="8801" y="4774"/>
                    <a:pt x="8794" y="4524"/>
                    <a:pt x="8780" y="4282"/>
                  </a:cubicBezTo>
                  <a:cubicBezTo>
                    <a:pt x="8759" y="3884"/>
                    <a:pt x="8706" y="3445"/>
                    <a:pt x="8415" y="3174"/>
                  </a:cubicBezTo>
                  <a:lnTo>
                    <a:pt x="8415" y="3174"/>
                  </a:lnTo>
                  <a:cubicBezTo>
                    <a:pt x="8629" y="3273"/>
                    <a:pt x="8682" y="3368"/>
                    <a:pt x="8882" y="3494"/>
                  </a:cubicBezTo>
                  <a:cubicBezTo>
                    <a:pt x="8893" y="3266"/>
                    <a:pt x="8798" y="3044"/>
                    <a:pt x="8682" y="2844"/>
                  </a:cubicBezTo>
                  <a:cubicBezTo>
                    <a:pt x="8334" y="2236"/>
                    <a:pt x="7782" y="1783"/>
                    <a:pt x="7139" y="1526"/>
                  </a:cubicBezTo>
                  <a:cubicBezTo>
                    <a:pt x="6984" y="1463"/>
                    <a:pt x="6967" y="1396"/>
                    <a:pt x="6889" y="1248"/>
                  </a:cubicBezTo>
                  <a:cubicBezTo>
                    <a:pt x="6808" y="1097"/>
                    <a:pt x="6707" y="960"/>
                    <a:pt x="6591" y="834"/>
                  </a:cubicBezTo>
                  <a:cubicBezTo>
                    <a:pt x="6359" y="584"/>
                    <a:pt x="6063" y="394"/>
                    <a:pt x="5740" y="292"/>
                  </a:cubicBezTo>
                  <a:cubicBezTo>
                    <a:pt x="5443" y="200"/>
                    <a:pt x="5132" y="180"/>
                    <a:pt x="4818" y="180"/>
                  </a:cubicBezTo>
                  <a:cubicBezTo>
                    <a:pt x="4576" y="180"/>
                    <a:pt x="4331" y="192"/>
                    <a:pt x="4090" y="192"/>
                  </a:cubicBezTo>
                  <a:cubicBezTo>
                    <a:pt x="3703" y="192"/>
                    <a:pt x="3324" y="161"/>
                    <a:pt x="2974"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flipH="1">
              <a:off x="1130267" y="1590203"/>
              <a:ext cx="472470" cy="621586"/>
            </a:xfrm>
            <a:custGeom>
              <a:avLst/>
              <a:gdLst/>
              <a:ahLst/>
              <a:cxnLst/>
              <a:rect l="l" t="t" r="r" b="b"/>
              <a:pathLst>
                <a:path w="6085" h="8006" extrusionOk="0">
                  <a:moveTo>
                    <a:pt x="2700" y="1"/>
                  </a:moveTo>
                  <a:cubicBezTo>
                    <a:pt x="2410" y="1"/>
                    <a:pt x="2119" y="30"/>
                    <a:pt x="1835" y="85"/>
                  </a:cubicBezTo>
                  <a:cubicBezTo>
                    <a:pt x="1529" y="144"/>
                    <a:pt x="1213" y="334"/>
                    <a:pt x="949" y="570"/>
                  </a:cubicBezTo>
                  <a:cubicBezTo>
                    <a:pt x="780" y="721"/>
                    <a:pt x="633" y="890"/>
                    <a:pt x="524" y="1055"/>
                  </a:cubicBezTo>
                  <a:cubicBezTo>
                    <a:pt x="316" y="1364"/>
                    <a:pt x="222" y="1737"/>
                    <a:pt x="162" y="2106"/>
                  </a:cubicBezTo>
                  <a:cubicBezTo>
                    <a:pt x="0" y="3083"/>
                    <a:pt x="60" y="4081"/>
                    <a:pt x="236" y="5054"/>
                  </a:cubicBezTo>
                  <a:cubicBezTo>
                    <a:pt x="376" y="5842"/>
                    <a:pt x="633" y="6791"/>
                    <a:pt x="1160" y="7423"/>
                  </a:cubicBezTo>
                  <a:cubicBezTo>
                    <a:pt x="1480" y="7807"/>
                    <a:pt x="2235" y="7908"/>
                    <a:pt x="2699" y="7972"/>
                  </a:cubicBezTo>
                  <a:cubicBezTo>
                    <a:pt x="2829" y="7990"/>
                    <a:pt x="2960" y="8005"/>
                    <a:pt x="3089" y="8005"/>
                  </a:cubicBezTo>
                  <a:cubicBezTo>
                    <a:pt x="3160" y="8005"/>
                    <a:pt x="3231" y="8000"/>
                    <a:pt x="3300" y="7989"/>
                  </a:cubicBezTo>
                  <a:cubicBezTo>
                    <a:pt x="3522" y="7954"/>
                    <a:pt x="3729" y="7859"/>
                    <a:pt x="3919" y="7740"/>
                  </a:cubicBezTo>
                  <a:cubicBezTo>
                    <a:pt x="4727" y="7251"/>
                    <a:pt x="5307" y="6404"/>
                    <a:pt x="5473" y="5473"/>
                  </a:cubicBezTo>
                  <a:cubicBezTo>
                    <a:pt x="5589" y="4815"/>
                    <a:pt x="5873" y="4453"/>
                    <a:pt x="5979" y="3793"/>
                  </a:cubicBezTo>
                  <a:cubicBezTo>
                    <a:pt x="6084" y="3128"/>
                    <a:pt x="6056" y="2429"/>
                    <a:pt x="5789" y="1817"/>
                  </a:cubicBezTo>
                  <a:cubicBezTo>
                    <a:pt x="5476" y="1104"/>
                    <a:pt x="4850" y="552"/>
                    <a:pt x="4126" y="264"/>
                  </a:cubicBezTo>
                  <a:cubicBezTo>
                    <a:pt x="3674" y="83"/>
                    <a:pt x="3188" y="1"/>
                    <a:pt x="2700"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flipH="1">
              <a:off x="1071100" y="1553478"/>
              <a:ext cx="573952" cy="468790"/>
            </a:xfrm>
            <a:custGeom>
              <a:avLst/>
              <a:gdLst/>
              <a:ahLst/>
              <a:cxnLst/>
              <a:rect l="l" t="t" r="r" b="b"/>
              <a:pathLst>
                <a:path w="7392" h="6038" extrusionOk="0">
                  <a:moveTo>
                    <a:pt x="3663" y="1"/>
                  </a:moveTo>
                  <a:cubicBezTo>
                    <a:pt x="3385" y="1"/>
                    <a:pt x="3106" y="42"/>
                    <a:pt x="2837" y="111"/>
                  </a:cubicBezTo>
                  <a:cubicBezTo>
                    <a:pt x="2071" y="305"/>
                    <a:pt x="1357" y="726"/>
                    <a:pt x="819" y="1306"/>
                  </a:cubicBezTo>
                  <a:cubicBezTo>
                    <a:pt x="717" y="1412"/>
                    <a:pt x="626" y="1521"/>
                    <a:pt x="549" y="1647"/>
                  </a:cubicBezTo>
                  <a:cubicBezTo>
                    <a:pt x="461" y="1791"/>
                    <a:pt x="398" y="1953"/>
                    <a:pt x="334" y="2111"/>
                  </a:cubicBezTo>
                  <a:cubicBezTo>
                    <a:pt x="292" y="2227"/>
                    <a:pt x="246" y="2343"/>
                    <a:pt x="201" y="2456"/>
                  </a:cubicBezTo>
                  <a:cubicBezTo>
                    <a:pt x="162" y="2554"/>
                    <a:pt x="88" y="2649"/>
                    <a:pt x="60" y="2744"/>
                  </a:cubicBezTo>
                  <a:cubicBezTo>
                    <a:pt x="18" y="2888"/>
                    <a:pt x="0" y="3036"/>
                    <a:pt x="7" y="3183"/>
                  </a:cubicBezTo>
                  <a:cubicBezTo>
                    <a:pt x="7" y="3278"/>
                    <a:pt x="21" y="3373"/>
                    <a:pt x="71" y="3450"/>
                  </a:cubicBezTo>
                  <a:cubicBezTo>
                    <a:pt x="114" y="3522"/>
                    <a:pt x="190" y="3576"/>
                    <a:pt x="270" y="3576"/>
                  </a:cubicBezTo>
                  <a:cubicBezTo>
                    <a:pt x="281" y="3576"/>
                    <a:pt x="292" y="3575"/>
                    <a:pt x="303" y="3573"/>
                  </a:cubicBezTo>
                  <a:cubicBezTo>
                    <a:pt x="492" y="3542"/>
                    <a:pt x="696" y="3313"/>
                    <a:pt x="819" y="3183"/>
                  </a:cubicBezTo>
                  <a:cubicBezTo>
                    <a:pt x="1037" y="2958"/>
                    <a:pt x="1269" y="2744"/>
                    <a:pt x="1512" y="2547"/>
                  </a:cubicBezTo>
                  <a:lnTo>
                    <a:pt x="1512" y="2547"/>
                  </a:lnTo>
                  <a:cubicBezTo>
                    <a:pt x="1308" y="2909"/>
                    <a:pt x="1174" y="3310"/>
                    <a:pt x="1115" y="3721"/>
                  </a:cubicBezTo>
                  <a:cubicBezTo>
                    <a:pt x="1740" y="2972"/>
                    <a:pt x="2538" y="2364"/>
                    <a:pt x="3424" y="1957"/>
                  </a:cubicBezTo>
                  <a:lnTo>
                    <a:pt x="3424" y="1957"/>
                  </a:lnTo>
                  <a:cubicBezTo>
                    <a:pt x="3244" y="2568"/>
                    <a:pt x="2939" y="3141"/>
                    <a:pt x="2527" y="3626"/>
                  </a:cubicBezTo>
                  <a:lnTo>
                    <a:pt x="2527" y="3626"/>
                  </a:lnTo>
                  <a:cubicBezTo>
                    <a:pt x="3469" y="3271"/>
                    <a:pt x="4264" y="2536"/>
                    <a:pt x="4685" y="1623"/>
                  </a:cubicBezTo>
                  <a:lnTo>
                    <a:pt x="4685" y="1623"/>
                  </a:lnTo>
                  <a:cubicBezTo>
                    <a:pt x="4580" y="2568"/>
                    <a:pt x="5142" y="3538"/>
                    <a:pt x="5898" y="4118"/>
                  </a:cubicBezTo>
                  <a:cubicBezTo>
                    <a:pt x="5958" y="4160"/>
                    <a:pt x="6021" y="4206"/>
                    <a:pt x="6056" y="4273"/>
                  </a:cubicBezTo>
                  <a:cubicBezTo>
                    <a:pt x="6102" y="4357"/>
                    <a:pt x="6095" y="4459"/>
                    <a:pt x="6088" y="4554"/>
                  </a:cubicBezTo>
                  <a:cubicBezTo>
                    <a:pt x="6042" y="5000"/>
                    <a:pt x="5975" y="5468"/>
                    <a:pt x="6130" y="5890"/>
                  </a:cubicBezTo>
                  <a:cubicBezTo>
                    <a:pt x="6141" y="5914"/>
                    <a:pt x="6151" y="5942"/>
                    <a:pt x="6172" y="5963"/>
                  </a:cubicBezTo>
                  <a:cubicBezTo>
                    <a:pt x="6193" y="5988"/>
                    <a:pt x="6225" y="6002"/>
                    <a:pt x="6257" y="6009"/>
                  </a:cubicBezTo>
                  <a:cubicBezTo>
                    <a:pt x="6317" y="6028"/>
                    <a:pt x="6381" y="6038"/>
                    <a:pt x="6444" y="6038"/>
                  </a:cubicBezTo>
                  <a:cubicBezTo>
                    <a:pt x="6545" y="6038"/>
                    <a:pt x="6646" y="6013"/>
                    <a:pt x="6735" y="5963"/>
                  </a:cubicBezTo>
                  <a:cubicBezTo>
                    <a:pt x="6991" y="5826"/>
                    <a:pt x="7114" y="5531"/>
                    <a:pt x="7198" y="5250"/>
                  </a:cubicBezTo>
                  <a:cubicBezTo>
                    <a:pt x="7276" y="4983"/>
                    <a:pt x="7332" y="4709"/>
                    <a:pt x="7371" y="4431"/>
                  </a:cubicBezTo>
                  <a:cubicBezTo>
                    <a:pt x="7385" y="4325"/>
                    <a:pt x="7392" y="4217"/>
                    <a:pt x="7374" y="4115"/>
                  </a:cubicBezTo>
                  <a:cubicBezTo>
                    <a:pt x="7357" y="4016"/>
                    <a:pt x="7318" y="3921"/>
                    <a:pt x="7272" y="3833"/>
                  </a:cubicBezTo>
                  <a:cubicBezTo>
                    <a:pt x="7098" y="3487"/>
                    <a:pt x="6870" y="3168"/>
                    <a:pt x="6600" y="2889"/>
                  </a:cubicBezTo>
                  <a:lnTo>
                    <a:pt x="6600" y="2889"/>
                  </a:lnTo>
                  <a:cubicBezTo>
                    <a:pt x="6589" y="2763"/>
                    <a:pt x="6577" y="2637"/>
                    <a:pt x="6562" y="2512"/>
                  </a:cubicBezTo>
                  <a:cubicBezTo>
                    <a:pt x="6527" y="2220"/>
                    <a:pt x="6481" y="1928"/>
                    <a:pt x="6355" y="1665"/>
                  </a:cubicBezTo>
                  <a:cubicBezTo>
                    <a:pt x="6169" y="1271"/>
                    <a:pt x="5824" y="976"/>
                    <a:pt x="5476" y="716"/>
                  </a:cubicBezTo>
                  <a:cubicBezTo>
                    <a:pt x="5149" y="470"/>
                    <a:pt x="4805" y="238"/>
                    <a:pt x="4418" y="115"/>
                  </a:cubicBezTo>
                  <a:cubicBezTo>
                    <a:pt x="4174" y="36"/>
                    <a:pt x="3919" y="1"/>
                    <a:pt x="366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flipH="1">
              <a:off x="1041608" y="1887029"/>
              <a:ext cx="177186" cy="181367"/>
            </a:xfrm>
            <a:custGeom>
              <a:avLst/>
              <a:gdLst/>
              <a:ahLst/>
              <a:cxnLst/>
              <a:rect l="l" t="t" r="r" b="b"/>
              <a:pathLst>
                <a:path w="2282" h="2336" extrusionOk="0">
                  <a:moveTo>
                    <a:pt x="1486" y="1"/>
                  </a:moveTo>
                  <a:cubicBezTo>
                    <a:pt x="1124" y="1"/>
                    <a:pt x="706" y="241"/>
                    <a:pt x="415" y="655"/>
                  </a:cubicBezTo>
                  <a:cubicBezTo>
                    <a:pt x="7" y="1235"/>
                    <a:pt x="0" y="1934"/>
                    <a:pt x="405" y="2216"/>
                  </a:cubicBezTo>
                  <a:cubicBezTo>
                    <a:pt x="519" y="2297"/>
                    <a:pt x="655" y="2336"/>
                    <a:pt x="800" y="2336"/>
                  </a:cubicBezTo>
                  <a:cubicBezTo>
                    <a:pt x="1161" y="2336"/>
                    <a:pt x="1579" y="2095"/>
                    <a:pt x="1870" y="1681"/>
                  </a:cubicBezTo>
                  <a:cubicBezTo>
                    <a:pt x="2278" y="1101"/>
                    <a:pt x="2281" y="402"/>
                    <a:pt x="1881" y="121"/>
                  </a:cubicBezTo>
                  <a:cubicBezTo>
                    <a:pt x="1766" y="39"/>
                    <a:pt x="1630" y="1"/>
                    <a:pt x="148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flipH="1">
              <a:off x="1190600" y="2034161"/>
              <a:ext cx="311978" cy="283852"/>
            </a:xfrm>
            <a:custGeom>
              <a:avLst/>
              <a:gdLst/>
              <a:ahLst/>
              <a:cxnLst/>
              <a:rect l="l" t="t" r="r" b="b"/>
              <a:pathLst>
                <a:path w="4018" h="3656" extrusionOk="0">
                  <a:moveTo>
                    <a:pt x="3898" y="1"/>
                  </a:moveTo>
                  <a:lnTo>
                    <a:pt x="148" y="647"/>
                  </a:lnTo>
                  <a:cubicBezTo>
                    <a:pt x="538" y="2851"/>
                    <a:pt x="0" y="3266"/>
                    <a:pt x="0" y="3266"/>
                  </a:cubicBezTo>
                  <a:cubicBezTo>
                    <a:pt x="785" y="3556"/>
                    <a:pt x="1470" y="3656"/>
                    <a:pt x="2040" y="3656"/>
                  </a:cubicBezTo>
                  <a:cubicBezTo>
                    <a:pt x="3243" y="3656"/>
                    <a:pt x="3928" y="3210"/>
                    <a:pt x="3933" y="3175"/>
                  </a:cubicBezTo>
                  <a:cubicBezTo>
                    <a:pt x="4017" y="2215"/>
                    <a:pt x="3898" y="1"/>
                    <a:pt x="3898"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flipH="1">
              <a:off x="1314759" y="1874451"/>
              <a:ext cx="41851" cy="59239"/>
            </a:xfrm>
            <a:custGeom>
              <a:avLst/>
              <a:gdLst/>
              <a:ahLst/>
              <a:cxnLst/>
              <a:rect l="l" t="t" r="r" b="b"/>
              <a:pathLst>
                <a:path w="539" h="763" extrusionOk="0">
                  <a:moveTo>
                    <a:pt x="303" y="0"/>
                  </a:moveTo>
                  <a:cubicBezTo>
                    <a:pt x="177" y="0"/>
                    <a:pt x="59" y="150"/>
                    <a:pt x="29" y="350"/>
                  </a:cubicBezTo>
                  <a:cubicBezTo>
                    <a:pt x="0" y="557"/>
                    <a:pt x="81" y="743"/>
                    <a:pt x="215" y="761"/>
                  </a:cubicBezTo>
                  <a:cubicBezTo>
                    <a:pt x="223" y="762"/>
                    <a:pt x="231" y="763"/>
                    <a:pt x="239" y="763"/>
                  </a:cubicBezTo>
                  <a:cubicBezTo>
                    <a:pt x="361" y="763"/>
                    <a:pt x="480" y="614"/>
                    <a:pt x="507" y="416"/>
                  </a:cubicBezTo>
                  <a:cubicBezTo>
                    <a:pt x="538" y="209"/>
                    <a:pt x="454" y="23"/>
                    <a:pt x="324" y="2"/>
                  </a:cubicBezTo>
                  <a:cubicBezTo>
                    <a:pt x="317" y="1"/>
                    <a:pt x="31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flipH="1">
              <a:off x="1471131" y="1859389"/>
              <a:ext cx="41851" cy="59317"/>
            </a:xfrm>
            <a:custGeom>
              <a:avLst/>
              <a:gdLst/>
              <a:ahLst/>
              <a:cxnLst/>
              <a:rect l="l" t="t" r="r" b="b"/>
              <a:pathLst>
                <a:path w="539" h="764" extrusionOk="0">
                  <a:moveTo>
                    <a:pt x="303" y="1"/>
                  </a:moveTo>
                  <a:cubicBezTo>
                    <a:pt x="177" y="1"/>
                    <a:pt x="59" y="150"/>
                    <a:pt x="29" y="347"/>
                  </a:cubicBezTo>
                  <a:cubicBezTo>
                    <a:pt x="0" y="558"/>
                    <a:pt x="81" y="744"/>
                    <a:pt x="215" y="762"/>
                  </a:cubicBezTo>
                  <a:cubicBezTo>
                    <a:pt x="223" y="763"/>
                    <a:pt x="231" y="763"/>
                    <a:pt x="239" y="763"/>
                  </a:cubicBezTo>
                  <a:cubicBezTo>
                    <a:pt x="364" y="763"/>
                    <a:pt x="480" y="615"/>
                    <a:pt x="507" y="417"/>
                  </a:cubicBezTo>
                  <a:cubicBezTo>
                    <a:pt x="538" y="206"/>
                    <a:pt x="454" y="23"/>
                    <a:pt x="324" y="2"/>
                  </a:cubicBezTo>
                  <a:cubicBezTo>
                    <a:pt x="317" y="1"/>
                    <a:pt x="310"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flipH="1">
              <a:off x="1337737" y="2018245"/>
              <a:ext cx="168800" cy="77951"/>
            </a:xfrm>
            <a:custGeom>
              <a:avLst/>
              <a:gdLst/>
              <a:ahLst/>
              <a:cxnLst/>
              <a:rect l="l" t="t" r="r" b="b"/>
              <a:pathLst>
                <a:path w="2174" h="1004" extrusionOk="0">
                  <a:moveTo>
                    <a:pt x="1790" y="0"/>
                  </a:moveTo>
                  <a:cubicBezTo>
                    <a:pt x="1491" y="0"/>
                    <a:pt x="1048" y="50"/>
                    <a:pt x="582" y="50"/>
                  </a:cubicBezTo>
                  <a:cubicBezTo>
                    <a:pt x="527" y="50"/>
                    <a:pt x="472" y="49"/>
                    <a:pt x="417" y="48"/>
                  </a:cubicBezTo>
                  <a:cubicBezTo>
                    <a:pt x="410" y="47"/>
                    <a:pt x="405" y="47"/>
                    <a:pt x="399" y="47"/>
                  </a:cubicBezTo>
                  <a:cubicBezTo>
                    <a:pt x="0" y="47"/>
                    <a:pt x="74" y="512"/>
                    <a:pt x="469" y="796"/>
                  </a:cubicBezTo>
                  <a:cubicBezTo>
                    <a:pt x="639" y="916"/>
                    <a:pt x="867" y="1004"/>
                    <a:pt x="1144" y="1004"/>
                  </a:cubicBezTo>
                  <a:cubicBezTo>
                    <a:pt x="1178" y="1004"/>
                    <a:pt x="1211" y="1003"/>
                    <a:pt x="1246" y="1000"/>
                  </a:cubicBezTo>
                  <a:cubicBezTo>
                    <a:pt x="1801" y="965"/>
                    <a:pt x="2051" y="642"/>
                    <a:pt x="2135" y="374"/>
                  </a:cubicBezTo>
                  <a:cubicBezTo>
                    <a:pt x="2163" y="283"/>
                    <a:pt x="2174" y="195"/>
                    <a:pt x="2170" y="132"/>
                  </a:cubicBezTo>
                  <a:cubicBezTo>
                    <a:pt x="2163" y="29"/>
                    <a:pt x="2019"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flipH="1">
              <a:off x="1340689" y="2040838"/>
              <a:ext cx="129434" cy="55357"/>
            </a:xfrm>
            <a:custGeom>
              <a:avLst/>
              <a:gdLst/>
              <a:ahLst/>
              <a:cxnLst/>
              <a:rect l="l" t="t" r="r" b="b"/>
              <a:pathLst>
                <a:path w="1667" h="713" extrusionOk="0">
                  <a:moveTo>
                    <a:pt x="1178" y="0"/>
                  </a:moveTo>
                  <a:cubicBezTo>
                    <a:pt x="980" y="0"/>
                    <a:pt x="751" y="40"/>
                    <a:pt x="506" y="157"/>
                  </a:cubicBezTo>
                  <a:cubicBezTo>
                    <a:pt x="274" y="266"/>
                    <a:pt x="113" y="386"/>
                    <a:pt x="0" y="505"/>
                  </a:cubicBezTo>
                  <a:cubicBezTo>
                    <a:pt x="170" y="625"/>
                    <a:pt x="398" y="713"/>
                    <a:pt x="675" y="713"/>
                  </a:cubicBezTo>
                  <a:cubicBezTo>
                    <a:pt x="709" y="713"/>
                    <a:pt x="742" y="712"/>
                    <a:pt x="777" y="709"/>
                  </a:cubicBezTo>
                  <a:cubicBezTo>
                    <a:pt x="1332" y="674"/>
                    <a:pt x="1582" y="351"/>
                    <a:pt x="1666" y="83"/>
                  </a:cubicBezTo>
                  <a:cubicBezTo>
                    <a:pt x="1546" y="41"/>
                    <a:pt x="1378" y="0"/>
                    <a:pt x="1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flipH="1">
              <a:off x="1445739" y="1800924"/>
              <a:ext cx="145584" cy="173836"/>
            </a:xfrm>
            <a:custGeom>
              <a:avLst/>
              <a:gdLst/>
              <a:ahLst/>
              <a:cxnLst/>
              <a:rect l="l" t="t" r="r" b="b"/>
              <a:pathLst>
                <a:path w="1875" h="2239" extrusionOk="0">
                  <a:moveTo>
                    <a:pt x="971" y="140"/>
                  </a:moveTo>
                  <a:cubicBezTo>
                    <a:pt x="988" y="140"/>
                    <a:pt x="1006" y="140"/>
                    <a:pt x="1027" y="144"/>
                  </a:cubicBezTo>
                  <a:cubicBezTo>
                    <a:pt x="1227" y="161"/>
                    <a:pt x="1410" y="277"/>
                    <a:pt x="1540" y="471"/>
                  </a:cubicBezTo>
                  <a:cubicBezTo>
                    <a:pt x="1670" y="671"/>
                    <a:pt x="1730" y="928"/>
                    <a:pt x="1705" y="1191"/>
                  </a:cubicBezTo>
                  <a:cubicBezTo>
                    <a:pt x="1684" y="1455"/>
                    <a:pt x="1579" y="1694"/>
                    <a:pt x="1414" y="1866"/>
                  </a:cubicBezTo>
                  <a:cubicBezTo>
                    <a:pt x="1266" y="2020"/>
                    <a:pt x="1087" y="2100"/>
                    <a:pt x="903" y="2100"/>
                  </a:cubicBezTo>
                  <a:cubicBezTo>
                    <a:pt x="884" y="2100"/>
                    <a:pt x="866" y="2100"/>
                    <a:pt x="848" y="2098"/>
                  </a:cubicBezTo>
                  <a:cubicBezTo>
                    <a:pt x="647" y="2077"/>
                    <a:pt x="465" y="1961"/>
                    <a:pt x="335" y="1768"/>
                  </a:cubicBezTo>
                  <a:cubicBezTo>
                    <a:pt x="205" y="1567"/>
                    <a:pt x="145" y="1314"/>
                    <a:pt x="169" y="1051"/>
                  </a:cubicBezTo>
                  <a:cubicBezTo>
                    <a:pt x="191" y="787"/>
                    <a:pt x="296" y="548"/>
                    <a:pt x="461" y="376"/>
                  </a:cubicBezTo>
                  <a:cubicBezTo>
                    <a:pt x="609" y="221"/>
                    <a:pt x="788" y="140"/>
                    <a:pt x="971" y="140"/>
                  </a:cubicBezTo>
                  <a:close/>
                  <a:moveTo>
                    <a:pt x="971" y="0"/>
                  </a:moveTo>
                  <a:cubicBezTo>
                    <a:pt x="751" y="0"/>
                    <a:pt x="535" y="95"/>
                    <a:pt x="359" y="277"/>
                  </a:cubicBezTo>
                  <a:cubicBezTo>
                    <a:pt x="173" y="471"/>
                    <a:pt x="57" y="741"/>
                    <a:pt x="29" y="1037"/>
                  </a:cubicBezTo>
                  <a:cubicBezTo>
                    <a:pt x="1" y="1332"/>
                    <a:pt x="71" y="1620"/>
                    <a:pt x="219" y="1845"/>
                  </a:cubicBezTo>
                  <a:cubicBezTo>
                    <a:pt x="370" y="2073"/>
                    <a:pt x="591" y="2214"/>
                    <a:pt x="837" y="2235"/>
                  </a:cubicBezTo>
                  <a:cubicBezTo>
                    <a:pt x="858" y="2239"/>
                    <a:pt x="883" y="2239"/>
                    <a:pt x="904" y="2239"/>
                  </a:cubicBezTo>
                  <a:cubicBezTo>
                    <a:pt x="1129" y="2239"/>
                    <a:pt x="1340" y="2144"/>
                    <a:pt x="1516" y="1961"/>
                  </a:cubicBezTo>
                  <a:cubicBezTo>
                    <a:pt x="1702" y="1768"/>
                    <a:pt x="1821" y="1497"/>
                    <a:pt x="1846" y="1202"/>
                  </a:cubicBezTo>
                  <a:cubicBezTo>
                    <a:pt x="1874" y="906"/>
                    <a:pt x="1807" y="618"/>
                    <a:pt x="1656" y="393"/>
                  </a:cubicBezTo>
                  <a:cubicBezTo>
                    <a:pt x="1505" y="165"/>
                    <a:pt x="1284" y="24"/>
                    <a:pt x="1038" y="3"/>
                  </a:cubicBezTo>
                  <a:cubicBezTo>
                    <a:pt x="1015" y="1"/>
                    <a:pt x="993" y="0"/>
                    <a:pt x="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flipH="1">
              <a:off x="1255281" y="1818083"/>
              <a:ext cx="145274" cy="173836"/>
            </a:xfrm>
            <a:custGeom>
              <a:avLst/>
              <a:gdLst/>
              <a:ahLst/>
              <a:cxnLst/>
              <a:rect l="l" t="t" r="r" b="b"/>
              <a:pathLst>
                <a:path w="1871" h="2239" extrusionOk="0">
                  <a:moveTo>
                    <a:pt x="967" y="141"/>
                  </a:moveTo>
                  <a:cubicBezTo>
                    <a:pt x="985" y="141"/>
                    <a:pt x="1006" y="144"/>
                    <a:pt x="1023" y="144"/>
                  </a:cubicBezTo>
                  <a:cubicBezTo>
                    <a:pt x="1227" y="162"/>
                    <a:pt x="1406" y="278"/>
                    <a:pt x="1536" y="471"/>
                  </a:cubicBezTo>
                  <a:cubicBezTo>
                    <a:pt x="1670" y="671"/>
                    <a:pt x="1726" y="928"/>
                    <a:pt x="1705" y="1192"/>
                  </a:cubicBezTo>
                  <a:cubicBezTo>
                    <a:pt x="1681" y="1455"/>
                    <a:pt x="1575" y="1694"/>
                    <a:pt x="1410" y="1866"/>
                  </a:cubicBezTo>
                  <a:cubicBezTo>
                    <a:pt x="1263" y="2020"/>
                    <a:pt x="1084" y="2101"/>
                    <a:pt x="901" y="2101"/>
                  </a:cubicBezTo>
                  <a:cubicBezTo>
                    <a:pt x="884" y="2101"/>
                    <a:pt x="866" y="2100"/>
                    <a:pt x="848" y="2098"/>
                  </a:cubicBezTo>
                  <a:cubicBezTo>
                    <a:pt x="644" y="2081"/>
                    <a:pt x="461" y="1961"/>
                    <a:pt x="334" y="1768"/>
                  </a:cubicBezTo>
                  <a:cubicBezTo>
                    <a:pt x="201" y="1571"/>
                    <a:pt x="141" y="1315"/>
                    <a:pt x="166" y="1051"/>
                  </a:cubicBezTo>
                  <a:cubicBezTo>
                    <a:pt x="211" y="538"/>
                    <a:pt x="566" y="141"/>
                    <a:pt x="967" y="141"/>
                  </a:cubicBezTo>
                  <a:close/>
                  <a:moveTo>
                    <a:pt x="973" y="1"/>
                  </a:moveTo>
                  <a:cubicBezTo>
                    <a:pt x="497" y="1"/>
                    <a:pt x="79" y="448"/>
                    <a:pt x="25" y="1040"/>
                  </a:cubicBezTo>
                  <a:cubicBezTo>
                    <a:pt x="1" y="1336"/>
                    <a:pt x="67" y="1620"/>
                    <a:pt x="215" y="1845"/>
                  </a:cubicBezTo>
                  <a:cubicBezTo>
                    <a:pt x="370" y="2077"/>
                    <a:pt x="587" y="2214"/>
                    <a:pt x="834" y="2239"/>
                  </a:cubicBezTo>
                  <a:lnTo>
                    <a:pt x="904" y="2239"/>
                  </a:lnTo>
                  <a:cubicBezTo>
                    <a:pt x="1125" y="2239"/>
                    <a:pt x="1340" y="2144"/>
                    <a:pt x="1512" y="1965"/>
                  </a:cubicBezTo>
                  <a:cubicBezTo>
                    <a:pt x="1698" y="1768"/>
                    <a:pt x="1818" y="1497"/>
                    <a:pt x="1842" y="1202"/>
                  </a:cubicBezTo>
                  <a:cubicBezTo>
                    <a:pt x="1870" y="907"/>
                    <a:pt x="1804" y="622"/>
                    <a:pt x="1652" y="397"/>
                  </a:cubicBezTo>
                  <a:cubicBezTo>
                    <a:pt x="1501" y="165"/>
                    <a:pt x="1280" y="28"/>
                    <a:pt x="1037" y="4"/>
                  </a:cubicBezTo>
                  <a:cubicBezTo>
                    <a:pt x="1016" y="2"/>
                    <a:pt x="995" y="1"/>
                    <a:pt x="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flipH="1">
              <a:off x="1404746" y="1855041"/>
              <a:ext cx="80984" cy="142314"/>
            </a:xfrm>
            <a:custGeom>
              <a:avLst/>
              <a:gdLst/>
              <a:ahLst/>
              <a:cxnLst/>
              <a:rect l="l" t="t" r="r" b="b"/>
              <a:pathLst>
                <a:path w="1043" h="1833" extrusionOk="0">
                  <a:moveTo>
                    <a:pt x="959" y="0"/>
                  </a:moveTo>
                  <a:cubicBezTo>
                    <a:pt x="931" y="0"/>
                    <a:pt x="903" y="15"/>
                    <a:pt x="890" y="48"/>
                  </a:cubicBezTo>
                  <a:cubicBezTo>
                    <a:pt x="820" y="227"/>
                    <a:pt x="721" y="396"/>
                    <a:pt x="598" y="543"/>
                  </a:cubicBezTo>
                  <a:cubicBezTo>
                    <a:pt x="482" y="684"/>
                    <a:pt x="328" y="793"/>
                    <a:pt x="219" y="941"/>
                  </a:cubicBezTo>
                  <a:cubicBezTo>
                    <a:pt x="1" y="1250"/>
                    <a:pt x="159" y="1651"/>
                    <a:pt x="468" y="1823"/>
                  </a:cubicBezTo>
                  <a:cubicBezTo>
                    <a:pt x="480" y="1830"/>
                    <a:pt x="492" y="1833"/>
                    <a:pt x="504" y="1833"/>
                  </a:cubicBezTo>
                  <a:cubicBezTo>
                    <a:pt x="564" y="1833"/>
                    <a:pt x="604" y="1742"/>
                    <a:pt x="539" y="1703"/>
                  </a:cubicBezTo>
                  <a:cubicBezTo>
                    <a:pt x="391" y="1619"/>
                    <a:pt x="275" y="1482"/>
                    <a:pt x="258" y="1306"/>
                  </a:cubicBezTo>
                  <a:cubicBezTo>
                    <a:pt x="240" y="1116"/>
                    <a:pt x="352" y="983"/>
                    <a:pt x="482" y="863"/>
                  </a:cubicBezTo>
                  <a:cubicBezTo>
                    <a:pt x="721" y="642"/>
                    <a:pt x="908" y="389"/>
                    <a:pt x="1024" y="83"/>
                  </a:cubicBezTo>
                  <a:cubicBezTo>
                    <a:pt x="1043" y="34"/>
                    <a:pt x="100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flipH="1">
              <a:off x="1382307" y="1883225"/>
              <a:ext cx="79043" cy="32764"/>
            </a:xfrm>
            <a:custGeom>
              <a:avLst/>
              <a:gdLst/>
              <a:ahLst/>
              <a:cxnLst/>
              <a:rect l="l" t="t" r="r" b="b"/>
              <a:pathLst>
                <a:path w="1018" h="422" extrusionOk="0">
                  <a:moveTo>
                    <a:pt x="420" y="0"/>
                  </a:moveTo>
                  <a:cubicBezTo>
                    <a:pt x="282" y="0"/>
                    <a:pt x="147" y="52"/>
                    <a:pt x="49" y="152"/>
                  </a:cubicBezTo>
                  <a:cubicBezTo>
                    <a:pt x="0" y="201"/>
                    <a:pt x="47" y="273"/>
                    <a:pt x="100" y="273"/>
                  </a:cubicBezTo>
                  <a:cubicBezTo>
                    <a:pt x="116" y="273"/>
                    <a:pt x="133" y="266"/>
                    <a:pt x="147" y="251"/>
                  </a:cubicBezTo>
                  <a:cubicBezTo>
                    <a:pt x="216" y="179"/>
                    <a:pt x="313" y="139"/>
                    <a:pt x="413" y="139"/>
                  </a:cubicBezTo>
                  <a:cubicBezTo>
                    <a:pt x="445" y="139"/>
                    <a:pt x="477" y="144"/>
                    <a:pt x="509" y="152"/>
                  </a:cubicBezTo>
                  <a:cubicBezTo>
                    <a:pt x="661" y="191"/>
                    <a:pt x="745" y="339"/>
                    <a:pt x="878" y="412"/>
                  </a:cubicBezTo>
                  <a:cubicBezTo>
                    <a:pt x="890" y="419"/>
                    <a:pt x="902" y="421"/>
                    <a:pt x="913" y="421"/>
                  </a:cubicBezTo>
                  <a:cubicBezTo>
                    <a:pt x="977" y="421"/>
                    <a:pt x="1018" y="328"/>
                    <a:pt x="949" y="289"/>
                  </a:cubicBezTo>
                  <a:cubicBezTo>
                    <a:pt x="871" y="247"/>
                    <a:pt x="812" y="177"/>
                    <a:pt x="745" y="121"/>
                  </a:cubicBezTo>
                  <a:cubicBezTo>
                    <a:pt x="675" y="64"/>
                    <a:pt x="601" y="26"/>
                    <a:pt x="513" y="8"/>
                  </a:cubicBezTo>
                  <a:cubicBezTo>
                    <a:pt x="482" y="3"/>
                    <a:pt x="451" y="0"/>
                    <a:pt x="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flipH="1">
              <a:off x="1157064" y="1902092"/>
              <a:ext cx="107849" cy="25155"/>
            </a:xfrm>
            <a:custGeom>
              <a:avLst/>
              <a:gdLst/>
              <a:ahLst/>
              <a:cxnLst/>
              <a:rect l="l" t="t" r="r" b="b"/>
              <a:pathLst>
                <a:path w="1389" h="324" extrusionOk="0">
                  <a:moveTo>
                    <a:pt x="1368" y="1"/>
                  </a:moveTo>
                  <a:lnTo>
                    <a:pt x="0" y="187"/>
                  </a:lnTo>
                  <a:lnTo>
                    <a:pt x="18" y="324"/>
                  </a:lnTo>
                  <a:lnTo>
                    <a:pt x="1389" y="141"/>
                  </a:lnTo>
                  <a:lnTo>
                    <a:pt x="1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flipH="1">
              <a:off x="1259552" y="1775147"/>
              <a:ext cx="118331" cy="39363"/>
            </a:xfrm>
            <a:custGeom>
              <a:avLst/>
              <a:gdLst/>
              <a:ahLst/>
              <a:cxnLst/>
              <a:rect l="l" t="t" r="r" b="b"/>
              <a:pathLst>
                <a:path w="1524" h="507" extrusionOk="0">
                  <a:moveTo>
                    <a:pt x="605" y="1"/>
                  </a:moveTo>
                  <a:cubicBezTo>
                    <a:pt x="509" y="1"/>
                    <a:pt x="414" y="11"/>
                    <a:pt x="320" y="29"/>
                  </a:cubicBezTo>
                  <a:cubicBezTo>
                    <a:pt x="211" y="51"/>
                    <a:pt x="78" y="79"/>
                    <a:pt x="21" y="184"/>
                  </a:cubicBezTo>
                  <a:cubicBezTo>
                    <a:pt x="1" y="229"/>
                    <a:pt x="24" y="290"/>
                    <a:pt x="77" y="290"/>
                  </a:cubicBezTo>
                  <a:cubicBezTo>
                    <a:pt x="78" y="290"/>
                    <a:pt x="80" y="290"/>
                    <a:pt x="81" y="290"/>
                  </a:cubicBezTo>
                  <a:cubicBezTo>
                    <a:pt x="236" y="283"/>
                    <a:pt x="382" y="231"/>
                    <a:pt x="531" y="198"/>
                  </a:cubicBezTo>
                  <a:lnTo>
                    <a:pt x="531" y="198"/>
                  </a:lnTo>
                  <a:cubicBezTo>
                    <a:pt x="835" y="201"/>
                    <a:pt x="1136" y="302"/>
                    <a:pt x="1374" y="490"/>
                  </a:cubicBezTo>
                  <a:cubicBezTo>
                    <a:pt x="1390" y="501"/>
                    <a:pt x="1406" y="506"/>
                    <a:pt x="1422" y="506"/>
                  </a:cubicBezTo>
                  <a:cubicBezTo>
                    <a:pt x="1478" y="506"/>
                    <a:pt x="1523" y="444"/>
                    <a:pt x="1476" y="391"/>
                  </a:cubicBezTo>
                  <a:cubicBezTo>
                    <a:pt x="1469" y="383"/>
                    <a:pt x="1461" y="375"/>
                    <a:pt x="1453" y="366"/>
                  </a:cubicBezTo>
                  <a:lnTo>
                    <a:pt x="1453" y="366"/>
                  </a:lnTo>
                  <a:cubicBezTo>
                    <a:pt x="1478" y="336"/>
                    <a:pt x="1481" y="285"/>
                    <a:pt x="1438" y="258"/>
                  </a:cubicBezTo>
                  <a:cubicBezTo>
                    <a:pt x="1223" y="110"/>
                    <a:pt x="967" y="22"/>
                    <a:pt x="707" y="5"/>
                  </a:cubicBezTo>
                  <a:cubicBezTo>
                    <a:pt x="673" y="2"/>
                    <a:pt x="639" y="1"/>
                    <a:pt x="60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flipH="1">
              <a:off x="1441469" y="1762103"/>
              <a:ext cx="141857" cy="35326"/>
            </a:xfrm>
            <a:custGeom>
              <a:avLst/>
              <a:gdLst/>
              <a:ahLst/>
              <a:cxnLst/>
              <a:rect l="l" t="t" r="r" b="b"/>
              <a:pathLst>
                <a:path w="1827" h="455" extrusionOk="0">
                  <a:moveTo>
                    <a:pt x="899" y="158"/>
                  </a:moveTo>
                  <a:cubicBezTo>
                    <a:pt x="1030" y="158"/>
                    <a:pt x="1161" y="174"/>
                    <a:pt x="1288" y="205"/>
                  </a:cubicBezTo>
                  <a:lnTo>
                    <a:pt x="1288" y="205"/>
                  </a:lnTo>
                  <a:cubicBezTo>
                    <a:pt x="1161" y="178"/>
                    <a:pt x="1031" y="164"/>
                    <a:pt x="899" y="159"/>
                  </a:cubicBezTo>
                  <a:cubicBezTo>
                    <a:pt x="892" y="158"/>
                    <a:pt x="885" y="158"/>
                    <a:pt x="878" y="158"/>
                  </a:cubicBezTo>
                  <a:lnTo>
                    <a:pt x="878" y="158"/>
                  </a:lnTo>
                  <a:cubicBezTo>
                    <a:pt x="885" y="158"/>
                    <a:pt x="892" y="158"/>
                    <a:pt x="899" y="158"/>
                  </a:cubicBezTo>
                  <a:close/>
                  <a:moveTo>
                    <a:pt x="873" y="0"/>
                  </a:moveTo>
                  <a:cubicBezTo>
                    <a:pt x="598" y="0"/>
                    <a:pt x="322" y="65"/>
                    <a:pt x="73" y="194"/>
                  </a:cubicBezTo>
                  <a:cubicBezTo>
                    <a:pt x="0" y="234"/>
                    <a:pt x="50" y="325"/>
                    <a:pt x="116" y="325"/>
                  </a:cubicBezTo>
                  <a:cubicBezTo>
                    <a:pt x="119" y="325"/>
                    <a:pt x="123" y="324"/>
                    <a:pt x="126" y="324"/>
                  </a:cubicBezTo>
                  <a:cubicBezTo>
                    <a:pt x="285" y="299"/>
                    <a:pt x="451" y="291"/>
                    <a:pt x="615" y="291"/>
                  </a:cubicBezTo>
                  <a:cubicBezTo>
                    <a:pt x="702" y="291"/>
                    <a:pt x="788" y="293"/>
                    <a:pt x="871" y="296"/>
                  </a:cubicBezTo>
                  <a:cubicBezTo>
                    <a:pt x="1110" y="306"/>
                    <a:pt x="1349" y="338"/>
                    <a:pt x="1567" y="447"/>
                  </a:cubicBezTo>
                  <a:cubicBezTo>
                    <a:pt x="1578" y="452"/>
                    <a:pt x="1589" y="455"/>
                    <a:pt x="1599" y="455"/>
                  </a:cubicBezTo>
                  <a:cubicBezTo>
                    <a:pt x="1651" y="455"/>
                    <a:pt x="1688" y="396"/>
                    <a:pt x="1668" y="354"/>
                  </a:cubicBezTo>
                  <a:lnTo>
                    <a:pt x="1668" y="354"/>
                  </a:lnTo>
                  <a:cubicBezTo>
                    <a:pt x="1675" y="358"/>
                    <a:pt x="1683" y="362"/>
                    <a:pt x="1690" y="366"/>
                  </a:cubicBezTo>
                  <a:cubicBezTo>
                    <a:pt x="1702" y="372"/>
                    <a:pt x="1713" y="375"/>
                    <a:pt x="1723" y="375"/>
                  </a:cubicBezTo>
                  <a:cubicBezTo>
                    <a:pt x="1785" y="375"/>
                    <a:pt x="1827" y="282"/>
                    <a:pt x="1761" y="243"/>
                  </a:cubicBezTo>
                  <a:cubicBezTo>
                    <a:pt x="1491" y="81"/>
                    <a:pt x="1182" y="0"/>
                    <a:pt x="87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flipH="1">
              <a:off x="1593805" y="1669864"/>
              <a:ext cx="94106" cy="277097"/>
            </a:xfrm>
            <a:custGeom>
              <a:avLst/>
              <a:gdLst/>
              <a:ahLst/>
              <a:cxnLst/>
              <a:rect l="l" t="t" r="r" b="b"/>
              <a:pathLst>
                <a:path w="1212" h="3569" extrusionOk="0">
                  <a:moveTo>
                    <a:pt x="1111" y="1"/>
                  </a:moveTo>
                  <a:cubicBezTo>
                    <a:pt x="1100" y="1"/>
                    <a:pt x="1088" y="4"/>
                    <a:pt x="1076" y="11"/>
                  </a:cubicBezTo>
                  <a:cubicBezTo>
                    <a:pt x="616" y="285"/>
                    <a:pt x="327" y="763"/>
                    <a:pt x="180" y="1269"/>
                  </a:cubicBezTo>
                  <a:cubicBezTo>
                    <a:pt x="22" y="1835"/>
                    <a:pt x="18" y="2479"/>
                    <a:pt x="331" y="2992"/>
                  </a:cubicBezTo>
                  <a:cubicBezTo>
                    <a:pt x="482" y="3238"/>
                    <a:pt x="700" y="3445"/>
                    <a:pt x="964" y="3561"/>
                  </a:cubicBezTo>
                  <a:cubicBezTo>
                    <a:pt x="974" y="3566"/>
                    <a:pt x="985" y="3568"/>
                    <a:pt x="995" y="3568"/>
                  </a:cubicBezTo>
                  <a:cubicBezTo>
                    <a:pt x="1061" y="3568"/>
                    <a:pt x="1107" y="3472"/>
                    <a:pt x="1034" y="3442"/>
                  </a:cubicBezTo>
                  <a:cubicBezTo>
                    <a:pt x="1" y="2978"/>
                    <a:pt x="67" y="1547"/>
                    <a:pt x="570" y="718"/>
                  </a:cubicBezTo>
                  <a:cubicBezTo>
                    <a:pt x="714" y="482"/>
                    <a:pt x="907" y="275"/>
                    <a:pt x="1146" y="131"/>
                  </a:cubicBezTo>
                  <a:cubicBezTo>
                    <a:pt x="1212" y="92"/>
                    <a:pt x="1172" y="1"/>
                    <a:pt x="1111"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flipH="1">
              <a:off x="1417939" y="1551149"/>
              <a:ext cx="288529" cy="91693"/>
            </a:xfrm>
            <a:custGeom>
              <a:avLst/>
              <a:gdLst/>
              <a:ahLst/>
              <a:cxnLst/>
              <a:rect l="l" t="t" r="r" b="b"/>
              <a:pathLst>
                <a:path w="3716" h="1181" extrusionOk="0">
                  <a:moveTo>
                    <a:pt x="3407" y="1"/>
                  </a:moveTo>
                  <a:cubicBezTo>
                    <a:pt x="2872" y="1"/>
                    <a:pt x="2350" y="243"/>
                    <a:pt x="1877" y="468"/>
                  </a:cubicBezTo>
                  <a:cubicBezTo>
                    <a:pt x="1600" y="605"/>
                    <a:pt x="1326" y="760"/>
                    <a:pt x="1037" y="879"/>
                  </a:cubicBezTo>
                  <a:cubicBezTo>
                    <a:pt x="897" y="939"/>
                    <a:pt x="749" y="992"/>
                    <a:pt x="598" y="1020"/>
                  </a:cubicBezTo>
                  <a:cubicBezTo>
                    <a:pt x="521" y="1034"/>
                    <a:pt x="443" y="1041"/>
                    <a:pt x="366" y="1041"/>
                  </a:cubicBezTo>
                  <a:cubicBezTo>
                    <a:pt x="327" y="1041"/>
                    <a:pt x="292" y="1041"/>
                    <a:pt x="254" y="1034"/>
                  </a:cubicBezTo>
                  <a:cubicBezTo>
                    <a:pt x="229" y="1034"/>
                    <a:pt x="204" y="1031"/>
                    <a:pt x="180" y="1024"/>
                  </a:cubicBezTo>
                  <a:cubicBezTo>
                    <a:pt x="174" y="1020"/>
                    <a:pt x="170" y="1018"/>
                    <a:pt x="166" y="1017"/>
                  </a:cubicBezTo>
                  <a:lnTo>
                    <a:pt x="166" y="1017"/>
                  </a:lnTo>
                  <a:cubicBezTo>
                    <a:pt x="180" y="973"/>
                    <a:pt x="140" y="926"/>
                    <a:pt x="94" y="926"/>
                  </a:cubicBezTo>
                  <a:cubicBezTo>
                    <a:pt x="78" y="926"/>
                    <a:pt x="61" y="932"/>
                    <a:pt x="46" y="946"/>
                  </a:cubicBezTo>
                  <a:cubicBezTo>
                    <a:pt x="11" y="981"/>
                    <a:pt x="1" y="1031"/>
                    <a:pt x="22" y="1080"/>
                  </a:cubicBezTo>
                  <a:cubicBezTo>
                    <a:pt x="50" y="1140"/>
                    <a:pt x="117" y="1154"/>
                    <a:pt x="173" y="1164"/>
                  </a:cubicBezTo>
                  <a:cubicBezTo>
                    <a:pt x="236" y="1175"/>
                    <a:pt x="300" y="1180"/>
                    <a:pt x="364" y="1180"/>
                  </a:cubicBezTo>
                  <a:cubicBezTo>
                    <a:pt x="460" y="1180"/>
                    <a:pt x="556" y="1169"/>
                    <a:pt x="651" y="1150"/>
                  </a:cubicBezTo>
                  <a:cubicBezTo>
                    <a:pt x="992" y="1083"/>
                    <a:pt x="1301" y="915"/>
                    <a:pt x="1607" y="760"/>
                  </a:cubicBezTo>
                  <a:cubicBezTo>
                    <a:pt x="1927" y="598"/>
                    <a:pt x="2250" y="437"/>
                    <a:pt x="2591" y="310"/>
                  </a:cubicBezTo>
                  <a:cubicBezTo>
                    <a:pt x="2856" y="214"/>
                    <a:pt x="3134" y="141"/>
                    <a:pt x="3417" y="141"/>
                  </a:cubicBezTo>
                  <a:cubicBezTo>
                    <a:pt x="3487" y="141"/>
                    <a:pt x="3557" y="146"/>
                    <a:pt x="3628" y="155"/>
                  </a:cubicBezTo>
                  <a:cubicBezTo>
                    <a:pt x="3631" y="156"/>
                    <a:pt x="3634" y="156"/>
                    <a:pt x="3637" y="156"/>
                  </a:cubicBezTo>
                  <a:cubicBezTo>
                    <a:pt x="3715" y="156"/>
                    <a:pt x="3712" y="25"/>
                    <a:pt x="3628" y="15"/>
                  </a:cubicBezTo>
                  <a:cubicBezTo>
                    <a:pt x="3554" y="5"/>
                    <a:pt x="3481" y="1"/>
                    <a:pt x="34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flipH="1">
              <a:off x="1072435" y="1909468"/>
              <a:ext cx="62427" cy="123215"/>
            </a:xfrm>
            <a:custGeom>
              <a:avLst/>
              <a:gdLst/>
              <a:ahLst/>
              <a:cxnLst/>
              <a:rect l="l" t="t" r="r" b="b"/>
              <a:pathLst>
                <a:path w="804" h="1587" extrusionOk="0">
                  <a:moveTo>
                    <a:pt x="407" y="0"/>
                  </a:moveTo>
                  <a:cubicBezTo>
                    <a:pt x="357" y="0"/>
                    <a:pt x="309" y="49"/>
                    <a:pt x="343" y="102"/>
                  </a:cubicBezTo>
                  <a:cubicBezTo>
                    <a:pt x="642" y="552"/>
                    <a:pt x="518" y="1160"/>
                    <a:pt x="65" y="1456"/>
                  </a:cubicBezTo>
                  <a:cubicBezTo>
                    <a:pt x="1" y="1497"/>
                    <a:pt x="39" y="1587"/>
                    <a:pt x="98" y="1587"/>
                  </a:cubicBezTo>
                  <a:cubicBezTo>
                    <a:pt x="110" y="1587"/>
                    <a:pt x="123" y="1583"/>
                    <a:pt x="135" y="1575"/>
                  </a:cubicBezTo>
                  <a:cubicBezTo>
                    <a:pt x="652" y="1245"/>
                    <a:pt x="803" y="545"/>
                    <a:pt x="466" y="32"/>
                  </a:cubicBezTo>
                  <a:cubicBezTo>
                    <a:pt x="451" y="10"/>
                    <a:pt x="42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flipH="1">
              <a:off x="1093243" y="1975464"/>
              <a:ext cx="76170" cy="35093"/>
            </a:xfrm>
            <a:custGeom>
              <a:avLst/>
              <a:gdLst/>
              <a:ahLst/>
              <a:cxnLst/>
              <a:rect l="l" t="t" r="r" b="b"/>
              <a:pathLst>
                <a:path w="981" h="452" extrusionOk="0">
                  <a:moveTo>
                    <a:pt x="896" y="1"/>
                  </a:moveTo>
                  <a:cubicBezTo>
                    <a:pt x="894" y="1"/>
                    <a:pt x="892" y="1"/>
                    <a:pt x="890" y="1"/>
                  </a:cubicBezTo>
                  <a:cubicBezTo>
                    <a:pt x="577" y="22"/>
                    <a:pt x="278" y="138"/>
                    <a:pt x="32" y="331"/>
                  </a:cubicBezTo>
                  <a:cubicBezTo>
                    <a:pt x="0" y="356"/>
                    <a:pt x="8" y="405"/>
                    <a:pt x="32" y="433"/>
                  </a:cubicBezTo>
                  <a:cubicBezTo>
                    <a:pt x="45" y="446"/>
                    <a:pt x="61" y="452"/>
                    <a:pt x="78" y="452"/>
                  </a:cubicBezTo>
                  <a:cubicBezTo>
                    <a:pt x="96" y="452"/>
                    <a:pt x="115" y="445"/>
                    <a:pt x="131" y="433"/>
                  </a:cubicBezTo>
                  <a:cubicBezTo>
                    <a:pt x="348" y="261"/>
                    <a:pt x="616" y="159"/>
                    <a:pt x="890" y="138"/>
                  </a:cubicBezTo>
                  <a:cubicBezTo>
                    <a:pt x="979" y="135"/>
                    <a:pt x="98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flipH="1">
              <a:off x="1194715" y="2211574"/>
              <a:ext cx="317413" cy="151398"/>
            </a:xfrm>
            <a:custGeom>
              <a:avLst/>
              <a:gdLst/>
              <a:ahLst/>
              <a:cxnLst/>
              <a:rect l="l" t="t" r="r" b="b"/>
              <a:pathLst>
                <a:path w="4088" h="1950" extrusionOk="0">
                  <a:moveTo>
                    <a:pt x="4088" y="0"/>
                  </a:moveTo>
                  <a:cubicBezTo>
                    <a:pt x="3405" y="511"/>
                    <a:pt x="2726" y="672"/>
                    <a:pt x="2140" y="672"/>
                  </a:cubicBezTo>
                  <a:cubicBezTo>
                    <a:pt x="1128" y="672"/>
                    <a:pt x="394" y="190"/>
                    <a:pt x="394" y="190"/>
                  </a:cubicBezTo>
                  <a:lnTo>
                    <a:pt x="0" y="1371"/>
                  </a:lnTo>
                  <a:cubicBezTo>
                    <a:pt x="730" y="1813"/>
                    <a:pt x="1486" y="1949"/>
                    <a:pt x="2141" y="1949"/>
                  </a:cubicBezTo>
                  <a:cubicBezTo>
                    <a:pt x="3196" y="1949"/>
                    <a:pt x="3989" y="1596"/>
                    <a:pt x="3989" y="1596"/>
                  </a:cubicBezTo>
                  <a:lnTo>
                    <a:pt x="408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flipH="1">
              <a:off x="1288588" y="2926270"/>
              <a:ext cx="223540" cy="332687"/>
            </a:xfrm>
            <a:custGeom>
              <a:avLst/>
              <a:gdLst/>
              <a:ahLst/>
              <a:cxnLst/>
              <a:rect l="l" t="t" r="r" b="b"/>
              <a:pathLst>
                <a:path w="2879" h="4285" extrusionOk="0">
                  <a:moveTo>
                    <a:pt x="1118" y="0"/>
                  </a:moveTo>
                  <a:lnTo>
                    <a:pt x="0" y="3628"/>
                  </a:lnTo>
                  <a:lnTo>
                    <a:pt x="953" y="4285"/>
                  </a:lnTo>
                  <a:lnTo>
                    <a:pt x="2879" y="573"/>
                  </a:lnTo>
                  <a:lnTo>
                    <a:pt x="111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flipH="1">
              <a:off x="944704" y="1838814"/>
              <a:ext cx="358176" cy="509784"/>
            </a:xfrm>
            <a:custGeom>
              <a:avLst/>
              <a:gdLst/>
              <a:ahLst/>
              <a:cxnLst/>
              <a:rect l="l" t="t" r="r" b="b"/>
              <a:pathLst>
                <a:path w="4613" h="6566" extrusionOk="0">
                  <a:moveTo>
                    <a:pt x="3217" y="0"/>
                  </a:moveTo>
                  <a:cubicBezTo>
                    <a:pt x="3105" y="0"/>
                    <a:pt x="3034" y="7"/>
                    <a:pt x="3034" y="7"/>
                  </a:cubicBezTo>
                  <a:cubicBezTo>
                    <a:pt x="2067" y="591"/>
                    <a:pt x="2384" y="2816"/>
                    <a:pt x="2384" y="2816"/>
                  </a:cubicBezTo>
                  <a:cubicBezTo>
                    <a:pt x="1758" y="4460"/>
                    <a:pt x="1" y="6074"/>
                    <a:pt x="1" y="6074"/>
                  </a:cubicBezTo>
                  <a:lnTo>
                    <a:pt x="2173" y="6566"/>
                  </a:lnTo>
                  <a:cubicBezTo>
                    <a:pt x="3238" y="5170"/>
                    <a:pt x="4612" y="2099"/>
                    <a:pt x="4612" y="977"/>
                  </a:cubicBezTo>
                  <a:cubicBezTo>
                    <a:pt x="4612" y="94"/>
                    <a:pt x="363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flipH="1">
              <a:off x="1071643" y="2287120"/>
              <a:ext cx="589248" cy="568247"/>
            </a:xfrm>
            <a:custGeom>
              <a:avLst/>
              <a:gdLst/>
              <a:ahLst/>
              <a:cxnLst/>
              <a:rect l="l" t="t" r="r" b="b"/>
              <a:pathLst>
                <a:path w="7589" h="7319" extrusionOk="0">
                  <a:moveTo>
                    <a:pt x="3898" y="1"/>
                  </a:moveTo>
                  <a:lnTo>
                    <a:pt x="2826" y="2433"/>
                  </a:lnTo>
                  <a:lnTo>
                    <a:pt x="1" y="4440"/>
                  </a:lnTo>
                  <a:cubicBezTo>
                    <a:pt x="204" y="6243"/>
                    <a:pt x="1477" y="7319"/>
                    <a:pt x="1477" y="7319"/>
                  </a:cubicBezTo>
                  <a:lnTo>
                    <a:pt x="3357" y="5793"/>
                  </a:lnTo>
                  <a:cubicBezTo>
                    <a:pt x="4805" y="5589"/>
                    <a:pt x="4896" y="4113"/>
                    <a:pt x="4896" y="4113"/>
                  </a:cubicBezTo>
                  <a:lnTo>
                    <a:pt x="5736" y="3783"/>
                  </a:lnTo>
                  <a:lnTo>
                    <a:pt x="5490" y="4851"/>
                  </a:lnTo>
                  <a:lnTo>
                    <a:pt x="6088" y="4851"/>
                  </a:lnTo>
                  <a:lnTo>
                    <a:pt x="6875" y="2556"/>
                  </a:lnTo>
                  <a:lnTo>
                    <a:pt x="7589"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flipH="1">
              <a:off x="1532542" y="2631773"/>
              <a:ext cx="196830" cy="245420"/>
            </a:xfrm>
            <a:custGeom>
              <a:avLst/>
              <a:gdLst/>
              <a:ahLst/>
              <a:cxnLst/>
              <a:rect l="l" t="t" r="r" b="b"/>
              <a:pathLst>
                <a:path w="2535" h="3161" extrusionOk="0">
                  <a:moveTo>
                    <a:pt x="883" y="1"/>
                  </a:moveTo>
                  <a:lnTo>
                    <a:pt x="0" y="388"/>
                  </a:lnTo>
                  <a:lnTo>
                    <a:pt x="1220" y="3161"/>
                  </a:lnTo>
                  <a:lnTo>
                    <a:pt x="2534" y="2880"/>
                  </a:lnTo>
                  <a:lnTo>
                    <a:pt x="883" y="1"/>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flipH="1">
              <a:off x="1425299" y="2631773"/>
              <a:ext cx="832432" cy="576166"/>
            </a:xfrm>
            <a:custGeom>
              <a:avLst/>
              <a:gdLst/>
              <a:ahLst/>
              <a:cxnLst/>
              <a:rect l="l" t="t" r="r" b="b"/>
              <a:pathLst>
                <a:path w="10721" h="7421" extrusionOk="0">
                  <a:moveTo>
                    <a:pt x="4264" y="1"/>
                  </a:moveTo>
                  <a:lnTo>
                    <a:pt x="1681" y="616"/>
                  </a:lnTo>
                  <a:lnTo>
                    <a:pt x="1" y="2419"/>
                  </a:lnTo>
                  <a:lnTo>
                    <a:pt x="328" y="3136"/>
                  </a:lnTo>
                  <a:lnTo>
                    <a:pt x="163" y="3382"/>
                  </a:lnTo>
                  <a:lnTo>
                    <a:pt x="574" y="4099"/>
                  </a:lnTo>
                  <a:lnTo>
                    <a:pt x="929" y="3874"/>
                  </a:lnTo>
                  <a:lnTo>
                    <a:pt x="1245" y="4514"/>
                  </a:lnTo>
                  <a:lnTo>
                    <a:pt x="3463" y="3403"/>
                  </a:lnTo>
                  <a:lnTo>
                    <a:pt x="1783" y="4777"/>
                  </a:lnTo>
                  <a:lnTo>
                    <a:pt x="2233" y="5248"/>
                  </a:lnTo>
                  <a:lnTo>
                    <a:pt x="4039" y="3997"/>
                  </a:lnTo>
                  <a:lnTo>
                    <a:pt x="4549" y="3705"/>
                  </a:lnTo>
                  <a:lnTo>
                    <a:pt x="9603" y="7421"/>
                  </a:lnTo>
                  <a:lnTo>
                    <a:pt x="10721" y="3793"/>
                  </a:lnTo>
                  <a:lnTo>
                    <a:pt x="4264"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flipH="1">
              <a:off x="1338203" y="2171899"/>
              <a:ext cx="178195" cy="43789"/>
            </a:xfrm>
            <a:custGeom>
              <a:avLst/>
              <a:gdLst/>
              <a:ahLst/>
              <a:cxnLst/>
              <a:rect l="l" t="t" r="r" b="b"/>
              <a:pathLst>
                <a:path w="2295" h="564" extrusionOk="0">
                  <a:moveTo>
                    <a:pt x="99" y="1"/>
                  </a:moveTo>
                  <a:cubicBezTo>
                    <a:pt x="40" y="1"/>
                    <a:pt x="0" y="93"/>
                    <a:pt x="62" y="132"/>
                  </a:cubicBezTo>
                  <a:cubicBezTo>
                    <a:pt x="517" y="417"/>
                    <a:pt x="1043" y="563"/>
                    <a:pt x="1572" y="563"/>
                  </a:cubicBezTo>
                  <a:cubicBezTo>
                    <a:pt x="1787" y="563"/>
                    <a:pt x="2002" y="539"/>
                    <a:pt x="2213" y="490"/>
                  </a:cubicBezTo>
                  <a:cubicBezTo>
                    <a:pt x="2295" y="474"/>
                    <a:pt x="2267" y="354"/>
                    <a:pt x="2192" y="354"/>
                  </a:cubicBezTo>
                  <a:cubicBezTo>
                    <a:pt x="2187" y="354"/>
                    <a:pt x="2181" y="355"/>
                    <a:pt x="2174" y="357"/>
                  </a:cubicBezTo>
                  <a:cubicBezTo>
                    <a:pt x="1977" y="402"/>
                    <a:pt x="1776" y="424"/>
                    <a:pt x="1575" y="424"/>
                  </a:cubicBezTo>
                  <a:cubicBezTo>
                    <a:pt x="1071" y="424"/>
                    <a:pt x="568" y="284"/>
                    <a:pt x="136" y="12"/>
                  </a:cubicBezTo>
                  <a:cubicBezTo>
                    <a:pt x="123"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flipH="1">
              <a:off x="1090211" y="2345895"/>
              <a:ext cx="223307" cy="15839"/>
            </a:xfrm>
            <a:custGeom>
              <a:avLst/>
              <a:gdLst/>
              <a:ahLst/>
              <a:cxnLst/>
              <a:rect l="l" t="t" r="r" b="b"/>
              <a:pathLst>
                <a:path w="2876" h="204" extrusionOk="0">
                  <a:moveTo>
                    <a:pt x="1675" y="1"/>
                  </a:moveTo>
                  <a:cubicBezTo>
                    <a:pt x="1145" y="1"/>
                    <a:pt x="616" y="21"/>
                    <a:pt x="89" y="63"/>
                  </a:cubicBezTo>
                  <a:cubicBezTo>
                    <a:pt x="3" y="70"/>
                    <a:pt x="1" y="204"/>
                    <a:pt x="82" y="204"/>
                  </a:cubicBezTo>
                  <a:cubicBezTo>
                    <a:pt x="84" y="204"/>
                    <a:pt x="86" y="204"/>
                    <a:pt x="89" y="203"/>
                  </a:cubicBezTo>
                  <a:cubicBezTo>
                    <a:pt x="616" y="162"/>
                    <a:pt x="1145" y="141"/>
                    <a:pt x="1675" y="141"/>
                  </a:cubicBezTo>
                  <a:cubicBezTo>
                    <a:pt x="2045" y="141"/>
                    <a:pt x="2415" y="152"/>
                    <a:pt x="2784" y="172"/>
                  </a:cubicBezTo>
                  <a:cubicBezTo>
                    <a:pt x="2786" y="172"/>
                    <a:pt x="2787" y="172"/>
                    <a:pt x="2788" y="172"/>
                  </a:cubicBezTo>
                  <a:cubicBezTo>
                    <a:pt x="2876" y="172"/>
                    <a:pt x="2875" y="38"/>
                    <a:pt x="2784" y="31"/>
                  </a:cubicBezTo>
                  <a:cubicBezTo>
                    <a:pt x="2415" y="11"/>
                    <a:pt x="204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flipH="1">
              <a:off x="1113117" y="2419499"/>
              <a:ext cx="176099" cy="12655"/>
            </a:xfrm>
            <a:custGeom>
              <a:avLst/>
              <a:gdLst/>
              <a:ahLst/>
              <a:cxnLst/>
              <a:rect l="l" t="t" r="r" b="b"/>
              <a:pathLst>
                <a:path w="2268" h="163" extrusionOk="0">
                  <a:moveTo>
                    <a:pt x="2176" y="1"/>
                  </a:moveTo>
                  <a:cubicBezTo>
                    <a:pt x="1480" y="8"/>
                    <a:pt x="788" y="15"/>
                    <a:pt x="92" y="22"/>
                  </a:cubicBezTo>
                  <a:cubicBezTo>
                    <a:pt x="2" y="25"/>
                    <a:pt x="1" y="162"/>
                    <a:pt x="89" y="162"/>
                  </a:cubicBezTo>
                  <a:cubicBezTo>
                    <a:pt x="90" y="162"/>
                    <a:pt x="91" y="162"/>
                    <a:pt x="92" y="162"/>
                  </a:cubicBezTo>
                  <a:cubicBezTo>
                    <a:pt x="788" y="155"/>
                    <a:pt x="1480" y="148"/>
                    <a:pt x="2176" y="141"/>
                  </a:cubicBezTo>
                  <a:cubicBezTo>
                    <a:pt x="2267" y="141"/>
                    <a:pt x="2267" y="1"/>
                    <a:pt x="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flipH="1">
              <a:off x="1136022" y="2495899"/>
              <a:ext cx="151020" cy="17624"/>
            </a:xfrm>
            <a:custGeom>
              <a:avLst/>
              <a:gdLst/>
              <a:ahLst/>
              <a:cxnLst/>
              <a:rect l="l" t="t" r="r" b="b"/>
              <a:pathLst>
                <a:path w="1945" h="227" extrusionOk="0">
                  <a:moveTo>
                    <a:pt x="1407" y="1"/>
                  </a:moveTo>
                  <a:cubicBezTo>
                    <a:pt x="965" y="1"/>
                    <a:pt x="524" y="32"/>
                    <a:pt x="85" y="92"/>
                  </a:cubicBezTo>
                  <a:cubicBezTo>
                    <a:pt x="0" y="102"/>
                    <a:pt x="30" y="226"/>
                    <a:pt x="114" y="226"/>
                  </a:cubicBezTo>
                  <a:cubicBezTo>
                    <a:pt x="117" y="226"/>
                    <a:pt x="120" y="226"/>
                    <a:pt x="124" y="226"/>
                  </a:cubicBezTo>
                  <a:cubicBezTo>
                    <a:pt x="544" y="169"/>
                    <a:pt x="968" y="141"/>
                    <a:pt x="1391" y="141"/>
                  </a:cubicBezTo>
                  <a:cubicBezTo>
                    <a:pt x="1545" y="141"/>
                    <a:pt x="1699" y="144"/>
                    <a:pt x="1853" y="152"/>
                  </a:cubicBezTo>
                  <a:cubicBezTo>
                    <a:pt x="1854" y="152"/>
                    <a:pt x="1855" y="152"/>
                    <a:pt x="1856" y="152"/>
                  </a:cubicBezTo>
                  <a:cubicBezTo>
                    <a:pt x="1944" y="152"/>
                    <a:pt x="1943" y="18"/>
                    <a:pt x="1853" y="11"/>
                  </a:cubicBezTo>
                  <a:cubicBezTo>
                    <a:pt x="1704" y="4"/>
                    <a:pt x="1555"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flipH="1">
              <a:off x="1186414" y="2561196"/>
              <a:ext cx="100395" cy="48447"/>
            </a:xfrm>
            <a:custGeom>
              <a:avLst/>
              <a:gdLst/>
              <a:ahLst/>
              <a:cxnLst/>
              <a:rect l="l" t="t" r="r" b="b"/>
              <a:pathLst>
                <a:path w="1293" h="624" extrusionOk="0">
                  <a:moveTo>
                    <a:pt x="1198" y="1"/>
                  </a:moveTo>
                  <a:cubicBezTo>
                    <a:pt x="1186" y="1"/>
                    <a:pt x="1174" y="5"/>
                    <a:pt x="1161" y="14"/>
                  </a:cubicBezTo>
                  <a:cubicBezTo>
                    <a:pt x="834" y="239"/>
                    <a:pt x="469" y="397"/>
                    <a:pt x="82" y="488"/>
                  </a:cubicBezTo>
                  <a:cubicBezTo>
                    <a:pt x="0" y="505"/>
                    <a:pt x="28" y="624"/>
                    <a:pt x="103" y="624"/>
                  </a:cubicBezTo>
                  <a:cubicBezTo>
                    <a:pt x="108" y="624"/>
                    <a:pt x="114" y="623"/>
                    <a:pt x="121" y="622"/>
                  </a:cubicBezTo>
                  <a:cubicBezTo>
                    <a:pt x="518" y="530"/>
                    <a:pt x="897" y="365"/>
                    <a:pt x="1231" y="133"/>
                  </a:cubicBezTo>
                  <a:cubicBezTo>
                    <a:pt x="1293" y="92"/>
                    <a:pt x="1255" y="1"/>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flipH="1">
              <a:off x="2054069" y="2755380"/>
              <a:ext cx="184795" cy="124767"/>
            </a:xfrm>
            <a:custGeom>
              <a:avLst/>
              <a:gdLst/>
              <a:ahLst/>
              <a:cxnLst/>
              <a:rect l="l" t="t" r="r" b="b"/>
              <a:pathLst>
                <a:path w="2380" h="1607" extrusionOk="0">
                  <a:moveTo>
                    <a:pt x="2267" y="1"/>
                  </a:moveTo>
                  <a:cubicBezTo>
                    <a:pt x="2257" y="1"/>
                    <a:pt x="2247" y="3"/>
                    <a:pt x="2236" y="8"/>
                  </a:cubicBezTo>
                  <a:cubicBezTo>
                    <a:pt x="1431" y="377"/>
                    <a:pt x="693" y="876"/>
                    <a:pt x="50" y="1488"/>
                  </a:cubicBezTo>
                  <a:cubicBezTo>
                    <a:pt x="1" y="1537"/>
                    <a:pt x="48" y="1607"/>
                    <a:pt x="103" y="1607"/>
                  </a:cubicBezTo>
                  <a:cubicBezTo>
                    <a:pt x="120" y="1607"/>
                    <a:pt x="136" y="1601"/>
                    <a:pt x="152" y="1586"/>
                  </a:cubicBezTo>
                  <a:cubicBezTo>
                    <a:pt x="784" y="985"/>
                    <a:pt x="1515" y="493"/>
                    <a:pt x="2306" y="128"/>
                  </a:cubicBezTo>
                  <a:cubicBezTo>
                    <a:pt x="2379" y="97"/>
                    <a:pt x="233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flipH="1">
              <a:off x="2027515" y="2830304"/>
              <a:ext cx="178816" cy="105280"/>
            </a:xfrm>
            <a:custGeom>
              <a:avLst/>
              <a:gdLst/>
              <a:ahLst/>
              <a:cxnLst/>
              <a:rect l="l" t="t" r="r" b="b"/>
              <a:pathLst>
                <a:path w="2303" h="1356" extrusionOk="0">
                  <a:moveTo>
                    <a:pt x="2219" y="0"/>
                  </a:moveTo>
                  <a:cubicBezTo>
                    <a:pt x="2211" y="0"/>
                    <a:pt x="2202" y="2"/>
                    <a:pt x="2193" y="6"/>
                  </a:cubicBezTo>
                  <a:cubicBezTo>
                    <a:pt x="1423" y="308"/>
                    <a:pt x="703" y="727"/>
                    <a:pt x="56" y="1240"/>
                  </a:cubicBezTo>
                  <a:cubicBezTo>
                    <a:pt x="0" y="1284"/>
                    <a:pt x="50" y="1355"/>
                    <a:pt x="108" y="1355"/>
                  </a:cubicBezTo>
                  <a:cubicBezTo>
                    <a:pt x="124" y="1355"/>
                    <a:pt x="140" y="1350"/>
                    <a:pt x="154" y="1338"/>
                  </a:cubicBezTo>
                  <a:cubicBezTo>
                    <a:pt x="783" y="843"/>
                    <a:pt x="1483" y="435"/>
                    <a:pt x="2228" y="140"/>
                  </a:cubicBezTo>
                  <a:cubicBezTo>
                    <a:pt x="2303" y="112"/>
                    <a:pt x="228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flipH="1">
              <a:off x="1649395" y="2627425"/>
              <a:ext cx="166316" cy="77252"/>
            </a:xfrm>
            <a:custGeom>
              <a:avLst/>
              <a:gdLst/>
              <a:ahLst/>
              <a:cxnLst/>
              <a:rect l="l" t="t" r="r" b="b"/>
              <a:pathLst>
                <a:path w="2142" h="995" extrusionOk="0">
                  <a:moveTo>
                    <a:pt x="2033" y="0"/>
                  </a:moveTo>
                  <a:cubicBezTo>
                    <a:pt x="2023" y="0"/>
                    <a:pt x="2012" y="3"/>
                    <a:pt x="2002" y="8"/>
                  </a:cubicBezTo>
                  <a:cubicBezTo>
                    <a:pt x="1369" y="314"/>
                    <a:pt x="726" y="595"/>
                    <a:pt x="72" y="855"/>
                  </a:cubicBezTo>
                  <a:cubicBezTo>
                    <a:pt x="0" y="883"/>
                    <a:pt x="20" y="994"/>
                    <a:pt x="84" y="994"/>
                  </a:cubicBezTo>
                  <a:cubicBezTo>
                    <a:pt x="92" y="994"/>
                    <a:pt x="101" y="992"/>
                    <a:pt x="111" y="988"/>
                  </a:cubicBezTo>
                  <a:cubicBezTo>
                    <a:pt x="775" y="728"/>
                    <a:pt x="1429" y="440"/>
                    <a:pt x="2072" y="131"/>
                  </a:cubicBezTo>
                  <a:cubicBezTo>
                    <a:pt x="2142" y="97"/>
                    <a:pt x="2098"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flipH="1">
              <a:off x="1777355" y="2552656"/>
              <a:ext cx="13976" cy="27640"/>
            </a:xfrm>
            <a:custGeom>
              <a:avLst/>
              <a:gdLst/>
              <a:ahLst/>
              <a:cxnLst/>
              <a:rect l="l" t="t" r="r" b="b"/>
              <a:pathLst>
                <a:path w="180" h="356" extrusionOk="0">
                  <a:moveTo>
                    <a:pt x="70" y="1"/>
                  </a:moveTo>
                  <a:cubicBezTo>
                    <a:pt x="63" y="1"/>
                    <a:pt x="56" y="2"/>
                    <a:pt x="50" y="4"/>
                  </a:cubicBezTo>
                  <a:cubicBezTo>
                    <a:pt x="36" y="8"/>
                    <a:pt x="18" y="18"/>
                    <a:pt x="11" y="36"/>
                  </a:cubicBezTo>
                  <a:cubicBezTo>
                    <a:pt x="0" y="53"/>
                    <a:pt x="0" y="71"/>
                    <a:pt x="4" y="89"/>
                  </a:cubicBezTo>
                  <a:cubicBezTo>
                    <a:pt x="15" y="162"/>
                    <a:pt x="29" y="233"/>
                    <a:pt x="43" y="306"/>
                  </a:cubicBezTo>
                  <a:cubicBezTo>
                    <a:pt x="46" y="321"/>
                    <a:pt x="60" y="338"/>
                    <a:pt x="74" y="345"/>
                  </a:cubicBezTo>
                  <a:cubicBezTo>
                    <a:pt x="83" y="352"/>
                    <a:pt x="95" y="356"/>
                    <a:pt x="107" y="356"/>
                  </a:cubicBezTo>
                  <a:cubicBezTo>
                    <a:pt x="114" y="356"/>
                    <a:pt x="121" y="355"/>
                    <a:pt x="127" y="352"/>
                  </a:cubicBezTo>
                  <a:cubicBezTo>
                    <a:pt x="145" y="349"/>
                    <a:pt x="162" y="338"/>
                    <a:pt x="169" y="321"/>
                  </a:cubicBezTo>
                  <a:cubicBezTo>
                    <a:pt x="180" y="303"/>
                    <a:pt x="180" y="285"/>
                    <a:pt x="176" y="268"/>
                  </a:cubicBezTo>
                  <a:cubicBezTo>
                    <a:pt x="162" y="194"/>
                    <a:pt x="152" y="124"/>
                    <a:pt x="138" y="50"/>
                  </a:cubicBezTo>
                  <a:cubicBezTo>
                    <a:pt x="134" y="36"/>
                    <a:pt x="120" y="18"/>
                    <a:pt x="106" y="11"/>
                  </a:cubicBezTo>
                  <a:cubicBezTo>
                    <a:pt x="97" y="4"/>
                    <a:pt x="83"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flipH="1">
              <a:off x="1763146" y="2549628"/>
              <a:ext cx="40608" cy="148292"/>
            </a:xfrm>
            <a:custGeom>
              <a:avLst/>
              <a:gdLst/>
              <a:ahLst/>
              <a:cxnLst/>
              <a:rect l="l" t="t" r="r" b="b"/>
              <a:pathLst>
                <a:path w="523" h="1910" extrusionOk="0">
                  <a:moveTo>
                    <a:pt x="436" y="1"/>
                  </a:moveTo>
                  <a:cubicBezTo>
                    <a:pt x="409" y="1"/>
                    <a:pt x="383" y="16"/>
                    <a:pt x="375" y="50"/>
                  </a:cubicBezTo>
                  <a:cubicBezTo>
                    <a:pt x="241" y="637"/>
                    <a:pt x="118" y="1228"/>
                    <a:pt x="9" y="1822"/>
                  </a:cubicBezTo>
                  <a:cubicBezTo>
                    <a:pt x="1" y="1875"/>
                    <a:pt x="46" y="1910"/>
                    <a:pt x="88" y="1910"/>
                  </a:cubicBezTo>
                  <a:cubicBezTo>
                    <a:pt x="114" y="1910"/>
                    <a:pt x="139" y="1895"/>
                    <a:pt x="146" y="1860"/>
                  </a:cubicBezTo>
                  <a:cubicBezTo>
                    <a:pt x="255" y="1266"/>
                    <a:pt x="375" y="676"/>
                    <a:pt x="512" y="89"/>
                  </a:cubicBezTo>
                  <a:cubicBezTo>
                    <a:pt x="523" y="36"/>
                    <a:pt x="478"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flipH="1">
              <a:off x="2059509" y="3141960"/>
              <a:ext cx="12656" cy="20031"/>
            </a:xfrm>
            <a:custGeom>
              <a:avLst/>
              <a:gdLst/>
              <a:ahLst/>
              <a:cxnLst/>
              <a:rect l="l" t="t" r="r" b="b"/>
              <a:pathLst>
                <a:path w="163" h="258" extrusionOk="0">
                  <a:moveTo>
                    <a:pt x="90" y="0"/>
                  </a:moveTo>
                  <a:cubicBezTo>
                    <a:pt x="78" y="0"/>
                    <a:pt x="66" y="3"/>
                    <a:pt x="57" y="9"/>
                  </a:cubicBezTo>
                  <a:cubicBezTo>
                    <a:pt x="43" y="20"/>
                    <a:pt x="25" y="34"/>
                    <a:pt x="22" y="52"/>
                  </a:cubicBezTo>
                  <a:cubicBezTo>
                    <a:pt x="15" y="90"/>
                    <a:pt x="11" y="129"/>
                    <a:pt x="4" y="171"/>
                  </a:cubicBezTo>
                  <a:cubicBezTo>
                    <a:pt x="1" y="178"/>
                    <a:pt x="1" y="189"/>
                    <a:pt x="1" y="199"/>
                  </a:cubicBezTo>
                  <a:cubicBezTo>
                    <a:pt x="4" y="206"/>
                    <a:pt x="4" y="217"/>
                    <a:pt x="11" y="224"/>
                  </a:cubicBezTo>
                  <a:cubicBezTo>
                    <a:pt x="18" y="238"/>
                    <a:pt x="36" y="252"/>
                    <a:pt x="54" y="256"/>
                  </a:cubicBezTo>
                  <a:cubicBezTo>
                    <a:pt x="60" y="257"/>
                    <a:pt x="67" y="258"/>
                    <a:pt x="74" y="258"/>
                  </a:cubicBezTo>
                  <a:cubicBezTo>
                    <a:pt x="86" y="258"/>
                    <a:pt x="97" y="255"/>
                    <a:pt x="106" y="248"/>
                  </a:cubicBezTo>
                  <a:cubicBezTo>
                    <a:pt x="120" y="238"/>
                    <a:pt x="134" y="224"/>
                    <a:pt x="138" y="206"/>
                  </a:cubicBezTo>
                  <a:cubicBezTo>
                    <a:pt x="145" y="168"/>
                    <a:pt x="152" y="129"/>
                    <a:pt x="159" y="90"/>
                  </a:cubicBezTo>
                  <a:cubicBezTo>
                    <a:pt x="163" y="80"/>
                    <a:pt x="163" y="69"/>
                    <a:pt x="159" y="62"/>
                  </a:cubicBezTo>
                  <a:cubicBezTo>
                    <a:pt x="159" y="52"/>
                    <a:pt x="156" y="41"/>
                    <a:pt x="152" y="34"/>
                  </a:cubicBezTo>
                  <a:cubicBezTo>
                    <a:pt x="141" y="20"/>
                    <a:pt x="127" y="6"/>
                    <a:pt x="110" y="2"/>
                  </a:cubicBezTo>
                  <a:cubicBezTo>
                    <a:pt x="103" y="1"/>
                    <a:pt x="97"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flipH="1">
              <a:off x="2033887" y="3122084"/>
              <a:ext cx="14209" cy="30590"/>
            </a:xfrm>
            <a:custGeom>
              <a:avLst/>
              <a:gdLst/>
              <a:ahLst/>
              <a:cxnLst/>
              <a:rect l="l" t="t" r="r" b="b"/>
              <a:pathLst>
                <a:path w="183" h="394" extrusionOk="0">
                  <a:moveTo>
                    <a:pt x="116" y="0"/>
                  </a:moveTo>
                  <a:cubicBezTo>
                    <a:pt x="86" y="0"/>
                    <a:pt x="52" y="18"/>
                    <a:pt x="46" y="51"/>
                  </a:cubicBezTo>
                  <a:cubicBezTo>
                    <a:pt x="32" y="135"/>
                    <a:pt x="18" y="223"/>
                    <a:pt x="4" y="308"/>
                  </a:cubicBezTo>
                  <a:cubicBezTo>
                    <a:pt x="0" y="325"/>
                    <a:pt x="0" y="343"/>
                    <a:pt x="11" y="360"/>
                  </a:cubicBezTo>
                  <a:cubicBezTo>
                    <a:pt x="21" y="374"/>
                    <a:pt x="35" y="389"/>
                    <a:pt x="53" y="392"/>
                  </a:cubicBezTo>
                  <a:cubicBezTo>
                    <a:pt x="58" y="393"/>
                    <a:pt x="63" y="394"/>
                    <a:pt x="69" y="394"/>
                  </a:cubicBezTo>
                  <a:cubicBezTo>
                    <a:pt x="100" y="394"/>
                    <a:pt x="135" y="376"/>
                    <a:pt x="141" y="343"/>
                  </a:cubicBezTo>
                  <a:cubicBezTo>
                    <a:pt x="155" y="258"/>
                    <a:pt x="165" y="174"/>
                    <a:pt x="179" y="90"/>
                  </a:cubicBezTo>
                  <a:cubicBezTo>
                    <a:pt x="183" y="69"/>
                    <a:pt x="183" y="51"/>
                    <a:pt x="172" y="34"/>
                  </a:cubicBezTo>
                  <a:cubicBezTo>
                    <a:pt x="165" y="19"/>
                    <a:pt x="148" y="5"/>
                    <a:pt x="130" y="2"/>
                  </a:cubicBezTo>
                  <a:cubicBezTo>
                    <a:pt x="126" y="1"/>
                    <a:pt x="12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flipH="1">
              <a:off x="1703126" y="3082253"/>
              <a:ext cx="108315" cy="71041"/>
            </a:xfrm>
            <a:custGeom>
              <a:avLst/>
              <a:gdLst/>
              <a:ahLst/>
              <a:cxnLst/>
              <a:rect l="l" t="t" r="r" b="b"/>
              <a:pathLst>
                <a:path w="1395" h="915" extrusionOk="0">
                  <a:moveTo>
                    <a:pt x="1290" y="0"/>
                  </a:moveTo>
                  <a:cubicBezTo>
                    <a:pt x="1280" y="0"/>
                    <a:pt x="1269" y="3"/>
                    <a:pt x="1258" y="9"/>
                  </a:cubicBezTo>
                  <a:cubicBezTo>
                    <a:pt x="832" y="234"/>
                    <a:pt x="428" y="497"/>
                    <a:pt x="56" y="800"/>
                  </a:cubicBezTo>
                  <a:cubicBezTo>
                    <a:pt x="0" y="844"/>
                    <a:pt x="52" y="915"/>
                    <a:pt x="109" y="915"/>
                  </a:cubicBezTo>
                  <a:cubicBezTo>
                    <a:pt x="124" y="915"/>
                    <a:pt x="140" y="910"/>
                    <a:pt x="154" y="898"/>
                  </a:cubicBezTo>
                  <a:cubicBezTo>
                    <a:pt x="520" y="606"/>
                    <a:pt x="913" y="350"/>
                    <a:pt x="1328" y="132"/>
                  </a:cubicBezTo>
                  <a:cubicBezTo>
                    <a:pt x="1394" y="96"/>
                    <a:pt x="1352"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flipH="1">
              <a:off x="1155428" y="2903210"/>
              <a:ext cx="298700" cy="106600"/>
            </a:xfrm>
            <a:custGeom>
              <a:avLst/>
              <a:gdLst/>
              <a:ahLst/>
              <a:cxnLst/>
              <a:rect l="l" t="t" r="r" b="b"/>
              <a:pathLst>
                <a:path w="3847" h="1373" extrusionOk="0">
                  <a:moveTo>
                    <a:pt x="99" y="1"/>
                  </a:moveTo>
                  <a:cubicBezTo>
                    <a:pt x="41" y="1"/>
                    <a:pt x="0" y="91"/>
                    <a:pt x="65" y="132"/>
                  </a:cubicBezTo>
                  <a:cubicBezTo>
                    <a:pt x="314" y="287"/>
                    <a:pt x="592" y="378"/>
                    <a:pt x="870" y="466"/>
                  </a:cubicBezTo>
                  <a:cubicBezTo>
                    <a:pt x="1186" y="568"/>
                    <a:pt x="1502" y="666"/>
                    <a:pt x="1819" y="765"/>
                  </a:cubicBezTo>
                  <a:cubicBezTo>
                    <a:pt x="2455" y="965"/>
                    <a:pt x="3091" y="1169"/>
                    <a:pt x="3731" y="1369"/>
                  </a:cubicBezTo>
                  <a:cubicBezTo>
                    <a:pt x="3738" y="1371"/>
                    <a:pt x="3745" y="1372"/>
                    <a:pt x="3751" y="1372"/>
                  </a:cubicBezTo>
                  <a:cubicBezTo>
                    <a:pt x="3821" y="1372"/>
                    <a:pt x="3846" y="1258"/>
                    <a:pt x="3766" y="1232"/>
                  </a:cubicBezTo>
                  <a:cubicBezTo>
                    <a:pt x="3140" y="1035"/>
                    <a:pt x="2515" y="839"/>
                    <a:pt x="1889" y="642"/>
                  </a:cubicBezTo>
                  <a:cubicBezTo>
                    <a:pt x="1580" y="543"/>
                    <a:pt x="1267" y="445"/>
                    <a:pt x="958" y="347"/>
                  </a:cubicBezTo>
                  <a:cubicBezTo>
                    <a:pt x="673" y="259"/>
                    <a:pt x="388" y="171"/>
                    <a:pt x="135" y="13"/>
                  </a:cubicBezTo>
                  <a:cubicBezTo>
                    <a:pt x="123" y="5"/>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flipH="1">
              <a:off x="1152407" y="2970837"/>
              <a:ext cx="61728" cy="24224"/>
            </a:xfrm>
            <a:custGeom>
              <a:avLst/>
              <a:gdLst/>
              <a:ahLst/>
              <a:cxnLst/>
              <a:rect l="l" t="t" r="r" b="b"/>
              <a:pathLst>
                <a:path w="795" h="312" extrusionOk="0">
                  <a:moveTo>
                    <a:pt x="503" y="1"/>
                  </a:moveTo>
                  <a:cubicBezTo>
                    <a:pt x="335" y="1"/>
                    <a:pt x="168" y="67"/>
                    <a:pt x="49" y="193"/>
                  </a:cubicBezTo>
                  <a:cubicBezTo>
                    <a:pt x="0" y="241"/>
                    <a:pt x="50" y="311"/>
                    <a:pt x="103" y="311"/>
                  </a:cubicBezTo>
                  <a:cubicBezTo>
                    <a:pt x="118" y="311"/>
                    <a:pt x="134" y="305"/>
                    <a:pt x="148" y="291"/>
                  </a:cubicBezTo>
                  <a:cubicBezTo>
                    <a:pt x="240" y="193"/>
                    <a:pt x="375" y="138"/>
                    <a:pt x="509" y="138"/>
                  </a:cubicBezTo>
                  <a:cubicBezTo>
                    <a:pt x="568" y="138"/>
                    <a:pt x="627" y="149"/>
                    <a:pt x="682" y="171"/>
                  </a:cubicBezTo>
                  <a:cubicBezTo>
                    <a:pt x="694" y="176"/>
                    <a:pt x="707" y="179"/>
                    <a:pt x="719" y="179"/>
                  </a:cubicBezTo>
                  <a:cubicBezTo>
                    <a:pt x="742" y="179"/>
                    <a:pt x="763" y="170"/>
                    <a:pt x="777" y="147"/>
                  </a:cubicBezTo>
                  <a:cubicBezTo>
                    <a:pt x="794" y="119"/>
                    <a:pt x="787" y="66"/>
                    <a:pt x="752" y="52"/>
                  </a:cubicBezTo>
                  <a:cubicBezTo>
                    <a:pt x="673" y="18"/>
                    <a:pt x="588" y="1"/>
                    <a:pt x="503"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flipH="1">
              <a:off x="1077946" y="2634335"/>
              <a:ext cx="110722" cy="339054"/>
            </a:xfrm>
            <a:custGeom>
              <a:avLst/>
              <a:gdLst/>
              <a:ahLst/>
              <a:cxnLst/>
              <a:rect l="l" t="t" r="r" b="b"/>
              <a:pathLst>
                <a:path w="1426" h="4367" extrusionOk="0">
                  <a:moveTo>
                    <a:pt x="1332" y="1"/>
                  </a:moveTo>
                  <a:cubicBezTo>
                    <a:pt x="1312" y="1"/>
                    <a:pt x="1293" y="12"/>
                    <a:pt x="1282" y="38"/>
                  </a:cubicBezTo>
                  <a:cubicBezTo>
                    <a:pt x="1229" y="158"/>
                    <a:pt x="1211" y="302"/>
                    <a:pt x="1183" y="425"/>
                  </a:cubicBezTo>
                  <a:cubicBezTo>
                    <a:pt x="1148" y="562"/>
                    <a:pt x="1113" y="699"/>
                    <a:pt x="1081" y="836"/>
                  </a:cubicBezTo>
                  <a:cubicBezTo>
                    <a:pt x="1008" y="1121"/>
                    <a:pt x="930" y="1405"/>
                    <a:pt x="849" y="1687"/>
                  </a:cubicBezTo>
                  <a:cubicBezTo>
                    <a:pt x="695" y="2242"/>
                    <a:pt x="526" y="2790"/>
                    <a:pt x="347" y="3339"/>
                  </a:cubicBezTo>
                  <a:cubicBezTo>
                    <a:pt x="241" y="3651"/>
                    <a:pt x="132" y="3968"/>
                    <a:pt x="20" y="4281"/>
                  </a:cubicBezTo>
                  <a:cubicBezTo>
                    <a:pt x="1" y="4332"/>
                    <a:pt x="44" y="4366"/>
                    <a:pt x="87" y="4366"/>
                  </a:cubicBezTo>
                  <a:cubicBezTo>
                    <a:pt x="115" y="4366"/>
                    <a:pt x="143" y="4352"/>
                    <a:pt x="154" y="4319"/>
                  </a:cubicBezTo>
                  <a:cubicBezTo>
                    <a:pt x="540" y="3247"/>
                    <a:pt x="878" y="2158"/>
                    <a:pt x="1169" y="1054"/>
                  </a:cubicBezTo>
                  <a:cubicBezTo>
                    <a:pt x="1208" y="896"/>
                    <a:pt x="1250" y="738"/>
                    <a:pt x="1289" y="580"/>
                  </a:cubicBezTo>
                  <a:cubicBezTo>
                    <a:pt x="1306" y="502"/>
                    <a:pt x="1327" y="425"/>
                    <a:pt x="1345" y="348"/>
                  </a:cubicBezTo>
                  <a:cubicBezTo>
                    <a:pt x="1363" y="274"/>
                    <a:pt x="1370" y="179"/>
                    <a:pt x="1401" y="109"/>
                  </a:cubicBezTo>
                  <a:cubicBezTo>
                    <a:pt x="1425" y="53"/>
                    <a:pt x="1377"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flipH="1">
              <a:off x="1105512" y="2653513"/>
              <a:ext cx="19722" cy="55513"/>
            </a:xfrm>
            <a:custGeom>
              <a:avLst/>
              <a:gdLst/>
              <a:ahLst/>
              <a:cxnLst/>
              <a:rect l="l" t="t" r="r" b="b"/>
              <a:pathLst>
                <a:path w="254" h="715" extrusionOk="0">
                  <a:moveTo>
                    <a:pt x="112" y="1"/>
                  </a:moveTo>
                  <a:cubicBezTo>
                    <a:pt x="80" y="1"/>
                    <a:pt x="46" y="18"/>
                    <a:pt x="40" y="51"/>
                  </a:cubicBezTo>
                  <a:cubicBezTo>
                    <a:pt x="1" y="255"/>
                    <a:pt x="22" y="470"/>
                    <a:pt x="103" y="663"/>
                  </a:cubicBezTo>
                  <a:cubicBezTo>
                    <a:pt x="115" y="692"/>
                    <a:pt x="139" y="715"/>
                    <a:pt x="169" y="715"/>
                  </a:cubicBezTo>
                  <a:cubicBezTo>
                    <a:pt x="175" y="715"/>
                    <a:pt x="181" y="714"/>
                    <a:pt x="187" y="712"/>
                  </a:cubicBezTo>
                  <a:cubicBezTo>
                    <a:pt x="222" y="702"/>
                    <a:pt x="254" y="659"/>
                    <a:pt x="236" y="624"/>
                  </a:cubicBezTo>
                  <a:cubicBezTo>
                    <a:pt x="166" y="456"/>
                    <a:pt x="141" y="269"/>
                    <a:pt x="177" y="90"/>
                  </a:cubicBezTo>
                  <a:cubicBezTo>
                    <a:pt x="184" y="51"/>
                    <a:pt x="166" y="13"/>
                    <a:pt x="127" y="2"/>
                  </a:cubicBezTo>
                  <a:cubicBezTo>
                    <a:pt x="122" y="1"/>
                    <a:pt x="117"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flipH="1">
              <a:off x="1371124" y="2258237"/>
              <a:ext cx="148302" cy="51786"/>
            </a:xfrm>
            <a:custGeom>
              <a:avLst/>
              <a:gdLst/>
              <a:ahLst/>
              <a:cxnLst/>
              <a:rect l="l" t="t" r="r" b="b"/>
              <a:pathLst>
                <a:path w="1910" h="667" extrusionOk="0">
                  <a:moveTo>
                    <a:pt x="98" y="1"/>
                  </a:moveTo>
                  <a:cubicBezTo>
                    <a:pt x="48" y="1"/>
                    <a:pt x="1" y="51"/>
                    <a:pt x="38" y="102"/>
                  </a:cubicBezTo>
                  <a:cubicBezTo>
                    <a:pt x="108" y="204"/>
                    <a:pt x="214" y="250"/>
                    <a:pt x="326" y="289"/>
                  </a:cubicBezTo>
                  <a:cubicBezTo>
                    <a:pt x="488" y="345"/>
                    <a:pt x="649" y="394"/>
                    <a:pt x="815" y="443"/>
                  </a:cubicBezTo>
                  <a:cubicBezTo>
                    <a:pt x="1134" y="535"/>
                    <a:pt x="1461" y="608"/>
                    <a:pt x="1788" y="665"/>
                  </a:cubicBezTo>
                  <a:cubicBezTo>
                    <a:pt x="1794" y="666"/>
                    <a:pt x="1799" y="666"/>
                    <a:pt x="1804" y="666"/>
                  </a:cubicBezTo>
                  <a:cubicBezTo>
                    <a:pt x="1883" y="666"/>
                    <a:pt x="1909" y="544"/>
                    <a:pt x="1827" y="531"/>
                  </a:cubicBezTo>
                  <a:cubicBezTo>
                    <a:pt x="1532" y="478"/>
                    <a:pt x="1236" y="412"/>
                    <a:pt x="945" y="334"/>
                  </a:cubicBezTo>
                  <a:cubicBezTo>
                    <a:pt x="804" y="296"/>
                    <a:pt x="660" y="253"/>
                    <a:pt x="519" y="208"/>
                  </a:cubicBezTo>
                  <a:cubicBezTo>
                    <a:pt x="403" y="169"/>
                    <a:pt x="235" y="137"/>
                    <a:pt x="157" y="32"/>
                  </a:cubicBezTo>
                  <a:cubicBezTo>
                    <a:pt x="141" y="10"/>
                    <a:pt x="12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flipH="1">
              <a:off x="1357385" y="2264991"/>
              <a:ext cx="38823" cy="36180"/>
            </a:xfrm>
            <a:custGeom>
              <a:avLst/>
              <a:gdLst/>
              <a:ahLst/>
              <a:cxnLst/>
              <a:rect l="l" t="t" r="r" b="b"/>
              <a:pathLst>
                <a:path w="500" h="466" extrusionOk="0">
                  <a:moveTo>
                    <a:pt x="423" y="0"/>
                  </a:moveTo>
                  <a:cubicBezTo>
                    <a:pt x="405" y="0"/>
                    <a:pt x="387" y="6"/>
                    <a:pt x="373" y="19"/>
                  </a:cubicBezTo>
                  <a:cubicBezTo>
                    <a:pt x="257" y="128"/>
                    <a:pt x="145" y="237"/>
                    <a:pt x="29" y="346"/>
                  </a:cubicBezTo>
                  <a:cubicBezTo>
                    <a:pt x="1" y="370"/>
                    <a:pt x="1" y="419"/>
                    <a:pt x="29" y="444"/>
                  </a:cubicBezTo>
                  <a:cubicBezTo>
                    <a:pt x="43" y="458"/>
                    <a:pt x="61" y="465"/>
                    <a:pt x="78" y="465"/>
                  </a:cubicBezTo>
                  <a:cubicBezTo>
                    <a:pt x="96" y="465"/>
                    <a:pt x="113" y="458"/>
                    <a:pt x="127" y="444"/>
                  </a:cubicBezTo>
                  <a:cubicBezTo>
                    <a:pt x="243" y="335"/>
                    <a:pt x="356" y="226"/>
                    <a:pt x="472" y="121"/>
                  </a:cubicBezTo>
                  <a:cubicBezTo>
                    <a:pt x="500" y="93"/>
                    <a:pt x="500" y="47"/>
                    <a:pt x="472" y="19"/>
                  </a:cubicBezTo>
                  <a:cubicBezTo>
                    <a:pt x="458" y="6"/>
                    <a:pt x="440"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flipH="1">
              <a:off x="1631076" y="2391160"/>
              <a:ext cx="12889" cy="22050"/>
            </a:xfrm>
            <a:custGeom>
              <a:avLst/>
              <a:gdLst/>
              <a:ahLst/>
              <a:cxnLst/>
              <a:rect l="l" t="t" r="r" b="b"/>
              <a:pathLst>
                <a:path w="166" h="284" extrusionOk="0">
                  <a:moveTo>
                    <a:pt x="95" y="0"/>
                  </a:moveTo>
                  <a:cubicBezTo>
                    <a:pt x="78" y="4"/>
                    <a:pt x="57" y="7"/>
                    <a:pt x="46" y="21"/>
                  </a:cubicBezTo>
                  <a:cubicBezTo>
                    <a:pt x="32" y="35"/>
                    <a:pt x="25" y="53"/>
                    <a:pt x="25" y="70"/>
                  </a:cubicBezTo>
                  <a:cubicBezTo>
                    <a:pt x="25" y="91"/>
                    <a:pt x="25" y="112"/>
                    <a:pt x="22" y="134"/>
                  </a:cubicBezTo>
                  <a:lnTo>
                    <a:pt x="25" y="116"/>
                  </a:lnTo>
                  <a:lnTo>
                    <a:pt x="25" y="116"/>
                  </a:lnTo>
                  <a:cubicBezTo>
                    <a:pt x="22" y="141"/>
                    <a:pt x="14" y="169"/>
                    <a:pt x="4" y="197"/>
                  </a:cubicBezTo>
                  <a:cubicBezTo>
                    <a:pt x="0" y="211"/>
                    <a:pt x="4" y="235"/>
                    <a:pt x="11" y="250"/>
                  </a:cubicBezTo>
                  <a:cubicBezTo>
                    <a:pt x="22" y="264"/>
                    <a:pt x="36" y="278"/>
                    <a:pt x="53" y="281"/>
                  </a:cubicBezTo>
                  <a:cubicBezTo>
                    <a:pt x="60" y="282"/>
                    <a:pt x="66" y="283"/>
                    <a:pt x="73" y="283"/>
                  </a:cubicBezTo>
                  <a:cubicBezTo>
                    <a:pt x="85" y="283"/>
                    <a:pt x="97" y="281"/>
                    <a:pt x="106" y="274"/>
                  </a:cubicBezTo>
                  <a:cubicBezTo>
                    <a:pt x="123" y="264"/>
                    <a:pt x="134" y="253"/>
                    <a:pt x="141" y="232"/>
                  </a:cubicBezTo>
                  <a:cubicBezTo>
                    <a:pt x="159" y="183"/>
                    <a:pt x="166" y="127"/>
                    <a:pt x="166" y="70"/>
                  </a:cubicBezTo>
                  <a:cubicBezTo>
                    <a:pt x="166" y="53"/>
                    <a:pt x="159" y="35"/>
                    <a:pt x="145" y="21"/>
                  </a:cubicBezTo>
                  <a:cubicBezTo>
                    <a:pt x="130" y="1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flipH="1">
              <a:off x="1609802" y="2375321"/>
              <a:ext cx="15063" cy="26863"/>
            </a:xfrm>
            <a:custGeom>
              <a:avLst/>
              <a:gdLst/>
              <a:ahLst/>
              <a:cxnLst/>
              <a:rect l="l" t="t" r="r" b="b"/>
              <a:pathLst>
                <a:path w="194" h="346" extrusionOk="0">
                  <a:moveTo>
                    <a:pt x="120" y="0"/>
                  </a:moveTo>
                  <a:cubicBezTo>
                    <a:pt x="102" y="4"/>
                    <a:pt x="85" y="7"/>
                    <a:pt x="71" y="21"/>
                  </a:cubicBezTo>
                  <a:cubicBezTo>
                    <a:pt x="67" y="28"/>
                    <a:pt x="64" y="32"/>
                    <a:pt x="60" y="35"/>
                  </a:cubicBezTo>
                  <a:cubicBezTo>
                    <a:pt x="57" y="49"/>
                    <a:pt x="53" y="60"/>
                    <a:pt x="53" y="74"/>
                  </a:cubicBezTo>
                  <a:cubicBezTo>
                    <a:pt x="53" y="74"/>
                    <a:pt x="53" y="74"/>
                    <a:pt x="53" y="74"/>
                  </a:cubicBezTo>
                  <a:lnTo>
                    <a:pt x="53" y="74"/>
                  </a:lnTo>
                  <a:cubicBezTo>
                    <a:pt x="50" y="77"/>
                    <a:pt x="50" y="85"/>
                    <a:pt x="50" y="92"/>
                  </a:cubicBezTo>
                  <a:lnTo>
                    <a:pt x="53" y="74"/>
                  </a:lnTo>
                  <a:lnTo>
                    <a:pt x="53" y="74"/>
                  </a:lnTo>
                  <a:cubicBezTo>
                    <a:pt x="43" y="137"/>
                    <a:pt x="29" y="197"/>
                    <a:pt x="11" y="257"/>
                  </a:cubicBezTo>
                  <a:cubicBezTo>
                    <a:pt x="0" y="292"/>
                    <a:pt x="25" y="334"/>
                    <a:pt x="60" y="345"/>
                  </a:cubicBezTo>
                  <a:cubicBezTo>
                    <a:pt x="65" y="345"/>
                    <a:pt x="70" y="346"/>
                    <a:pt x="75" y="346"/>
                  </a:cubicBezTo>
                  <a:cubicBezTo>
                    <a:pt x="108" y="346"/>
                    <a:pt x="139" y="326"/>
                    <a:pt x="148" y="295"/>
                  </a:cubicBezTo>
                  <a:cubicBezTo>
                    <a:pt x="169" y="222"/>
                    <a:pt x="183" y="148"/>
                    <a:pt x="190" y="70"/>
                  </a:cubicBezTo>
                  <a:cubicBezTo>
                    <a:pt x="194" y="56"/>
                    <a:pt x="183" y="35"/>
                    <a:pt x="173" y="21"/>
                  </a:cubicBezTo>
                  <a:cubicBezTo>
                    <a:pt x="159" y="11"/>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flipH="1">
              <a:off x="911172" y="2571135"/>
              <a:ext cx="16771" cy="28416"/>
            </a:xfrm>
            <a:custGeom>
              <a:avLst/>
              <a:gdLst/>
              <a:ahLst/>
              <a:cxnLst/>
              <a:rect l="l" t="t" r="r" b="b"/>
              <a:pathLst>
                <a:path w="216" h="366" extrusionOk="0">
                  <a:moveTo>
                    <a:pt x="140" y="0"/>
                  </a:moveTo>
                  <a:cubicBezTo>
                    <a:pt x="110" y="0"/>
                    <a:pt x="80" y="18"/>
                    <a:pt x="71" y="51"/>
                  </a:cubicBezTo>
                  <a:cubicBezTo>
                    <a:pt x="50" y="128"/>
                    <a:pt x="29" y="202"/>
                    <a:pt x="12" y="279"/>
                  </a:cubicBezTo>
                  <a:cubicBezTo>
                    <a:pt x="1" y="315"/>
                    <a:pt x="22" y="357"/>
                    <a:pt x="57" y="364"/>
                  </a:cubicBezTo>
                  <a:cubicBezTo>
                    <a:pt x="63" y="365"/>
                    <a:pt x="68" y="365"/>
                    <a:pt x="74" y="365"/>
                  </a:cubicBezTo>
                  <a:cubicBezTo>
                    <a:pt x="106" y="365"/>
                    <a:pt x="136" y="348"/>
                    <a:pt x="145" y="315"/>
                  </a:cubicBezTo>
                  <a:cubicBezTo>
                    <a:pt x="166" y="241"/>
                    <a:pt x="184" y="163"/>
                    <a:pt x="205" y="90"/>
                  </a:cubicBezTo>
                  <a:cubicBezTo>
                    <a:pt x="215" y="54"/>
                    <a:pt x="194" y="12"/>
                    <a:pt x="156" y="2"/>
                  </a:cubicBezTo>
                  <a:cubicBezTo>
                    <a:pt x="151" y="1"/>
                    <a:pt x="14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flipH="1">
              <a:off x="887724" y="2555140"/>
              <a:ext cx="12113" cy="16693"/>
            </a:xfrm>
            <a:custGeom>
              <a:avLst/>
              <a:gdLst/>
              <a:ahLst/>
              <a:cxnLst/>
              <a:rect l="l" t="t" r="r" b="b"/>
              <a:pathLst>
                <a:path w="156" h="215" extrusionOk="0">
                  <a:moveTo>
                    <a:pt x="85" y="0"/>
                  </a:moveTo>
                  <a:cubicBezTo>
                    <a:pt x="71" y="0"/>
                    <a:pt x="61" y="4"/>
                    <a:pt x="50" y="11"/>
                  </a:cubicBezTo>
                  <a:cubicBezTo>
                    <a:pt x="43" y="14"/>
                    <a:pt x="40" y="18"/>
                    <a:pt x="36" y="21"/>
                  </a:cubicBezTo>
                  <a:cubicBezTo>
                    <a:pt x="26" y="32"/>
                    <a:pt x="19" y="43"/>
                    <a:pt x="15" y="53"/>
                  </a:cubicBezTo>
                  <a:cubicBezTo>
                    <a:pt x="12" y="78"/>
                    <a:pt x="8" y="102"/>
                    <a:pt x="4" y="123"/>
                  </a:cubicBezTo>
                  <a:cubicBezTo>
                    <a:pt x="1" y="134"/>
                    <a:pt x="1" y="144"/>
                    <a:pt x="4" y="151"/>
                  </a:cubicBezTo>
                  <a:cubicBezTo>
                    <a:pt x="4" y="162"/>
                    <a:pt x="8" y="173"/>
                    <a:pt x="12" y="180"/>
                  </a:cubicBezTo>
                  <a:cubicBezTo>
                    <a:pt x="15" y="187"/>
                    <a:pt x="22" y="194"/>
                    <a:pt x="29" y="197"/>
                  </a:cubicBezTo>
                  <a:cubicBezTo>
                    <a:pt x="36" y="204"/>
                    <a:pt x="43" y="208"/>
                    <a:pt x="54" y="211"/>
                  </a:cubicBezTo>
                  <a:lnTo>
                    <a:pt x="71" y="215"/>
                  </a:lnTo>
                  <a:cubicBezTo>
                    <a:pt x="85" y="215"/>
                    <a:pt x="96" y="211"/>
                    <a:pt x="106" y="204"/>
                  </a:cubicBezTo>
                  <a:cubicBezTo>
                    <a:pt x="113" y="201"/>
                    <a:pt x="117" y="197"/>
                    <a:pt x="120" y="194"/>
                  </a:cubicBezTo>
                  <a:cubicBezTo>
                    <a:pt x="131" y="183"/>
                    <a:pt x="135" y="176"/>
                    <a:pt x="138" y="162"/>
                  </a:cubicBezTo>
                  <a:cubicBezTo>
                    <a:pt x="142" y="137"/>
                    <a:pt x="149" y="116"/>
                    <a:pt x="152" y="92"/>
                  </a:cubicBezTo>
                  <a:cubicBezTo>
                    <a:pt x="156" y="81"/>
                    <a:pt x="156" y="74"/>
                    <a:pt x="152" y="64"/>
                  </a:cubicBezTo>
                  <a:cubicBezTo>
                    <a:pt x="152" y="53"/>
                    <a:pt x="149" y="46"/>
                    <a:pt x="145" y="35"/>
                  </a:cubicBezTo>
                  <a:cubicBezTo>
                    <a:pt x="138" y="28"/>
                    <a:pt x="135" y="21"/>
                    <a:pt x="128" y="18"/>
                  </a:cubicBezTo>
                  <a:cubicBezTo>
                    <a:pt x="120" y="11"/>
                    <a:pt x="110" y="7"/>
                    <a:pt x="103" y="4"/>
                  </a:cubicBez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flipH="1">
              <a:off x="1152719" y="3209509"/>
              <a:ext cx="16150" cy="32376"/>
            </a:xfrm>
            <a:custGeom>
              <a:avLst/>
              <a:gdLst/>
              <a:ahLst/>
              <a:cxnLst/>
              <a:rect l="l" t="t" r="r" b="b"/>
              <a:pathLst>
                <a:path w="208" h="417" extrusionOk="0">
                  <a:moveTo>
                    <a:pt x="134" y="1"/>
                  </a:moveTo>
                  <a:cubicBezTo>
                    <a:pt x="116" y="1"/>
                    <a:pt x="99" y="8"/>
                    <a:pt x="85" y="22"/>
                  </a:cubicBezTo>
                  <a:cubicBezTo>
                    <a:pt x="71" y="36"/>
                    <a:pt x="67" y="53"/>
                    <a:pt x="64" y="71"/>
                  </a:cubicBezTo>
                  <a:lnTo>
                    <a:pt x="64" y="78"/>
                  </a:lnTo>
                  <a:lnTo>
                    <a:pt x="60" y="95"/>
                  </a:lnTo>
                  <a:cubicBezTo>
                    <a:pt x="60" y="106"/>
                    <a:pt x="57" y="117"/>
                    <a:pt x="57" y="127"/>
                  </a:cubicBezTo>
                  <a:cubicBezTo>
                    <a:pt x="53" y="148"/>
                    <a:pt x="50" y="173"/>
                    <a:pt x="43" y="194"/>
                  </a:cubicBezTo>
                  <a:cubicBezTo>
                    <a:pt x="36" y="240"/>
                    <a:pt x="22" y="282"/>
                    <a:pt x="11" y="327"/>
                  </a:cubicBezTo>
                  <a:cubicBezTo>
                    <a:pt x="1" y="363"/>
                    <a:pt x="22" y="405"/>
                    <a:pt x="60" y="415"/>
                  </a:cubicBezTo>
                  <a:cubicBezTo>
                    <a:pt x="65" y="416"/>
                    <a:pt x="69" y="417"/>
                    <a:pt x="74" y="417"/>
                  </a:cubicBezTo>
                  <a:cubicBezTo>
                    <a:pt x="105" y="417"/>
                    <a:pt x="135" y="397"/>
                    <a:pt x="145" y="366"/>
                  </a:cubicBezTo>
                  <a:cubicBezTo>
                    <a:pt x="173" y="268"/>
                    <a:pt x="194" y="169"/>
                    <a:pt x="204" y="71"/>
                  </a:cubicBezTo>
                  <a:cubicBezTo>
                    <a:pt x="208" y="53"/>
                    <a:pt x="194" y="32"/>
                    <a:pt x="183" y="22"/>
                  </a:cubicBezTo>
                  <a:cubicBezTo>
                    <a:pt x="173" y="8"/>
                    <a:pt x="152"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flipH="1">
              <a:off x="1182146" y="3237693"/>
              <a:ext cx="15684" cy="32686"/>
            </a:xfrm>
            <a:custGeom>
              <a:avLst/>
              <a:gdLst/>
              <a:ahLst/>
              <a:cxnLst/>
              <a:rect l="l" t="t" r="r" b="b"/>
              <a:pathLst>
                <a:path w="202" h="421" extrusionOk="0">
                  <a:moveTo>
                    <a:pt x="125" y="0"/>
                  </a:moveTo>
                  <a:cubicBezTo>
                    <a:pt x="95" y="0"/>
                    <a:pt x="69" y="20"/>
                    <a:pt x="61" y="52"/>
                  </a:cubicBezTo>
                  <a:cubicBezTo>
                    <a:pt x="61" y="52"/>
                    <a:pt x="61" y="52"/>
                    <a:pt x="61" y="52"/>
                  </a:cubicBezTo>
                  <a:lnTo>
                    <a:pt x="61" y="52"/>
                  </a:lnTo>
                  <a:cubicBezTo>
                    <a:pt x="54" y="66"/>
                    <a:pt x="50" y="80"/>
                    <a:pt x="43" y="95"/>
                  </a:cubicBezTo>
                  <a:cubicBezTo>
                    <a:pt x="39" y="108"/>
                    <a:pt x="40" y="122"/>
                    <a:pt x="45" y="135"/>
                  </a:cubicBezTo>
                  <a:lnTo>
                    <a:pt x="45" y="135"/>
                  </a:lnTo>
                  <a:cubicBezTo>
                    <a:pt x="33" y="201"/>
                    <a:pt x="20" y="267"/>
                    <a:pt x="8" y="334"/>
                  </a:cubicBezTo>
                  <a:cubicBezTo>
                    <a:pt x="1" y="369"/>
                    <a:pt x="19" y="411"/>
                    <a:pt x="57" y="418"/>
                  </a:cubicBezTo>
                  <a:cubicBezTo>
                    <a:pt x="63" y="420"/>
                    <a:pt x="69" y="421"/>
                    <a:pt x="75" y="421"/>
                  </a:cubicBezTo>
                  <a:cubicBezTo>
                    <a:pt x="104" y="421"/>
                    <a:pt x="136" y="401"/>
                    <a:pt x="142" y="372"/>
                  </a:cubicBezTo>
                  <a:cubicBezTo>
                    <a:pt x="159" y="277"/>
                    <a:pt x="177" y="182"/>
                    <a:pt x="194" y="87"/>
                  </a:cubicBezTo>
                  <a:cubicBezTo>
                    <a:pt x="201" y="52"/>
                    <a:pt x="184" y="10"/>
                    <a:pt x="145" y="3"/>
                  </a:cubicBezTo>
                  <a:cubicBezTo>
                    <a:pt x="138" y="1"/>
                    <a:pt x="132"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flipH="1">
              <a:off x="972417" y="3208577"/>
              <a:ext cx="545378" cy="215218"/>
            </a:xfrm>
            <a:custGeom>
              <a:avLst/>
              <a:gdLst/>
              <a:ahLst/>
              <a:cxnLst/>
              <a:rect l="l" t="t" r="r" b="b"/>
              <a:pathLst>
                <a:path w="7024" h="2772" extrusionOk="0">
                  <a:moveTo>
                    <a:pt x="99" y="1"/>
                  </a:moveTo>
                  <a:cubicBezTo>
                    <a:pt x="40" y="1"/>
                    <a:pt x="1" y="92"/>
                    <a:pt x="62" y="136"/>
                  </a:cubicBezTo>
                  <a:cubicBezTo>
                    <a:pt x="945" y="730"/>
                    <a:pt x="1830" y="1327"/>
                    <a:pt x="2762" y="1844"/>
                  </a:cubicBezTo>
                  <a:cubicBezTo>
                    <a:pt x="3226" y="2100"/>
                    <a:pt x="3704" y="2336"/>
                    <a:pt x="4192" y="2543"/>
                  </a:cubicBezTo>
                  <a:cubicBezTo>
                    <a:pt x="4421" y="2638"/>
                    <a:pt x="4653" y="2733"/>
                    <a:pt x="4902" y="2761"/>
                  </a:cubicBezTo>
                  <a:cubicBezTo>
                    <a:pt x="4954" y="2768"/>
                    <a:pt x="5006" y="2771"/>
                    <a:pt x="5057" y="2771"/>
                  </a:cubicBezTo>
                  <a:cubicBezTo>
                    <a:pt x="5246" y="2771"/>
                    <a:pt x="5432" y="2727"/>
                    <a:pt x="5609" y="2656"/>
                  </a:cubicBezTo>
                  <a:cubicBezTo>
                    <a:pt x="5862" y="2554"/>
                    <a:pt x="6087" y="2403"/>
                    <a:pt x="6298" y="2237"/>
                  </a:cubicBezTo>
                  <a:cubicBezTo>
                    <a:pt x="6537" y="2055"/>
                    <a:pt x="6761" y="1854"/>
                    <a:pt x="6972" y="1640"/>
                  </a:cubicBezTo>
                  <a:cubicBezTo>
                    <a:pt x="7024" y="1591"/>
                    <a:pt x="6975" y="1521"/>
                    <a:pt x="6921" y="1521"/>
                  </a:cubicBezTo>
                  <a:cubicBezTo>
                    <a:pt x="6905" y="1521"/>
                    <a:pt x="6888" y="1527"/>
                    <a:pt x="6874" y="1541"/>
                  </a:cubicBezTo>
                  <a:cubicBezTo>
                    <a:pt x="6526" y="1893"/>
                    <a:pt x="6136" y="2244"/>
                    <a:pt x="5689" y="2466"/>
                  </a:cubicBezTo>
                  <a:cubicBezTo>
                    <a:pt x="5493" y="2566"/>
                    <a:pt x="5277" y="2633"/>
                    <a:pt x="5056" y="2633"/>
                  </a:cubicBezTo>
                  <a:cubicBezTo>
                    <a:pt x="5035" y="2633"/>
                    <a:pt x="5014" y="2632"/>
                    <a:pt x="4994" y="2631"/>
                  </a:cubicBezTo>
                  <a:cubicBezTo>
                    <a:pt x="4751" y="2617"/>
                    <a:pt x="4516" y="2526"/>
                    <a:pt x="4291" y="2431"/>
                  </a:cubicBezTo>
                  <a:cubicBezTo>
                    <a:pt x="3342" y="2041"/>
                    <a:pt x="2449" y="1527"/>
                    <a:pt x="1588" y="976"/>
                  </a:cubicBezTo>
                  <a:cubicBezTo>
                    <a:pt x="1099" y="663"/>
                    <a:pt x="618" y="339"/>
                    <a:pt x="136" y="13"/>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flipH="1">
              <a:off x="1621526" y="3398645"/>
              <a:ext cx="14287" cy="30357"/>
            </a:xfrm>
            <a:custGeom>
              <a:avLst/>
              <a:gdLst/>
              <a:ahLst/>
              <a:cxnLst/>
              <a:rect l="l" t="t" r="r" b="b"/>
              <a:pathLst>
                <a:path w="184" h="391" extrusionOk="0">
                  <a:moveTo>
                    <a:pt x="80" y="0"/>
                  </a:moveTo>
                  <a:cubicBezTo>
                    <a:pt x="78" y="0"/>
                    <a:pt x="76" y="0"/>
                    <a:pt x="75" y="0"/>
                  </a:cubicBezTo>
                  <a:cubicBezTo>
                    <a:pt x="36" y="0"/>
                    <a:pt x="1" y="32"/>
                    <a:pt x="4" y="71"/>
                  </a:cubicBezTo>
                  <a:cubicBezTo>
                    <a:pt x="8" y="162"/>
                    <a:pt x="22" y="250"/>
                    <a:pt x="40" y="341"/>
                  </a:cubicBezTo>
                  <a:cubicBezTo>
                    <a:pt x="48" y="369"/>
                    <a:pt x="77" y="391"/>
                    <a:pt x="106" y="391"/>
                  </a:cubicBezTo>
                  <a:cubicBezTo>
                    <a:pt x="113" y="391"/>
                    <a:pt x="121" y="390"/>
                    <a:pt x="127" y="387"/>
                  </a:cubicBezTo>
                  <a:cubicBezTo>
                    <a:pt x="163" y="376"/>
                    <a:pt x="184" y="341"/>
                    <a:pt x="177" y="303"/>
                  </a:cubicBezTo>
                  <a:cubicBezTo>
                    <a:pt x="166" y="260"/>
                    <a:pt x="159" y="215"/>
                    <a:pt x="152" y="172"/>
                  </a:cubicBezTo>
                  <a:lnTo>
                    <a:pt x="152" y="172"/>
                  </a:lnTo>
                  <a:lnTo>
                    <a:pt x="156" y="190"/>
                  </a:lnTo>
                  <a:cubicBezTo>
                    <a:pt x="148" y="151"/>
                    <a:pt x="145" y="109"/>
                    <a:pt x="141" y="71"/>
                  </a:cubicBezTo>
                  <a:cubicBezTo>
                    <a:pt x="141" y="34"/>
                    <a:pt x="11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flipH="1">
              <a:off x="1610035" y="3373489"/>
              <a:ext cx="12113" cy="24068"/>
            </a:xfrm>
            <a:custGeom>
              <a:avLst/>
              <a:gdLst/>
              <a:ahLst/>
              <a:cxnLst/>
              <a:rect l="l" t="t" r="r" b="b"/>
              <a:pathLst>
                <a:path w="156" h="310" extrusionOk="0">
                  <a:moveTo>
                    <a:pt x="78" y="1"/>
                  </a:moveTo>
                  <a:cubicBezTo>
                    <a:pt x="60" y="1"/>
                    <a:pt x="39" y="8"/>
                    <a:pt x="29" y="22"/>
                  </a:cubicBezTo>
                  <a:cubicBezTo>
                    <a:pt x="25" y="26"/>
                    <a:pt x="18" y="33"/>
                    <a:pt x="18" y="36"/>
                  </a:cubicBezTo>
                  <a:cubicBezTo>
                    <a:pt x="11" y="47"/>
                    <a:pt x="8" y="61"/>
                    <a:pt x="8" y="71"/>
                  </a:cubicBezTo>
                  <a:cubicBezTo>
                    <a:pt x="1" y="134"/>
                    <a:pt x="4" y="198"/>
                    <a:pt x="18" y="257"/>
                  </a:cubicBezTo>
                  <a:cubicBezTo>
                    <a:pt x="22" y="275"/>
                    <a:pt x="36" y="293"/>
                    <a:pt x="50" y="300"/>
                  </a:cubicBezTo>
                  <a:cubicBezTo>
                    <a:pt x="60" y="305"/>
                    <a:pt x="75" y="310"/>
                    <a:pt x="88" y="310"/>
                  </a:cubicBezTo>
                  <a:cubicBezTo>
                    <a:pt x="93" y="310"/>
                    <a:pt x="98" y="309"/>
                    <a:pt x="103" y="307"/>
                  </a:cubicBezTo>
                  <a:cubicBezTo>
                    <a:pt x="120" y="300"/>
                    <a:pt x="138" y="289"/>
                    <a:pt x="145" y="275"/>
                  </a:cubicBezTo>
                  <a:cubicBezTo>
                    <a:pt x="155" y="257"/>
                    <a:pt x="155" y="240"/>
                    <a:pt x="152" y="219"/>
                  </a:cubicBezTo>
                  <a:cubicBezTo>
                    <a:pt x="149" y="211"/>
                    <a:pt x="148" y="202"/>
                    <a:pt x="147" y="193"/>
                  </a:cubicBezTo>
                  <a:lnTo>
                    <a:pt x="147" y="193"/>
                  </a:lnTo>
                  <a:cubicBezTo>
                    <a:pt x="141" y="153"/>
                    <a:pt x="142" y="111"/>
                    <a:pt x="148" y="71"/>
                  </a:cubicBezTo>
                  <a:cubicBezTo>
                    <a:pt x="148" y="54"/>
                    <a:pt x="138" y="33"/>
                    <a:pt x="127" y="22"/>
                  </a:cubicBezTo>
                  <a:cubicBezTo>
                    <a:pt x="113" y="8"/>
                    <a:pt x="9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flipH="1">
              <a:off x="1240844" y="3489486"/>
              <a:ext cx="10948" cy="22981"/>
            </a:xfrm>
            <a:custGeom>
              <a:avLst/>
              <a:gdLst/>
              <a:ahLst/>
              <a:cxnLst/>
              <a:rect l="l" t="t" r="r" b="b"/>
              <a:pathLst>
                <a:path w="141" h="296" extrusionOk="0">
                  <a:moveTo>
                    <a:pt x="70" y="1"/>
                  </a:moveTo>
                  <a:cubicBezTo>
                    <a:pt x="53" y="1"/>
                    <a:pt x="32" y="8"/>
                    <a:pt x="21" y="22"/>
                  </a:cubicBezTo>
                  <a:cubicBezTo>
                    <a:pt x="7" y="36"/>
                    <a:pt x="0" y="50"/>
                    <a:pt x="0" y="71"/>
                  </a:cubicBezTo>
                  <a:lnTo>
                    <a:pt x="0" y="226"/>
                  </a:lnTo>
                  <a:cubicBezTo>
                    <a:pt x="0" y="243"/>
                    <a:pt x="7" y="261"/>
                    <a:pt x="21" y="275"/>
                  </a:cubicBezTo>
                  <a:cubicBezTo>
                    <a:pt x="32" y="285"/>
                    <a:pt x="53" y="296"/>
                    <a:pt x="70" y="296"/>
                  </a:cubicBezTo>
                  <a:cubicBezTo>
                    <a:pt x="88" y="296"/>
                    <a:pt x="105" y="289"/>
                    <a:pt x="120" y="275"/>
                  </a:cubicBezTo>
                  <a:cubicBezTo>
                    <a:pt x="134" y="261"/>
                    <a:pt x="141" y="243"/>
                    <a:pt x="141" y="226"/>
                  </a:cubicBezTo>
                  <a:lnTo>
                    <a:pt x="141" y="71"/>
                  </a:lnTo>
                  <a:cubicBezTo>
                    <a:pt x="141" y="53"/>
                    <a:pt x="134" y="32"/>
                    <a:pt x="120" y="22"/>
                  </a:cubicBezTo>
                  <a:cubicBezTo>
                    <a:pt x="105" y="8"/>
                    <a:pt x="8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flipH="1">
              <a:off x="1218716" y="3469843"/>
              <a:ext cx="11026" cy="14829"/>
            </a:xfrm>
            <a:custGeom>
              <a:avLst/>
              <a:gdLst/>
              <a:ahLst/>
              <a:cxnLst/>
              <a:rect l="l" t="t" r="r" b="b"/>
              <a:pathLst>
                <a:path w="142" h="191" extrusionOk="0">
                  <a:moveTo>
                    <a:pt x="71" y="1"/>
                  </a:moveTo>
                  <a:lnTo>
                    <a:pt x="53" y="4"/>
                  </a:lnTo>
                  <a:cubicBezTo>
                    <a:pt x="43" y="8"/>
                    <a:pt x="32" y="15"/>
                    <a:pt x="22" y="22"/>
                  </a:cubicBezTo>
                  <a:cubicBezTo>
                    <a:pt x="18" y="29"/>
                    <a:pt x="15" y="32"/>
                    <a:pt x="11" y="36"/>
                  </a:cubicBezTo>
                  <a:cubicBezTo>
                    <a:pt x="4" y="46"/>
                    <a:pt x="1" y="60"/>
                    <a:pt x="1" y="71"/>
                  </a:cubicBezTo>
                  <a:lnTo>
                    <a:pt x="1" y="120"/>
                  </a:lnTo>
                  <a:cubicBezTo>
                    <a:pt x="1" y="131"/>
                    <a:pt x="4" y="138"/>
                    <a:pt x="8" y="148"/>
                  </a:cubicBezTo>
                  <a:cubicBezTo>
                    <a:pt x="11" y="155"/>
                    <a:pt x="15" y="162"/>
                    <a:pt x="22" y="169"/>
                  </a:cubicBezTo>
                  <a:cubicBezTo>
                    <a:pt x="29" y="176"/>
                    <a:pt x="36" y="180"/>
                    <a:pt x="46" y="183"/>
                  </a:cubicBezTo>
                  <a:cubicBezTo>
                    <a:pt x="53" y="187"/>
                    <a:pt x="60" y="190"/>
                    <a:pt x="71" y="190"/>
                  </a:cubicBezTo>
                  <a:lnTo>
                    <a:pt x="89" y="187"/>
                  </a:lnTo>
                  <a:cubicBezTo>
                    <a:pt x="103" y="183"/>
                    <a:pt x="113" y="180"/>
                    <a:pt x="120" y="169"/>
                  </a:cubicBezTo>
                  <a:cubicBezTo>
                    <a:pt x="124" y="166"/>
                    <a:pt x="127" y="159"/>
                    <a:pt x="131" y="155"/>
                  </a:cubicBezTo>
                  <a:cubicBezTo>
                    <a:pt x="138" y="145"/>
                    <a:pt x="141" y="134"/>
                    <a:pt x="141" y="120"/>
                  </a:cubicBezTo>
                  <a:lnTo>
                    <a:pt x="141" y="71"/>
                  </a:lnTo>
                  <a:cubicBezTo>
                    <a:pt x="141" y="64"/>
                    <a:pt x="141" y="53"/>
                    <a:pt x="134" y="46"/>
                  </a:cubicBezTo>
                  <a:cubicBezTo>
                    <a:pt x="134" y="36"/>
                    <a:pt x="127" y="29"/>
                    <a:pt x="120" y="22"/>
                  </a:cubicBezTo>
                  <a:cubicBezTo>
                    <a:pt x="113" y="15"/>
                    <a:pt x="106" y="11"/>
                    <a:pt x="99" y="8"/>
                  </a:cubicBezTo>
                  <a:cubicBezTo>
                    <a:pt x="89" y="4"/>
                    <a:pt x="82"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flipH="1">
              <a:off x="600583" y="2593030"/>
              <a:ext cx="661070" cy="1104196"/>
            </a:xfrm>
            <a:custGeom>
              <a:avLst/>
              <a:gdLst/>
              <a:ahLst/>
              <a:cxnLst/>
              <a:rect l="l" t="t" r="r" b="b"/>
              <a:pathLst>
                <a:path w="8514" h="14222" extrusionOk="0">
                  <a:moveTo>
                    <a:pt x="405" y="1"/>
                  </a:moveTo>
                  <a:lnTo>
                    <a:pt x="264" y="11"/>
                  </a:lnTo>
                  <a:cubicBezTo>
                    <a:pt x="268" y="36"/>
                    <a:pt x="250" y="54"/>
                    <a:pt x="187" y="92"/>
                  </a:cubicBezTo>
                  <a:cubicBezTo>
                    <a:pt x="113" y="134"/>
                    <a:pt x="1" y="205"/>
                    <a:pt x="18" y="356"/>
                  </a:cubicBezTo>
                  <a:cubicBezTo>
                    <a:pt x="29" y="433"/>
                    <a:pt x="106" y="475"/>
                    <a:pt x="194" y="528"/>
                  </a:cubicBezTo>
                  <a:cubicBezTo>
                    <a:pt x="243" y="553"/>
                    <a:pt x="334" y="605"/>
                    <a:pt x="338" y="634"/>
                  </a:cubicBezTo>
                  <a:cubicBezTo>
                    <a:pt x="334" y="655"/>
                    <a:pt x="282" y="707"/>
                    <a:pt x="247" y="739"/>
                  </a:cubicBezTo>
                  <a:cubicBezTo>
                    <a:pt x="169" y="816"/>
                    <a:pt x="92" y="894"/>
                    <a:pt x="106" y="989"/>
                  </a:cubicBezTo>
                  <a:cubicBezTo>
                    <a:pt x="116" y="1073"/>
                    <a:pt x="204" y="1119"/>
                    <a:pt x="296" y="1168"/>
                  </a:cubicBezTo>
                  <a:cubicBezTo>
                    <a:pt x="338" y="1189"/>
                    <a:pt x="422" y="1235"/>
                    <a:pt x="429" y="1256"/>
                  </a:cubicBezTo>
                  <a:cubicBezTo>
                    <a:pt x="429" y="1280"/>
                    <a:pt x="373" y="1336"/>
                    <a:pt x="341" y="1372"/>
                  </a:cubicBezTo>
                  <a:cubicBezTo>
                    <a:pt x="268" y="1449"/>
                    <a:pt x="190" y="1530"/>
                    <a:pt x="208" y="1621"/>
                  </a:cubicBezTo>
                  <a:cubicBezTo>
                    <a:pt x="222" y="1702"/>
                    <a:pt x="310" y="1748"/>
                    <a:pt x="405" y="1797"/>
                  </a:cubicBezTo>
                  <a:cubicBezTo>
                    <a:pt x="450" y="1818"/>
                    <a:pt x="531" y="1860"/>
                    <a:pt x="538" y="1881"/>
                  </a:cubicBezTo>
                  <a:cubicBezTo>
                    <a:pt x="538" y="1902"/>
                    <a:pt x="482" y="1962"/>
                    <a:pt x="450" y="1997"/>
                  </a:cubicBezTo>
                  <a:cubicBezTo>
                    <a:pt x="380" y="2078"/>
                    <a:pt x="306" y="2159"/>
                    <a:pt x="324" y="2247"/>
                  </a:cubicBezTo>
                  <a:cubicBezTo>
                    <a:pt x="341" y="2331"/>
                    <a:pt x="433" y="2377"/>
                    <a:pt x="528" y="2423"/>
                  </a:cubicBezTo>
                  <a:cubicBezTo>
                    <a:pt x="573" y="2440"/>
                    <a:pt x="654" y="2482"/>
                    <a:pt x="661" y="2500"/>
                  </a:cubicBezTo>
                  <a:cubicBezTo>
                    <a:pt x="661" y="2524"/>
                    <a:pt x="605" y="2588"/>
                    <a:pt x="577" y="2623"/>
                  </a:cubicBezTo>
                  <a:cubicBezTo>
                    <a:pt x="507" y="2704"/>
                    <a:pt x="436" y="2785"/>
                    <a:pt x="457" y="2872"/>
                  </a:cubicBezTo>
                  <a:cubicBezTo>
                    <a:pt x="475" y="2957"/>
                    <a:pt x="573" y="2999"/>
                    <a:pt x="665" y="3041"/>
                  </a:cubicBezTo>
                  <a:cubicBezTo>
                    <a:pt x="710" y="3062"/>
                    <a:pt x="791" y="3097"/>
                    <a:pt x="802" y="3118"/>
                  </a:cubicBezTo>
                  <a:cubicBezTo>
                    <a:pt x="802" y="3140"/>
                    <a:pt x="746" y="3206"/>
                    <a:pt x="718" y="3241"/>
                  </a:cubicBezTo>
                  <a:cubicBezTo>
                    <a:pt x="651" y="3322"/>
                    <a:pt x="580" y="3407"/>
                    <a:pt x="605" y="3494"/>
                  </a:cubicBezTo>
                  <a:cubicBezTo>
                    <a:pt x="623" y="3579"/>
                    <a:pt x="721" y="3618"/>
                    <a:pt x="816" y="3660"/>
                  </a:cubicBezTo>
                  <a:cubicBezTo>
                    <a:pt x="862" y="3677"/>
                    <a:pt x="942" y="3712"/>
                    <a:pt x="953" y="3730"/>
                  </a:cubicBezTo>
                  <a:cubicBezTo>
                    <a:pt x="953" y="3755"/>
                    <a:pt x="900" y="3821"/>
                    <a:pt x="872" y="3857"/>
                  </a:cubicBezTo>
                  <a:cubicBezTo>
                    <a:pt x="809" y="3941"/>
                    <a:pt x="742" y="4025"/>
                    <a:pt x="763" y="4113"/>
                  </a:cubicBezTo>
                  <a:cubicBezTo>
                    <a:pt x="788" y="4194"/>
                    <a:pt x="886" y="4236"/>
                    <a:pt x="981" y="4271"/>
                  </a:cubicBezTo>
                  <a:cubicBezTo>
                    <a:pt x="1027" y="4289"/>
                    <a:pt x="1108" y="4320"/>
                    <a:pt x="1118" y="4342"/>
                  </a:cubicBezTo>
                  <a:cubicBezTo>
                    <a:pt x="1122" y="4363"/>
                    <a:pt x="1069" y="4433"/>
                    <a:pt x="1041" y="4468"/>
                  </a:cubicBezTo>
                  <a:cubicBezTo>
                    <a:pt x="978" y="4552"/>
                    <a:pt x="914" y="4640"/>
                    <a:pt x="939" y="4725"/>
                  </a:cubicBezTo>
                  <a:cubicBezTo>
                    <a:pt x="964" y="4809"/>
                    <a:pt x="1065" y="4844"/>
                    <a:pt x="1164" y="4879"/>
                  </a:cubicBezTo>
                  <a:cubicBezTo>
                    <a:pt x="1206" y="4897"/>
                    <a:pt x="1290" y="4925"/>
                    <a:pt x="1301" y="4946"/>
                  </a:cubicBezTo>
                  <a:cubicBezTo>
                    <a:pt x="1304" y="4967"/>
                    <a:pt x="1252" y="5037"/>
                    <a:pt x="1227" y="5076"/>
                  </a:cubicBezTo>
                  <a:cubicBezTo>
                    <a:pt x="1167" y="5160"/>
                    <a:pt x="1104" y="5252"/>
                    <a:pt x="1132" y="5336"/>
                  </a:cubicBezTo>
                  <a:cubicBezTo>
                    <a:pt x="1160" y="5417"/>
                    <a:pt x="1259" y="5452"/>
                    <a:pt x="1357" y="5484"/>
                  </a:cubicBezTo>
                  <a:cubicBezTo>
                    <a:pt x="1403" y="5498"/>
                    <a:pt x="1487" y="5526"/>
                    <a:pt x="1498" y="5547"/>
                  </a:cubicBezTo>
                  <a:cubicBezTo>
                    <a:pt x="1501" y="5568"/>
                    <a:pt x="1452" y="5642"/>
                    <a:pt x="1427" y="5681"/>
                  </a:cubicBezTo>
                  <a:cubicBezTo>
                    <a:pt x="1368" y="5765"/>
                    <a:pt x="1308" y="5856"/>
                    <a:pt x="1340" y="5941"/>
                  </a:cubicBezTo>
                  <a:cubicBezTo>
                    <a:pt x="1368" y="6022"/>
                    <a:pt x="1470" y="6053"/>
                    <a:pt x="1568" y="6085"/>
                  </a:cubicBezTo>
                  <a:cubicBezTo>
                    <a:pt x="1614" y="6095"/>
                    <a:pt x="1698" y="6123"/>
                    <a:pt x="1712" y="6141"/>
                  </a:cubicBezTo>
                  <a:cubicBezTo>
                    <a:pt x="1712" y="6162"/>
                    <a:pt x="1666" y="6236"/>
                    <a:pt x="1642" y="6278"/>
                  </a:cubicBezTo>
                  <a:cubicBezTo>
                    <a:pt x="1589" y="6366"/>
                    <a:pt x="1529" y="6457"/>
                    <a:pt x="1561" y="6538"/>
                  </a:cubicBezTo>
                  <a:cubicBezTo>
                    <a:pt x="1596" y="6623"/>
                    <a:pt x="1698" y="6651"/>
                    <a:pt x="1797" y="6675"/>
                  </a:cubicBezTo>
                  <a:cubicBezTo>
                    <a:pt x="1842" y="6689"/>
                    <a:pt x="1927" y="6710"/>
                    <a:pt x="1941" y="6728"/>
                  </a:cubicBezTo>
                  <a:cubicBezTo>
                    <a:pt x="1944" y="6753"/>
                    <a:pt x="1898" y="6826"/>
                    <a:pt x="1877" y="6869"/>
                  </a:cubicBezTo>
                  <a:cubicBezTo>
                    <a:pt x="1825" y="6956"/>
                    <a:pt x="1768" y="7051"/>
                    <a:pt x="1804" y="7132"/>
                  </a:cubicBezTo>
                  <a:cubicBezTo>
                    <a:pt x="1839" y="7213"/>
                    <a:pt x="1944" y="7238"/>
                    <a:pt x="2043" y="7262"/>
                  </a:cubicBezTo>
                  <a:cubicBezTo>
                    <a:pt x="2088" y="7273"/>
                    <a:pt x="2173" y="7294"/>
                    <a:pt x="2187" y="7311"/>
                  </a:cubicBezTo>
                  <a:cubicBezTo>
                    <a:pt x="2194" y="7333"/>
                    <a:pt x="2151" y="7410"/>
                    <a:pt x="2127" y="7452"/>
                  </a:cubicBezTo>
                  <a:cubicBezTo>
                    <a:pt x="2078" y="7543"/>
                    <a:pt x="2025" y="7638"/>
                    <a:pt x="2064" y="7719"/>
                  </a:cubicBezTo>
                  <a:cubicBezTo>
                    <a:pt x="2099" y="7796"/>
                    <a:pt x="2204" y="7821"/>
                    <a:pt x="2306" y="7842"/>
                  </a:cubicBezTo>
                  <a:cubicBezTo>
                    <a:pt x="2352" y="7849"/>
                    <a:pt x="2440" y="7867"/>
                    <a:pt x="2450" y="7884"/>
                  </a:cubicBezTo>
                  <a:cubicBezTo>
                    <a:pt x="2457" y="7909"/>
                    <a:pt x="2419" y="7986"/>
                    <a:pt x="2398" y="8028"/>
                  </a:cubicBezTo>
                  <a:cubicBezTo>
                    <a:pt x="2352" y="8120"/>
                    <a:pt x="2303" y="8215"/>
                    <a:pt x="2341" y="8296"/>
                  </a:cubicBezTo>
                  <a:cubicBezTo>
                    <a:pt x="2380" y="8373"/>
                    <a:pt x="2485" y="8390"/>
                    <a:pt x="2591" y="8408"/>
                  </a:cubicBezTo>
                  <a:cubicBezTo>
                    <a:pt x="2637" y="8419"/>
                    <a:pt x="2721" y="8433"/>
                    <a:pt x="2735" y="8450"/>
                  </a:cubicBezTo>
                  <a:cubicBezTo>
                    <a:pt x="2742" y="8471"/>
                    <a:pt x="2707" y="8552"/>
                    <a:pt x="2686" y="8594"/>
                  </a:cubicBezTo>
                  <a:cubicBezTo>
                    <a:pt x="2644" y="8689"/>
                    <a:pt x="2598" y="8784"/>
                    <a:pt x="2640" y="8861"/>
                  </a:cubicBezTo>
                  <a:cubicBezTo>
                    <a:pt x="2682" y="8939"/>
                    <a:pt x="2788" y="8956"/>
                    <a:pt x="2890" y="8970"/>
                  </a:cubicBezTo>
                  <a:cubicBezTo>
                    <a:pt x="2939" y="8974"/>
                    <a:pt x="3023" y="8988"/>
                    <a:pt x="3037" y="9002"/>
                  </a:cubicBezTo>
                  <a:cubicBezTo>
                    <a:pt x="3044" y="9027"/>
                    <a:pt x="3013" y="9107"/>
                    <a:pt x="2995" y="9150"/>
                  </a:cubicBezTo>
                  <a:cubicBezTo>
                    <a:pt x="2953" y="9245"/>
                    <a:pt x="2914" y="9343"/>
                    <a:pt x="2960" y="9420"/>
                  </a:cubicBezTo>
                  <a:cubicBezTo>
                    <a:pt x="3002" y="9498"/>
                    <a:pt x="3111" y="9508"/>
                    <a:pt x="3213" y="9515"/>
                  </a:cubicBezTo>
                  <a:cubicBezTo>
                    <a:pt x="3262" y="9522"/>
                    <a:pt x="3350" y="9529"/>
                    <a:pt x="3364" y="9543"/>
                  </a:cubicBezTo>
                  <a:cubicBezTo>
                    <a:pt x="3371" y="9568"/>
                    <a:pt x="3339" y="9649"/>
                    <a:pt x="3325" y="9691"/>
                  </a:cubicBezTo>
                  <a:cubicBezTo>
                    <a:pt x="3287" y="9789"/>
                    <a:pt x="3252" y="9891"/>
                    <a:pt x="3301" y="9965"/>
                  </a:cubicBezTo>
                  <a:cubicBezTo>
                    <a:pt x="3350" y="10039"/>
                    <a:pt x="3455" y="10046"/>
                    <a:pt x="3557" y="10049"/>
                  </a:cubicBezTo>
                  <a:cubicBezTo>
                    <a:pt x="3607" y="10053"/>
                    <a:pt x="3694" y="10056"/>
                    <a:pt x="3709" y="10074"/>
                  </a:cubicBezTo>
                  <a:cubicBezTo>
                    <a:pt x="3719" y="10095"/>
                    <a:pt x="3691" y="10176"/>
                    <a:pt x="3677" y="10222"/>
                  </a:cubicBezTo>
                  <a:cubicBezTo>
                    <a:pt x="3645" y="10320"/>
                    <a:pt x="3614" y="10422"/>
                    <a:pt x="3663" y="10496"/>
                  </a:cubicBezTo>
                  <a:cubicBezTo>
                    <a:pt x="3716" y="10566"/>
                    <a:pt x="3824" y="10570"/>
                    <a:pt x="3926" y="10570"/>
                  </a:cubicBezTo>
                  <a:cubicBezTo>
                    <a:pt x="3976" y="10570"/>
                    <a:pt x="4063" y="10570"/>
                    <a:pt x="4078" y="10584"/>
                  </a:cubicBezTo>
                  <a:cubicBezTo>
                    <a:pt x="4088" y="10605"/>
                    <a:pt x="4067" y="10689"/>
                    <a:pt x="4053" y="10735"/>
                  </a:cubicBezTo>
                  <a:cubicBezTo>
                    <a:pt x="4025" y="10837"/>
                    <a:pt x="3997" y="10939"/>
                    <a:pt x="4053" y="11009"/>
                  </a:cubicBezTo>
                  <a:cubicBezTo>
                    <a:pt x="4094" y="11064"/>
                    <a:pt x="4170" y="11074"/>
                    <a:pt x="4251" y="11074"/>
                  </a:cubicBezTo>
                  <a:cubicBezTo>
                    <a:pt x="4274" y="11074"/>
                    <a:pt x="4297" y="11073"/>
                    <a:pt x="4320" y="11072"/>
                  </a:cubicBezTo>
                  <a:cubicBezTo>
                    <a:pt x="4340" y="11071"/>
                    <a:pt x="4369" y="11069"/>
                    <a:pt x="4397" y="11069"/>
                  </a:cubicBezTo>
                  <a:cubicBezTo>
                    <a:pt x="4430" y="11069"/>
                    <a:pt x="4461" y="11071"/>
                    <a:pt x="4471" y="11079"/>
                  </a:cubicBezTo>
                  <a:cubicBezTo>
                    <a:pt x="4482" y="11100"/>
                    <a:pt x="4461" y="11185"/>
                    <a:pt x="4454" y="11230"/>
                  </a:cubicBezTo>
                  <a:cubicBezTo>
                    <a:pt x="4429" y="11332"/>
                    <a:pt x="4408" y="11438"/>
                    <a:pt x="4464" y="11504"/>
                  </a:cubicBezTo>
                  <a:cubicBezTo>
                    <a:pt x="4504" y="11548"/>
                    <a:pt x="4563" y="11559"/>
                    <a:pt x="4629" y="11559"/>
                  </a:cubicBezTo>
                  <a:cubicBezTo>
                    <a:pt x="4663" y="11559"/>
                    <a:pt x="4699" y="11556"/>
                    <a:pt x="4735" y="11554"/>
                  </a:cubicBezTo>
                  <a:cubicBezTo>
                    <a:pt x="4761" y="11550"/>
                    <a:pt x="4802" y="11546"/>
                    <a:pt x="4834" y="11546"/>
                  </a:cubicBezTo>
                  <a:cubicBezTo>
                    <a:pt x="4859" y="11546"/>
                    <a:pt x="4878" y="11548"/>
                    <a:pt x="4886" y="11554"/>
                  </a:cubicBezTo>
                  <a:cubicBezTo>
                    <a:pt x="4896" y="11571"/>
                    <a:pt x="4882" y="11659"/>
                    <a:pt x="4875" y="11705"/>
                  </a:cubicBezTo>
                  <a:cubicBezTo>
                    <a:pt x="4858" y="11807"/>
                    <a:pt x="4840" y="11916"/>
                    <a:pt x="4903" y="11979"/>
                  </a:cubicBezTo>
                  <a:cubicBezTo>
                    <a:pt x="4936" y="12014"/>
                    <a:pt x="4984" y="12024"/>
                    <a:pt x="5037" y="12024"/>
                  </a:cubicBezTo>
                  <a:cubicBezTo>
                    <a:pt x="5081" y="12024"/>
                    <a:pt x="5128" y="12017"/>
                    <a:pt x="5174" y="12011"/>
                  </a:cubicBezTo>
                  <a:cubicBezTo>
                    <a:pt x="5206" y="12006"/>
                    <a:pt x="5258" y="11999"/>
                    <a:pt x="5293" y="11999"/>
                  </a:cubicBezTo>
                  <a:cubicBezTo>
                    <a:pt x="5308" y="11999"/>
                    <a:pt x="5320" y="12000"/>
                    <a:pt x="5325" y="12004"/>
                  </a:cubicBezTo>
                  <a:cubicBezTo>
                    <a:pt x="5339" y="12021"/>
                    <a:pt x="5329" y="12109"/>
                    <a:pt x="5325" y="12155"/>
                  </a:cubicBezTo>
                  <a:cubicBezTo>
                    <a:pt x="5311" y="12260"/>
                    <a:pt x="5301" y="12369"/>
                    <a:pt x="5367" y="12429"/>
                  </a:cubicBezTo>
                  <a:cubicBezTo>
                    <a:pt x="5398" y="12458"/>
                    <a:pt x="5439" y="12468"/>
                    <a:pt x="5485" y="12468"/>
                  </a:cubicBezTo>
                  <a:cubicBezTo>
                    <a:pt x="5533" y="12468"/>
                    <a:pt x="5586" y="12457"/>
                    <a:pt x="5638" y="12446"/>
                  </a:cubicBezTo>
                  <a:cubicBezTo>
                    <a:pt x="5677" y="12438"/>
                    <a:pt x="5737" y="12426"/>
                    <a:pt x="5769" y="12426"/>
                  </a:cubicBezTo>
                  <a:cubicBezTo>
                    <a:pt x="5778" y="12426"/>
                    <a:pt x="5785" y="12427"/>
                    <a:pt x="5789" y="12429"/>
                  </a:cubicBezTo>
                  <a:cubicBezTo>
                    <a:pt x="5803" y="12446"/>
                    <a:pt x="5800" y="12534"/>
                    <a:pt x="5796" y="12580"/>
                  </a:cubicBezTo>
                  <a:cubicBezTo>
                    <a:pt x="5793" y="12685"/>
                    <a:pt x="5786" y="12794"/>
                    <a:pt x="5856" y="12851"/>
                  </a:cubicBezTo>
                  <a:cubicBezTo>
                    <a:pt x="5884" y="12874"/>
                    <a:pt x="5919" y="12883"/>
                    <a:pt x="5958" y="12883"/>
                  </a:cubicBezTo>
                  <a:cubicBezTo>
                    <a:pt x="6011" y="12883"/>
                    <a:pt x="6071" y="12867"/>
                    <a:pt x="6130" y="12851"/>
                  </a:cubicBezTo>
                  <a:cubicBezTo>
                    <a:pt x="6168" y="12842"/>
                    <a:pt x="6233" y="12823"/>
                    <a:pt x="6263" y="12823"/>
                  </a:cubicBezTo>
                  <a:cubicBezTo>
                    <a:pt x="6270" y="12823"/>
                    <a:pt x="6275" y="12824"/>
                    <a:pt x="6278" y="12826"/>
                  </a:cubicBezTo>
                  <a:cubicBezTo>
                    <a:pt x="6295" y="12844"/>
                    <a:pt x="6295" y="12931"/>
                    <a:pt x="6295" y="12977"/>
                  </a:cubicBezTo>
                  <a:cubicBezTo>
                    <a:pt x="6295" y="13083"/>
                    <a:pt x="6299" y="13192"/>
                    <a:pt x="6369" y="13241"/>
                  </a:cubicBezTo>
                  <a:cubicBezTo>
                    <a:pt x="6397" y="13260"/>
                    <a:pt x="6428" y="13268"/>
                    <a:pt x="6462" y="13268"/>
                  </a:cubicBezTo>
                  <a:cubicBezTo>
                    <a:pt x="6518" y="13268"/>
                    <a:pt x="6581" y="13247"/>
                    <a:pt x="6643" y="13227"/>
                  </a:cubicBezTo>
                  <a:cubicBezTo>
                    <a:pt x="6684" y="13214"/>
                    <a:pt x="6756" y="13190"/>
                    <a:pt x="6783" y="13190"/>
                  </a:cubicBezTo>
                  <a:cubicBezTo>
                    <a:pt x="6786" y="13190"/>
                    <a:pt x="6789" y="13191"/>
                    <a:pt x="6791" y="13192"/>
                  </a:cubicBezTo>
                  <a:cubicBezTo>
                    <a:pt x="6808" y="13209"/>
                    <a:pt x="6815" y="13293"/>
                    <a:pt x="6819" y="13343"/>
                  </a:cubicBezTo>
                  <a:cubicBezTo>
                    <a:pt x="6826" y="13445"/>
                    <a:pt x="6833" y="13554"/>
                    <a:pt x="6910" y="13599"/>
                  </a:cubicBezTo>
                  <a:cubicBezTo>
                    <a:pt x="6934" y="13615"/>
                    <a:pt x="6961" y="13622"/>
                    <a:pt x="6990" y="13622"/>
                  </a:cubicBezTo>
                  <a:cubicBezTo>
                    <a:pt x="7049" y="13622"/>
                    <a:pt x="7117" y="13594"/>
                    <a:pt x="7181" y="13568"/>
                  </a:cubicBezTo>
                  <a:cubicBezTo>
                    <a:pt x="7223" y="13552"/>
                    <a:pt x="7293" y="13521"/>
                    <a:pt x="7319" y="13521"/>
                  </a:cubicBezTo>
                  <a:cubicBezTo>
                    <a:pt x="7321" y="13521"/>
                    <a:pt x="7324" y="13521"/>
                    <a:pt x="7325" y="13522"/>
                  </a:cubicBezTo>
                  <a:cubicBezTo>
                    <a:pt x="7343" y="13540"/>
                    <a:pt x="7357" y="13624"/>
                    <a:pt x="7364" y="13670"/>
                  </a:cubicBezTo>
                  <a:cubicBezTo>
                    <a:pt x="7378" y="13775"/>
                    <a:pt x="7392" y="13880"/>
                    <a:pt x="7473" y="13923"/>
                  </a:cubicBezTo>
                  <a:cubicBezTo>
                    <a:pt x="7494" y="13934"/>
                    <a:pt x="7518" y="13939"/>
                    <a:pt x="7542" y="13939"/>
                  </a:cubicBezTo>
                  <a:cubicBezTo>
                    <a:pt x="7604" y="13939"/>
                    <a:pt x="7674" y="13906"/>
                    <a:pt x="7740" y="13873"/>
                  </a:cubicBezTo>
                  <a:cubicBezTo>
                    <a:pt x="7780" y="13853"/>
                    <a:pt x="7856" y="13817"/>
                    <a:pt x="7881" y="13817"/>
                  </a:cubicBezTo>
                  <a:cubicBezTo>
                    <a:pt x="7882" y="13817"/>
                    <a:pt x="7883" y="13817"/>
                    <a:pt x="7884" y="13817"/>
                  </a:cubicBezTo>
                  <a:cubicBezTo>
                    <a:pt x="7902" y="13831"/>
                    <a:pt x="7919" y="13919"/>
                    <a:pt x="7930" y="13965"/>
                  </a:cubicBezTo>
                  <a:cubicBezTo>
                    <a:pt x="7951" y="14067"/>
                    <a:pt x="7972" y="14172"/>
                    <a:pt x="8053" y="14207"/>
                  </a:cubicBezTo>
                  <a:cubicBezTo>
                    <a:pt x="8074" y="14218"/>
                    <a:pt x="8091" y="14221"/>
                    <a:pt x="8112" y="14221"/>
                  </a:cubicBezTo>
                  <a:cubicBezTo>
                    <a:pt x="8179" y="14221"/>
                    <a:pt x="8249" y="14179"/>
                    <a:pt x="8320" y="14141"/>
                  </a:cubicBezTo>
                  <a:cubicBezTo>
                    <a:pt x="8360" y="14117"/>
                    <a:pt x="8430" y="14077"/>
                    <a:pt x="8457" y="14077"/>
                  </a:cubicBezTo>
                  <a:cubicBezTo>
                    <a:pt x="8458" y="14077"/>
                    <a:pt x="8459" y="14077"/>
                    <a:pt x="8460" y="14077"/>
                  </a:cubicBezTo>
                  <a:lnTo>
                    <a:pt x="8513" y="13947"/>
                  </a:lnTo>
                  <a:cubicBezTo>
                    <a:pt x="8495" y="13940"/>
                    <a:pt x="8477" y="13936"/>
                    <a:pt x="8458" y="13936"/>
                  </a:cubicBezTo>
                  <a:cubicBezTo>
                    <a:pt x="8391" y="13936"/>
                    <a:pt x="8318" y="13979"/>
                    <a:pt x="8249" y="14018"/>
                  </a:cubicBezTo>
                  <a:cubicBezTo>
                    <a:pt x="8209" y="14041"/>
                    <a:pt x="8139" y="14081"/>
                    <a:pt x="8115" y="14081"/>
                  </a:cubicBezTo>
                  <a:cubicBezTo>
                    <a:pt x="8114" y="14081"/>
                    <a:pt x="8113" y="14081"/>
                    <a:pt x="8112" y="14081"/>
                  </a:cubicBezTo>
                  <a:cubicBezTo>
                    <a:pt x="8095" y="14067"/>
                    <a:pt x="8077" y="13982"/>
                    <a:pt x="8067" y="13933"/>
                  </a:cubicBezTo>
                  <a:cubicBezTo>
                    <a:pt x="8046" y="13835"/>
                    <a:pt x="8025" y="13729"/>
                    <a:pt x="7944" y="13694"/>
                  </a:cubicBezTo>
                  <a:cubicBezTo>
                    <a:pt x="7923" y="13684"/>
                    <a:pt x="7902" y="13680"/>
                    <a:pt x="7879" y="13680"/>
                  </a:cubicBezTo>
                  <a:cubicBezTo>
                    <a:pt x="7817" y="13680"/>
                    <a:pt x="7747" y="13713"/>
                    <a:pt x="7680" y="13747"/>
                  </a:cubicBezTo>
                  <a:cubicBezTo>
                    <a:pt x="7640" y="13767"/>
                    <a:pt x="7568" y="13800"/>
                    <a:pt x="7543" y="13800"/>
                  </a:cubicBezTo>
                  <a:cubicBezTo>
                    <a:pt x="7542" y="13800"/>
                    <a:pt x="7541" y="13800"/>
                    <a:pt x="7540" y="13800"/>
                  </a:cubicBezTo>
                  <a:cubicBezTo>
                    <a:pt x="7522" y="13786"/>
                    <a:pt x="7508" y="13698"/>
                    <a:pt x="7501" y="13652"/>
                  </a:cubicBezTo>
                  <a:cubicBezTo>
                    <a:pt x="7487" y="13550"/>
                    <a:pt x="7473" y="13445"/>
                    <a:pt x="7399" y="13402"/>
                  </a:cubicBezTo>
                  <a:cubicBezTo>
                    <a:pt x="7375" y="13389"/>
                    <a:pt x="7349" y="13384"/>
                    <a:pt x="7322" y="13384"/>
                  </a:cubicBezTo>
                  <a:cubicBezTo>
                    <a:pt x="7261" y="13384"/>
                    <a:pt x="7194" y="13411"/>
                    <a:pt x="7128" y="13438"/>
                  </a:cubicBezTo>
                  <a:cubicBezTo>
                    <a:pt x="7088" y="13454"/>
                    <a:pt x="7014" y="13484"/>
                    <a:pt x="6988" y="13484"/>
                  </a:cubicBezTo>
                  <a:cubicBezTo>
                    <a:pt x="6987" y="13484"/>
                    <a:pt x="6985" y="13483"/>
                    <a:pt x="6984" y="13483"/>
                  </a:cubicBezTo>
                  <a:cubicBezTo>
                    <a:pt x="6967" y="13466"/>
                    <a:pt x="6963" y="13378"/>
                    <a:pt x="6960" y="13332"/>
                  </a:cubicBezTo>
                  <a:cubicBezTo>
                    <a:pt x="6949" y="13230"/>
                    <a:pt x="6942" y="13125"/>
                    <a:pt x="6872" y="13076"/>
                  </a:cubicBezTo>
                  <a:cubicBezTo>
                    <a:pt x="6845" y="13058"/>
                    <a:pt x="6815" y="13051"/>
                    <a:pt x="6783" y="13051"/>
                  </a:cubicBezTo>
                  <a:cubicBezTo>
                    <a:pt x="6726" y="13051"/>
                    <a:pt x="6662" y="13073"/>
                    <a:pt x="6601" y="13093"/>
                  </a:cubicBezTo>
                  <a:cubicBezTo>
                    <a:pt x="6560" y="13106"/>
                    <a:pt x="6489" y="13129"/>
                    <a:pt x="6461" y="13129"/>
                  </a:cubicBezTo>
                  <a:cubicBezTo>
                    <a:pt x="6458" y="13129"/>
                    <a:pt x="6455" y="13129"/>
                    <a:pt x="6453" y="13128"/>
                  </a:cubicBezTo>
                  <a:cubicBezTo>
                    <a:pt x="6439" y="13111"/>
                    <a:pt x="6436" y="13023"/>
                    <a:pt x="6436" y="12977"/>
                  </a:cubicBezTo>
                  <a:cubicBezTo>
                    <a:pt x="6436" y="12875"/>
                    <a:pt x="6432" y="12766"/>
                    <a:pt x="6366" y="12717"/>
                  </a:cubicBezTo>
                  <a:cubicBezTo>
                    <a:pt x="6335" y="12694"/>
                    <a:pt x="6300" y="12686"/>
                    <a:pt x="6261" y="12686"/>
                  </a:cubicBezTo>
                  <a:cubicBezTo>
                    <a:pt x="6209" y="12686"/>
                    <a:pt x="6151" y="12701"/>
                    <a:pt x="6095" y="12717"/>
                  </a:cubicBezTo>
                  <a:cubicBezTo>
                    <a:pt x="6056" y="12726"/>
                    <a:pt x="5987" y="12743"/>
                    <a:pt x="5956" y="12743"/>
                  </a:cubicBezTo>
                  <a:cubicBezTo>
                    <a:pt x="5951" y="12743"/>
                    <a:pt x="5947" y="12743"/>
                    <a:pt x="5944" y="12742"/>
                  </a:cubicBezTo>
                  <a:cubicBezTo>
                    <a:pt x="5930" y="12724"/>
                    <a:pt x="5937" y="12636"/>
                    <a:pt x="5937" y="12591"/>
                  </a:cubicBezTo>
                  <a:cubicBezTo>
                    <a:pt x="5944" y="12489"/>
                    <a:pt x="5947" y="12380"/>
                    <a:pt x="5884" y="12323"/>
                  </a:cubicBezTo>
                  <a:cubicBezTo>
                    <a:pt x="5852" y="12297"/>
                    <a:pt x="5811" y="12287"/>
                    <a:pt x="5767" y="12287"/>
                  </a:cubicBezTo>
                  <a:cubicBezTo>
                    <a:pt x="5718" y="12287"/>
                    <a:pt x="5665" y="12298"/>
                    <a:pt x="5613" y="12309"/>
                  </a:cubicBezTo>
                  <a:cubicBezTo>
                    <a:pt x="5572" y="12315"/>
                    <a:pt x="5506" y="12329"/>
                    <a:pt x="5476" y="12329"/>
                  </a:cubicBezTo>
                  <a:cubicBezTo>
                    <a:pt x="5470" y="12329"/>
                    <a:pt x="5465" y="12328"/>
                    <a:pt x="5462" y="12327"/>
                  </a:cubicBezTo>
                  <a:cubicBezTo>
                    <a:pt x="5448" y="12306"/>
                    <a:pt x="5459" y="12218"/>
                    <a:pt x="5462" y="12172"/>
                  </a:cubicBezTo>
                  <a:cubicBezTo>
                    <a:pt x="5476" y="12070"/>
                    <a:pt x="5487" y="11965"/>
                    <a:pt x="5424" y="11905"/>
                  </a:cubicBezTo>
                  <a:cubicBezTo>
                    <a:pt x="5388" y="11872"/>
                    <a:pt x="5339" y="11861"/>
                    <a:pt x="5285" y="11861"/>
                  </a:cubicBezTo>
                  <a:cubicBezTo>
                    <a:pt x="5243" y="11861"/>
                    <a:pt x="5198" y="11867"/>
                    <a:pt x="5153" y="11874"/>
                  </a:cubicBezTo>
                  <a:cubicBezTo>
                    <a:pt x="5121" y="11878"/>
                    <a:pt x="5071" y="11885"/>
                    <a:pt x="5037" y="11885"/>
                  </a:cubicBezTo>
                  <a:cubicBezTo>
                    <a:pt x="5022" y="11885"/>
                    <a:pt x="5011" y="11884"/>
                    <a:pt x="5005" y="11881"/>
                  </a:cubicBezTo>
                  <a:cubicBezTo>
                    <a:pt x="4991" y="11863"/>
                    <a:pt x="5005" y="11775"/>
                    <a:pt x="5012" y="11729"/>
                  </a:cubicBezTo>
                  <a:cubicBezTo>
                    <a:pt x="5030" y="11628"/>
                    <a:pt x="5048" y="11522"/>
                    <a:pt x="4988" y="11459"/>
                  </a:cubicBezTo>
                  <a:cubicBezTo>
                    <a:pt x="4951" y="11418"/>
                    <a:pt x="4893" y="11408"/>
                    <a:pt x="4828" y="11408"/>
                  </a:cubicBezTo>
                  <a:cubicBezTo>
                    <a:pt x="4793" y="11408"/>
                    <a:pt x="4756" y="11411"/>
                    <a:pt x="4721" y="11413"/>
                  </a:cubicBezTo>
                  <a:cubicBezTo>
                    <a:pt x="4692" y="11415"/>
                    <a:pt x="4647" y="11420"/>
                    <a:pt x="4613" y="11420"/>
                  </a:cubicBezTo>
                  <a:cubicBezTo>
                    <a:pt x="4593" y="11420"/>
                    <a:pt x="4576" y="11418"/>
                    <a:pt x="4570" y="11413"/>
                  </a:cubicBezTo>
                  <a:cubicBezTo>
                    <a:pt x="4559" y="11392"/>
                    <a:pt x="4577" y="11308"/>
                    <a:pt x="4587" y="11262"/>
                  </a:cubicBezTo>
                  <a:cubicBezTo>
                    <a:pt x="4612" y="11160"/>
                    <a:pt x="4633" y="11058"/>
                    <a:pt x="4577" y="10991"/>
                  </a:cubicBezTo>
                  <a:cubicBezTo>
                    <a:pt x="4533" y="10940"/>
                    <a:pt x="4460" y="10930"/>
                    <a:pt x="4381" y="10930"/>
                  </a:cubicBezTo>
                  <a:cubicBezTo>
                    <a:pt x="4359" y="10930"/>
                    <a:pt x="4336" y="10931"/>
                    <a:pt x="4313" y="10932"/>
                  </a:cubicBezTo>
                  <a:cubicBezTo>
                    <a:pt x="4296" y="10933"/>
                    <a:pt x="4274" y="10934"/>
                    <a:pt x="4251" y="10934"/>
                  </a:cubicBezTo>
                  <a:cubicBezTo>
                    <a:pt x="4212" y="10934"/>
                    <a:pt x="4173" y="10931"/>
                    <a:pt x="4162" y="10925"/>
                  </a:cubicBezTo>
                  <a:cubicBezTo>
                    <a:pt x="4151" y="10903"/>
                    <a:pt x="4176" y="10819"/>
                    <a:pt x="4186" y="10773"/>
                  </a:cubicBezTo>
                  <a:cubicBezTo>
                    <a:pt x="4215" y="10675"/>
                    <a:pt x="4243" y="10570"/>
                    <a:pt x="4190" y="10503"/>
                  </a:cubicBezTo>
                  <a:cubicBezTo>
                    <a:pt x="4137" y="10433"/>
                    <a:pt x="4032" y="10433"/>
                    <a:pt x="3930" y="10429"/>
                  </a:cubicBezTo>
                  <a:cubicBezTo>
                    <a:pt x="3881" y="10429"/>
                    <a:pt x="3793" y="10429"/>
                    <a:pt x="3779" y="10415"/>
                  </a:cubicBezTo>
                  <a:cubicBezTo>
                    <a:pt x="3768" y="10394"/>
                    <a:pt x="3796" y="10309"/>
                    <a:pt x="3810" y="10267"/>
                  </a:cubicBezTo>
                  <a:cubicBezTo>
                    <a:pt x="3842" y="10169"/>
                    <a:pt x="3874" y="10067"/>
                    <a:pt x="3824" y="9997"/>
                  </a:cubicBezTo>
                  <a:cubicBezTo>
                    <a:pt x="3775" y="9923"/>
                    <a:pt x="3670" y="9916"/>
                    <a:pt x="3568" y="9912"/>
                  </a:cubicBezTo>
                  <a:cubicBezTo>
                    <a:pt x="3519" y="9909"/>
                    <a:pt x="3431" y="9905"/>
                    <a:pt x="3417" y="9891"/>
                  </a:cubicBezTo>
                  <a:cubicBezTo>
                    <a:pt x="3410" y="9867"/>
                    <a:pt x="3441" y="9786"/>
                    <a:pt x="3455" y="9744"/>
                  </a:cubicBezTo>
                  <a:cubicBezTo>
                    <a:pt x="3491" y="9645"/>
                    <a:pt x="3529" y="9547"/>
                    <a:pt x="3484" y="9473"/>
                  </a:cubicBezTo>
                  <a:cubicBezTo>
                    <a:pt x="3438" y="9399"/>
                    <a:pt x="3329" y="9389"/>
                    <a:pt x="3227" y="9378"/>
                  </a:cubicBezTo>
                  <a:cubicBezTo>
                    <a:pt x="3181" y="9375"/>
                    <a:pt x="3093" y="9364"/>
                    <a:pt x="3079" y="9350"/>
                  </a:cubicBezTo>
                  <a:cubicBezTo>
                    <a:pt x="3072" y="9329"/>
                    <a:pt x="3104" y="9248"/>
                    <a:pt x="3122" y="9202"/>
                  </a:cubicBezTo>
                  <a:cubicBezTo>
                    <a:pt x="3164" y="9107"/>
                    <a:pt x="3202" y="9009"/>
                    <a:pt x="3160" y="8935"/>
                  </a:cubicBezTo>
                  <a:cubicBezTo>
                    <a:pt x="3118" y="8858"/>
                    <a:pt x="3013" y="8844"/>
                    <a:pt x="2911" y="8830"/>
                  </a:cubicBezTo>
                  <a:cubicBezTo>
                    <a:pt x="2861" y="8826"/>
                    <a:pt x="2777" y="8812"/>
                    <a:pt x="2763" y="8798"/>
                  </a:cubicBezTo>
                  <a:cubicBezTo>
                    <a:pt x="2756" y="8774"/>
                    <a:pt x="2791" y="8696"/>
                    <a:pt x="2812" y="8654"/>
                  </a:cubicBezTo>
                  <a:cubicBezTo>
                    <a:pt x="2854" y="8559"/>
                    <a:pt x="2900" y="8464"/>
                    <a:pt x="2858" y="8387"/>
                  </a:cubicBezTo>
                  <a:cubicBezTo>
                    <a:pt x="2819" y="8310"/>
                    <a:pt x="2714" y="8289"/>
                    <a:pt x="2612" y="8271"/>
                  </a:cubicBezTo>
                  <a:cubicBezTo>
                    <a:pt x="2566" y="8264"/>
                    <a:pt x="2478" y="8250"/>
                    <a:pt x="2468" y="8232"/>
                  </a:cubicBezTo>
                  <a:cubicBezTo>
                    <a:pt x="2461" y="8211"/>
                    <a:pt x="2499" y="8134"/>
                    <a:pt x="2521" y="8092"/>
                  </a:cubicBezTo>
                  <a:cubicBezTo>
                    <a:pt x="2566" y="7997"/>
                    <a:pt x="2615" y="7902"/>
                    <a:pt x="2577" y="7825"/>
                  </a:cubicBezTo>
                  <a:cubicBezTo>
                    <a:pt x="2542" y="7747"/>
                    <a:pt x="2436" y="7726"/>
                    <a:pt x="2334" y="7705"/>
                  </a:cubicBezTo>
                  <a:cubicBezTo>
                    <a:pt x="2289" y="7695"/>
                    <a:pt x="2204" y="7677"/>
                    <a:pt x="2190" y="7659"/>
                  </a:cubicBezTo>
                  <a:cubicBezTo>
                    <a:pt x="2187" y="7638"/>
                    <a:pt x="2229" y="7561"/>
                    <a:pt x="2250" y="7519"/>
                  </a:cubicBezTo>
                  <a:cubicBezTo>
                    <a:pt x="2299" y="7427"/>
                    <a:pt x="2352" y="7336"/>
                    <a:pt x="2317" y="7255"/>
                  </a:cubicBezTo>
                  <a:cubicBezTo>
                    <a:pt x="2282" y="7178"/>
                    <a:pt x="2176" y="7150"/>
                    <a:pt x="2074" y="7125"/>
                  </a:cubicBezTo>
                  <a:cubicBezTo>
                    <a:pt x="2028" y="7115"/>
                    <a:pt x="1944" y="7094"/>
                    <a:pt x="1934" y="7079"/>
                  </a:cubicBezTo>
                  <a:cubicBezTo>
                    <a:pt x="1930" y="7055"/>
                    <a:pt x="1972" y="6981"/>
                    <a:pt x="1997" y="6939"/>
                  </a:cubicBezTo>
                  <a:cubicBezTo>
                    <a:pt x="2050" y="6851"/>
                    <a:pt x="2102" y="6760"/>
                    <a:pt x="2071" y="6679"/>
                  </a:cubicBezTo>
                  <a:cubicBezTo>
                    <a:pt x="2036" y="6598"/>
                    <a:pt x="1934" y="6570"/>
                    <a:pt x="1835" y="6542"/>
                  </a:cubicBezTo>
                  <a:cubicBezTo>
                    <a:pt x="1789" y="6528"/>
                    <a:pt x="1705" y="6507"/>
                    <a:pt x="1695" y="6489"/>
                  </a:cubicBezTo>
                  <a:cubicBezTo>
                    <a:pt x="1688" y="6468"/>
                    <a:pt x="1737" y="6391"/>
                    <a:pt x="1761" y="6352"/>
                  </a:cubicBezTo>
                  <a:cubicBezTo>
                    <a:pt x="1818" y="6264"/>
                    <a:pt x="1874" y="6176"/>
                    <a:pt x="1842" y="6092"/>
                  </a:cubicBezTo>
                  <a:cubicBezTo>
                    <a:pt x="1811" y="6011"/>
                    <a:pt x="1709" y="5979"/>
                    <a:pt x="1610" y="5951"/>
                  </a:cubicBezTo>
                  <a:cubicBezTo>
                    <a:pt x="1565" y="5937"/>
                    <a:pt x="1484" y="5913"/>
                    <a:pt x="1470" y="5895"/>
                  </a:cubicBezTo>
                  <a:cubicBezTo>
                    <a:pt x="1466" y="5870"/>
                    <a:pt x="1515" y="5797"/>
                    <a:pt x="1543" y="5758"/>
                  </a:cubicBezTo>
                  <a:cubicBezTo>
                    <a:pt x="1600" y="5674"/>
                    <a:pt x="1659" y="5582"/>
                    <a:pt x="1631" y="5501"/>
                  </a:cubicBezTo>
                  <a:cubicBezTo>
                    <a:pt x="1603" y="5421"/>
                    <a:pt x="1501" y="5385"/>
                    <a:pt x="1403" y="5354"/>
                  </a:cubicBezTo>
                  <a:cubicBezTo>
                    <a:pt x="1357" y="5336"/>
                    <a:pt x="1276" y="5312"/>
                    <a:pt x="1266" y="5294"/>
                  </a:cubicBezTo>
                  <a:cubicBezTo>
                    <a:pt x="1262" y="5269"/>
                    <a:pt x="1311" y="5196"/>
                    <a:pt x="1340" y="5157"/>
                  </a:cubicBezTo>
                  <a:cubicBezTo>
                    <a:pt x="1399" y="5076"/>
                    <a:pt x="1459" y="4988"/>
                    <a:pt x="1434" y="4904"/>
                  </a:cubicBezTo>
                  <a:cubicBezTo>
                    <a:pt x="1410" y="4820"/>
                    <a:pt x="1308" y="4784"/>
                    <a:pt x="1210" y="4749"/>
                  </a:cubicBezTo>
                  <a:cubicBezTo>
                    <a:pt x="1167" y="4735"/>
                    <a:pt x="1087" y="4704"/>
                    <a:pt x="1076" y="4686"/>
                  </a:cubicBezTo>
                  <a:cubicBezTo>
                    <a:pt x="1072" y="4661"/>
                    <a:pt x="1125" y="4591"/>
                    <a:pt x="1153" y="4552"/>
                  </a:cubicBezTo>
                  <a:cubicBezTo>
                    <a:pt x="1213" y="4472"/>
                    <a:pt x="1276" y="4387"/>
                    <a:pt x="1255" y="4303"/>
                  </a:cubicBezTo>
                  <a:cubicBezTo>
                    <a:pt x="1231" y="4219"/>
                    <a:pt x="1129" y="4180"/>
                    <a:pt x="1034" y="4141"/>
                  </a:cubicBezTo>
                  <a:cubicBezTo>
                    <a:pt x="988" y="4124"/>
                    <a:pt x="911" y="4092"/>
                    <a:pt x="900" y="4074"/>
                  </a:cubicBezTo>
                  <a:cubicBezTo>
                    <a:pt x="897" y="4053"/>
                    <a:pt x="953" y="3983"/>
                    <a:pt x="981" y="3944"/>
                  </a:cubicBezTo>
                  <a:cubicBezTo>
                    <a:pt x="1044" y="3864"/>
                    <a:pt x="1111" y="3779"/>
                    <a:pt x="1090" y="3698"/>
                  </a:cubicBezTo>
                  <a:cubicBezTo>
                    <a:pt x="1065" y="3610"/>
                    <a:pt x="967" y="3572"/>
                    <a:pt x="872" y="3530"/>
                  </a:cubicBezTo>
                  <a:cubicBezTo>
                    <a:pt x="830" y="3512"/>
                    <a:pt x="749" y="3480"/>
                    <a:pt x="739" y="3463"/>
                  </a:cubicBezTo>
                  <a:cubicBezTo>
                    <a:pt x="739" y="3438"/>
                    <a:pt x="795" y="3368"/>
                    <a:pt x="826" y="3333"/>
                  </a:cubicBezTo>
                  <a:cubicBezTo>
                    <a:pt x="890" y="3252"/>
                    <a:pt x="957" y="3171"/>
                    <a:pt x="939" y="3087"/>
                  </a:cubicBezTo>
                  <a:cubicBezTo>
                    <a:pt x="918" y="2999"/>
                    <a:pt x="819" y="2957"/>
                    <a:pt x="725" y="2915"/>
                  </a:cubicBezTo>
                  <a:cubicBezTo>
                    <a:pt x="679" y="2897"/>
                    <a:pt x="602" y="2862"/>
                    <a:pt x="594" y="2844"/>
                  </a:cubicBezTo>
                  <a:cubicBezTo>
                    <a:pt x="591" y="2820"/>
                    <a:pt x="651" y="2749"/>
                    <a:pt x="682" y="2714"/>
                  </a:cubicBezTo>
                  <a:cubicBezTo>
                    <a:pt x="753" y="2633"/>
                    <a:pt x="816" y="2556"/>
                    <a:pt x="798" y="2475"/>
                  </a:cubicBezTo>
                  <a:cubicBezTo>
                    <a:pt x="781" y="2387"/>
                    <a:pt x="682" y="2338"/>
                    <a:pt x="587" y="2296"/>
                  </a:cubicBezTo>
                  <a:cubicBezTo>
                    <a:pt x="545" y="2275"/>
                    <a:pt x="471" y="2240"/>
                    <a:pt x="461" y="2222"/>
                  </a:cubicBezTo>
                  <a:cubicBezTo>
                    <a:pt x="461" y="2198"/>
                    <a:pt x="521" y="2131"/>
                    <a:pt x="556" y="2092"/>
                  </a:cubicBezTo>
                  <a:cubicBezTo>
                    <a:pt x="626" y="2015"/>
                    <a:pt x="693" y="1941"/>
                    <a:pt x="675" y="1857"/>
                  </a:cubicBezTo>
                  <a:cubicBezTo>
                    <a:pt x="661" y="1769"/>
                    <a:pt x="563" y="1720"/>
                    <a:pt x="468" y="1670"/>
                  </a:cubicBezTo>
                  <a:cubicBezTo>
                    <a:pt x="426" y="1649"/>
                    <a:pt x="352" y="1614"/>
                    <a:pt x="345" y="1597"/>
                  </a:cubicBezTo>
                  <a:cubicBezTo>
                    <a:pt x="345" y="1572"/>
                    <a:pt x="408" y="1505"/>
                    <a:pt x="440" y="1470"/>
                  </a:cubicBezTo>
                  <a:cubicBezTo>
                    <a:pt x="514" y="1393"/>
                    <a:pt x="580" y="1322"/>
                    <a:pt x="570" y="1238"/>
                  </a:cubicBezTo>
                  <a:cubicBezTo>
                    <a:pt x="552" y="1147"/>
                    <a:pt x="457" y="1094"/>
                    <a:pt x="363" y="1045"/>
                  </a:cubicBezTo>
                  <a:cubicBezTo>
                    <a:pt x="320" y="1024"/>
                    <a:pt x="250" y="985"/>
                    <a:pt x="243" y="971"/>
                  </a:cubicBezTo>
                  <a:cubicBezTo>
                    <a:pt x="240" y="946"/>
                    <a:pt x="313" y="869"/>
                    <a:pt x="345" y="837"/>
                  </a:cubicBezTo>
                  <a:cubicBezTo>
                    <a:pt x="419" y="767"/>
                    <a:pt x="486" y="697"/>
                    <a:pt x="475" y="619"/>
                  </a:cubicBezTo>
                  <a:cubicBezTo>
                    <a:pt x="461" y="518"/>
                    <a:pt x="355" y="458"/>
                    <a:pt x="264" y="405"/>
                  </a:cubicBezTo>
                  <a:cubicBezTo>
                    <a:pt x="225" y="384"/>
                    <a:pt x="166" y="349"/>
                    <a:pt x="159" y="342"/>
                  </a:cubicBezTo>
                  <a:cubicBezTo>
                    <a:pt x="152" y="282"/>
                    <a:pt x="180" y="257"/>
                    <a:pt x="257" y="212"/>
                  </a:cubicBezTo>
                  <a:cubicBezTo>
                    <a:pt x="324" y="170"/>
                    <a:pt x="415" y="117"/>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flipH="1">
              <a:off x="1121568" y="3718453"/>
              <a:ext cx="571234" cy="330824"/>
            </a:xfrm>
            <a:custGeom>
              <a:avLst/>
              <a:gdLst/>
              <a:ahLst/>
              <a:cxnLst/>
              <a:rect l="l" t="t" r="r" b="b"/>
              <a:pathLst>
                <a:path w="7357" h="4261" extrusionOk="0">
                  <a:moveTo>
                    <a:pt x="7212" y="1"/>
                  </a:moveTo>
                  <a:cubicBezTo>
                    <a:pt x="7065" y="1"/>
                    <a:pt x="1519" y="176"/>
                    <a:pt x="1519" y="176"/>
                  </a:cubicBezTo>
                  <a:lnTo>
                    <a:pt x="0" y="3940"/>
                  </a:lnTo>
                  <a:lnTo>
                    <a:pt x="6190" y="4260"/>
                  </a:lnTo>
                  <a:cubicBezTo>
                    <a:pt x="6190" y="4260"/>
                    <a:pt x="7357" y="1"/>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flipH="1">
              <a:off x="1201784" y="3797260"/>
              <a:ext cx="189842" cy="27640"/>
            </a:xfrm>
            <a:custGeom>
              <a:avLst/>
              <a:gdLst/>
              <a:ahLst/>
              <a:cxnLst/>
              <a:rect l="l" t="t" r="r" b="b"/>
              <a:pathLst>
                <a:path w="2445" h="356" extrusionOk="0">
                  <a:moveTo>
                    <a:pt x="576" y="0"/>
                  </a:moveTo>
                  <a:cubicBezTo>
                    <a:pt x="405" y="0"/>
                    <a:pt x="227" y="48"/>
                    <a:pt x="72" y="110"/>
                  </a:cubicBezTo>
                  <a:cubicBezTo>
                    <a:pt x="0" y="144"/>
                    <a:pt x="22" y="253"/>
                    <a:pt x="84" y="253"/>
                  </a:cubicBezTo>
                  <a:cubicBezTo>
                    <a:pt x="93" y="253"/>
                    <a:pt x="101" y="251"/>
                    <a:pt x="110" y="247"/>
                  </a:cubicBezTo>
                  <a:cubicBezTo>
                    <a:pt x="239" y="194"/>
                    <a:pt x="407" y="138"/>
                    <a:pt x="562" y="138"/>
                  </a:cubicBezTo>
                  <a:cubicBezTo>
                    <a:pt x="610" y="138"/>
                    <a:pt x="657" y="143"/>
                    <a:pt x="701" y="156"/>
                  </a:cubicBezTo>
                  <a:cubicBezTo>
                    <a:pt x="792" y="181"/>
                    <a:pt x="824" y="272"/>
                    <a:pt x="901" y="318"/>
                  </a:cubicBezTo>
                  <a:cubicBezTo>
                    <a:pt x="950" y="345"/>
                    <a:pt x="1008" y="355"/>
                    <a:pt x="1066" y="355"/>
                  </a:cubicBezTo>
                  <a:cubicBezTo>
                    <a:pt x="1082" y="355"/>
                    <a:pt x="1099" y="354"/>
                    <a:pt x="1116" y="353"/>
                  </a:cubicBezTo>
                  <a:cubicBezTo>
                    <a:pt x="1312" y="332"/>
                    <a:pt x="1502" y="286"/>
                    <a:pt x="1699" y="272"/>
                  </a:cubicBezTo>
                  <a:cubicBezTo>
                    <a:pt x="1774" y="268"/>
                    <a:pt x="1850" y="266"/>
                    <a:pt x="1926" y="266"/>
                  </a:cubicBezTo>
                  <a:cubicBezTo>
                    <a:pt x="2069" y="266"/>
                    <a:pt x="2212" y="273"/>
                    <a:pt x="2353" y="289"/>
                  </a:cubicBezTo>
                  <a:cubicBezTo>
                    <a:pt x="2356" y="290"/>
                    <a:pt x="2359" y="290"/>
                    <a:pt x="2362" y="290"/>
                  </a:cubicBezTo>
                  <a:cubicBezTo>
                    <a:pt x="2444" y="290"/>
                    <a:pt x="2441" y="159"/>
                    <a:pt x="2353" y="152"/>
                  </a:cubicBezTo>
                  <a:cubicBezTo>
                    <a:pt x="2200" y="135"/>
                    <a:pt x="2048" y="127"/>
                    <a:pt x="1895" y="127"/>
                  </a:cubicBezTo>
                  <a:cubicBezTo>
                    <a:pt x="1830" y="127"/>
                    <a:pt x="1764" y="128"/>
                    <a:pt x="1699" y="131"/>
                  </a:cubicBezTo>
                  <a:cubicBezTo>
                    <a:pt x="1597" y="138"/>
                    <a:pt x="1495" y="149"/>
                    <a:pt x="1397" y="163"/>
                  </a:cubicBezTo>
                  <a:cubicBezTo>
                    <a:pt x="1295" y="177"/>
                    <a:pt x="1193" y="205"/>
                    <a:pt x="1091" y="212"/>
                  </a:cubicBezTo>
                  <a:cubicBezTo>
                    <a:pt x="1080" y="213"/>
                    <a:pt x="1068" y="214"/>
                    <a:pt x="1057" y="214"/>
                  </a:cubicBezTo>
                  <a:cubicBezTo>
                    <a:pt x="1029" y="214"/>
                    <a:pt x="1000" y="210"/>
                    <a:pt x="975" y="195"/>
                  </a:cubicBezTo>
                  <a:cubicBezTo>
                    <a:pt x="929" y="173"/>
                    <a:pt x="908" y="121"/>
                    <a:pt x="870" y="89"/>
                  </a:cubicBezTo>
                  <a:cubicBezTo>
                    <a:pt x="813" y="36"/>
                    <a:pt x="740" y="15"/>
                    <a:pt x="666" y="5"/>
                  </a:cubicBezTo>
                  <a:cubicBezTo>
                    <a:pt x="636" y="2"/>
                    <a:pt x="606"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flipH="1">
              <a:off x="1217934" y="3847805"/>
              <a:ext cx="201178" cy="30280"/>
            </a:xfrm>
            <a:custGeom>
              <a:avLst/>
              <a:gdLst/>
              <a:ahLst/>
              <a:cxnLst/>
              <a:rect l="l" t="t" r="r" b="b"/>
              <a:pathLst>
                <a:path w="2591" h="390" extrusionOk="0">
                  <a:moveTo>
                    <a:pt x="703" y="0"/>
                  </a:moveTo>
                  <a:cubicBezTo>
                    <a:pt x="523" y="0"/>
                    <a:pt x="351" y="61"/>
                    <a:pt x="174" y="61"/>
                  </a:cubicBezTo>
                  <a:cubicBezTo>
                    <a:pt x="147" y="61"/>
                    <a:pt x="119" y="60"/>
                    <a:pt x="92" y="57"/>
                  </a:cubicBezTo>
                  <a:cubicBezTo>
                    <a:pt x="89" y="56"/>
                    <a:pt x="85" y="56"/>
                    <a:pt x="82" y="56"/>
                  </a:cubicBezTo>
                  <a:cubicBezTo>
                    <a:pt x="1" y="56"/>
                    <a:pt x="4" y="184"/>
                    <a:pt x="92" y="197"/>
                  </a:cubicBezTo>
                  <a:cubicBezTo>
                    <a:pt x="119" y="201"/>
                    <a:pt x="147" y="202"/>
                    <a:pt x="174" y="202"/>
                  </a:cubicBezTo>
                  <a:cubicBezTo>
                    <a:pt x="351" y="202"/>
                    <a:pt x="523" y="141"/>
                    <a:pt x="703" y="141"/>
                  </a:cubicBezTo>
                  <a:cubicBezTo>
                    <a:pt x="707" y="141"/>
                    <a:pt x="711" y="141"/>
                    <a:pt x="715" y="141"/>
                  </a:cubicBezTo>
                  <a:cubicBezTo>
                    <a:pt x="819" y="141"/>
                    <a:pt x="907" y="188"/>
                    <a:pt x="1006" y="215"/>
                  </a:cubicBezTo>
                  <a:cubicBezTo>
                    <a:pt x="1062" y="230"/>
                    <a:pt x="1119" y="235"/>
                    <a:pt x="1177" y="235"/>
                  </a:cubicBezTo>
                  <a:cubicBezTo>
                    <a:pt x="1223" y="235"/>
                    <a:pt x="1269" y="232"/>
                    <a:pt x="1315" y="229"/>
                  </a:cubicBezTo>
                  <a:cubicBezTo>
                    <a:pt x="1328" y="229"/>
                    <a:pt x="1340" y="228"/>
                    <a:pt x="1352" y="228"/>
                  </a:cubicBezTo>
                  <a:cubicBezTo>
                    <a:pt x="1449" y="228"/>
                    <a:pt x="1533" y="242"/>
                    <a:pt x="1621" y="289"/>
                  </a:cubicBezTo>
                  <a:cubicBezTo>
                    <a:pt x="1705" y="334"/>
                    <a:pt x="1786" y="370"/>
                    <a:pt x="1881" y="384"/>
                  </a:cubicBezTo>
                  <a:cubicBezTo>
                    <a:pt x="1914" y="387"/>
                    <a:pt x="1947" y="389"/>
                    <a:pt x="1980" y="389"/>
                  </a:cubicBezTo>
                  <a:cubicBezTo>
                    <a:pt x="2129" y="389"/>
                    <a:pt x="2279" y="356"/>
                    <a:pt x="2429" y="356"/>
                  </a:cubicBezTo>
                  <a:cubicBezTo>
                    <a:pt x="2454" y="356"/>
                    <a:pt x="2478" y="357"/>
                    <a:pt x="2503" y="359"/>
                  </a:cubicBezTo>
                  <a:cubicBezTo>
                    <a:pt x="2505" y="359"/>
                    <a:pt x="2507" y="359"/>
                    <a:pt x="2509" y="359"/>
                  </a:cubicBezTo>
                  <a:cubicBezTo>
                    <a:pt x="2591" y="359"/>
                    <a:pt x="2589" y="225"/>
                    <a:pt x="2503" y="218"/>
                  </a:cubicBezTo>
                  <a:cubicBezTo>
                    <a:pt x="2482" y="217"/>
                    <a:pt x="2461" y="216"/>
                    <a:pt x="2439" y="216"/>
                  </a:cubicBezTo>
                  <a:cubicBezTo>
                    <a:pt x="2294" y="216"/>
                    <a:pt x="2150" y="252"/>
                    <a:pt x="2006" y="252"/>
                  </a:cubicBezTo>
                  <a:cubicBezTo>
                    <a:pt x="1962" y="252"/>
                    <a:pt x="1918" y="248"/>
                    <a:pt x="1874" y="239"/>
                  </a:cubicBezTo>
                  <a:cubicBezTo>
                    <a:pt x="1775" y="222"/>
                    <a:pt x="1695" y="162"/>
                    <a:pt x="1607" y="127"/>
                  </a:cubicBezTo>
                  <a:cubicBezTo>
                    <a:pt x="1529" y="95"/>
                    <a:pt x="1452" y="87"/>
                    <a:pt x="1372" y="87"/>
                  </a:cubicBezTo>
                  <a:cubicBezTo>
                    <a:pt x="1354" y="87"/>
                    <a:pt x="1337" y="88"/>
                    <a:pt x="1319" y="88"/>
                  </a:cubicBezTo>
                  <a:cubicBezTo>
                    <a:pt x="1274" y="91"/>
                    <a:pt x="1232" y="94"/>
                    <a:pt x="1190" y="94"/>
                  </a:cubicBezTo>
                  <a:cubicBezTo>
                    <a:pt x="1126" y="94"/>
                    <a:pt x="1063" y="87"/>
                    <a:pt x="999" y="64"/>
                  </a:cubicBezTo>
                  <a:cubicBezTo>
                    <a:pt x="900" y="29"/>
                    <a:pt x="809"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flipH="1">
              <a:off x="1263123" y="3915742"/>
              <a:ext cx="155989" cy="23214"/>
            </a:xfrm>
            <a:custGeom>
              <a:avLst/>
              <a:gdLst/>
              <a:ahLst/>
              <a:cxnLst/>
              <a:rect l="l" t="t" r="r" b="b"/>
              <a:pathLst>
                <a:path w="2009" h="299" extrusionOk="0">
                  <a:moveTo>
                    <a:pt x="514" y="0"/>
                  </a:moveTo>
                  <a:cubicBezTo>
                    <a:pt x="417" y="0"/>
                    <a:pt x="321" y="5"/>
                    <a:pt x="226" y="5"/>
                  </a:cubicBezTo>
                  <a:cubicBezTo>
                    <a:pt x="181" y="5"/>
                    <a:pt x="137" y="4"/>
                    <a:pt x="92" y="1"/>
                  </a:cubicBezTo>
                  <a:cubicBezTo>
                    <a:pt x="91" y="1"/>
                    <a:pt x="90" y="1"/>
                    <a:pt x="89" y="1"/>
                  </a:cubicBezTo>
                  <a:cubicBezTo>
                    <a:pt x="1" y="1"/>
                    <a:pt x="2" y="138"/>
                    <a:pt x="92" y="141"/>
                  </a:cubicBezTo>
                  <a:cubicBezTo>
                    <a:pt x="135" y="144"/>
                    <a:pt x="178" y="145"/>
                    <a:pt x="221" y="145"/>
                  </a:cubicBezTo>
                  <a:cubicBezTo>
                    <a:pt x="313" y="145"/>
                    <a:pt x="406" y="141"/>
                    <a:pt x="498" y="141"/>
                  </a:cubicBezTo>
                  <a:cubicBezTo>
                    <a:pt x="516" y="141"/>
                    <a:pt x="534" y="141"/>
                    <a:pt x="552" y="141"/>
                  </a:cubicBezTo>
                  <a:cubicBezTo>
                    <a:pt x="700" y="141"/>
                    <a:pt x="837" y="180"/>
                    <a:pt x="981" y="201"/>
                  </a:cubicBezTo>
                  <a:cubicBezTo>
                    <a:pt x="1122" y="222"/>
                    <a:pt x="1269" y="212"/>
                    <a:pt x="1413" y="219"/>
                  </a:cubicBezTo>
                  <a:cubicBezTo>
                    <a:pt x="1575" y="229"/>
                    <a:pt x="1733" y="254"/>
                    <a:pt x="1888" y="296"/>
                  </a:cubicBezTo>
                  <a:cubicBezTo>
                    <a:pt x="1894" y="297"/>
                    <a:pt x="1900" y="298"/>
                    <a:pt x="1906" y="298"/>
                  </a:cubicBezTo>
                  <a:cubicBezTo>
                    <a:pt x="1981" y="298"/>
                    <a:pt x="2008" y="182"/>
                    <a:pt x="1927" y="159"/>
                  </a:cubicBezTo>
                  <a:cubicBezTo>
                    <a:pt x="1779" y="120"/>
                    <a:pt x="1631" y="96"/>
                    <a:pt x="1480" y="85"/>
                  </a:cubicBezTo>
                  <a:cubicBezTo>
                    <a:pt x="1319" y="71"/>
                    <a:pt x="1157" y="85"/>
                    <a:pt x="999" y="64"/>
                  </a:cubicBezTo>
                  <a:cubicBezTo>
                    <a:pt x="855" y="43"/>
                    <a:pt x="718" y="1"/>
                    <a:pt x="570" y="1"/>
                  </a:cubicBezTo>
                  <a:cubicBezTo>
                    <a:pt x="551" y="0"/>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flipH="1">
              <a:off x="1284242" y="3955573"/>
              <a:ext cx="153970" cy="26320"/>
            </a:xfrm>
            <a:custGeom>
              <a:avLst/>
              <a:gdLst/>
              <a:ahLst/>
              <a:cxnLst/>
              <a:rect l="l" t="t" r="r" b="b"/>
              <a:pathLst>
                <a:path w="1983" h="339" extrusionOk="0">
                  <a:moveTo>
                    <a:pt x="92" y="1"/>
                  </a:moveTo>
                  <a:cubicBezTo>
                    <a:pt x="1" y="1"/>
                    <a:pt x="1" y="138"/>
                    <a:pt x="92" y="141"/>
                  </a:cubicBezTo>
                  <a:cubicBezTo>
                    <a:pt x="398" y="148"/>
                    <a:pt x="696" y="212"/>
                    <a:pt x="995" y="264"/>
                  </a:cubicBezTo>
                  <a:cubicBezTo>
                    <a:pt x="1136" y="289"/>
                    <a:pt x="1276" y="310"/>
                    <a:pt x="1417" y="321"/>
                  </a:cubicBezTo>
                  <a:cubicBezTo>
                    <a:pt x="1575" y="335"/>
                    <a:pt x="1733" y="331"/>
                    <a:pt x="1891" y="338"/>
                  </a:cubicBezTo>
                  <a:cubicBezTo>
                    <a:pt x="1893" y="338"/>
                    <a:pt x="1894" y="338"/>
                    <a:pt x="1895" y="338"/>
                  </a:cubicBezTo>
                  <a:cubicBezTo>
                    <a:pt x="1983" y="338"/>
                    <a:pt x="1982" y="201"/>
                    <a:pt x="1891" y="198"/>
                  </a:cubicBezTo>
                  <a:cubicBezTo>
                    <a:pt x="1733" y="191"/>
                    <a:pt x="1575" y="198"/>
                    <a:pt x="1417" y="184"/>
                  </a:cubicBezTo>
                  <a:cubicBezTo>
                    <a:pt x="1266" y="169"/>
                    <a:pt x="1118" y="145"/>
                    <a:pt x="967" y="117"/>
                  </a:cubicBezTo>
                  <a:cubicBezTo>
                    <a:pt x="679" y="64"/>
                    <a:pt x="38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flipH="1">
              <a:off x="1536102" y="3693608"/>
              <a:ext cx="591733" cy="389753"/>
            </a:xfrm>
            <a:custGeom>
              <a:avLst/>
              <a:gdLst/>
              <a:ahLst/>
              <a:cxnLst/>
              <a:rect l="l" t="t" r="r" b="b"/>
              <a:pathLst>
                <a:path w="7621" h="5020" extrusionOk="0">
                  <a:moveTo>
                    <a:pt x="1314" y="1"/>
                  </a:moveTo>
                  <a:cubicBezTo>
                    <a:pt x="1191" y="1"/>
                    <a:pt x="1" y="4376"/>
                    <a:pt x="1" y="4376"/>
                  </a:cubicBezTo>
                  <a:lnTo>
                    <a:pt x="7006" y="5020"/>
                  </a:lnTo>
                  <a:lnTo>
                    <a:pt x="7621" y="524"/>
                  </a:lnTo>
                  <a:lnTo>
                    <a:pt x="1315" y="1"/>
                  </a:lnTo>
                  <a:cubicBezTo>
                    <a:pt x="1315" y="1"/>
                    <a:pt x="1315" y="1"/>
                    <a:pt x="1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flipH="1">
              <a:off x="1789154" y="3717289"/>
              <a:ext cx="91311" cy="329271"/>
            </a:xfrm>
            <a:custGeom>
              <a:avLst/>
              <a:gdLst/>
              <a:ahLst/>
              <a:cxnLst/>
              <a:rect l="l" t="t" r="r" b="b"/>
              <a:pathLst>
                <a:path w="1176" h="4241" extrusionOk="0">
                  <a:moveTo>
                    <a:pt x="1090" y="1"/>
                  </a:moveTo>
                  <a:cubicBezTo>
                    <a:pt x="1063" y="1"/>
                    <a:pt x="1037" y="16"/>
                    <a:pt x="1029" y="51"/>
                  </a:cubicBezTo>
                  <a:cubicBezTo>
                    <a:pt x="688" y="1418"/>
                    <a:pt x="351" y="2789"/>
                    <a:pt x="13" y="4156"/>
                  </a:cubicBezTo>
                  <a:cubicBezTo>
                    <a:pt x="1" y="4207"/>
                    <a:pt x="44" y="4241"/>
                    <a:pt x="85" y="4241"/>
                  </a:cubicBezTo>
                  <a:cubicBezTo>
                    <a:pt x="112" y="4241"/>
                    <a:pt x="138" y="4226"/>
                    <a:pt x="147" y="4191"/>
                  </a:cubicBezTo>
                  <a:cubicBezTo>
                    <a:pt x="488" y="2824"/>
                    <a:pt x="825" y="1457"/>
                    <a:pt x="1163" y="89"/>
                  </a:cubicBezTo>
                  <a:cubicBezTo>
                    <a:pt x="1175" y="36"/>
                    <a:pt x="1131"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flipH="1">
              <a:off x="2066028" y="3895555"/>
              <a:ext cx="97833" cy="137966"/>
            </a:xfrm>
            <a:custGeom>
              <a:avLst/>
              <a:gdLst/>
              <a:ahLst/>
              <a:cxnLst/>
              <a:rect l="l" t="t" r="r" b="b"/>
              <a:pathLst>
                <a:path w="1260" h="1777" extrusionOk="0">
                  <a:moveTo>
                    <a:pt x="1259" y="1"/>
                  </a:moveTo>
                  <a:lnTo>
                    <a:pt x="542" y="36"/>
                  </a:lnTo>
                  <a:lnTo>
                    <a:pt x="1" y="1747"/>
                  </a:lnTo>
                  <a:cubicBezTo>
                    <a:pt x="1" y="1747"/>
                    <a:pt x="361" y="1776"/>
                    <a:pt x="448" y="1776"/>
                  </a:cubicBezTo>
                  <a:cubicBezTo>
                    <a:pt x="456" y="1776"/>
                    <a:pt x="462" y="1776"/>
                    <a:pt x="465" y="1775"/>
                  </a:cubicBezTo>
                  <a:lnTo>
                    <a:pt x="1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flipH="1">
              <a:off x="1321031" y="3664181"/>
              <a:ext cx="609436" cy="332998"/>
            </a:xfrm>
            <a:custGeom>
              <a:avLst/>
              <a:gdLst/>
              <a:ahLst/>
              <a:cxnLst/>
              <a:rect l="l" t="t" r="r" b="b"/>
              <a:pathLst>
                <a:path w="7849" h="4289" extrusionOk="0">
                  <a:moveTo>
                    <a:pt x="7848" y="0"/>
                  </a:moveTo>
                  <a:lnTo>
                    <a:pt x="1079" y="56"/>
                  </a:lnTo>
                  <a:lnTo>
                    <a:pt x="0" y="3821"/>
                  </a:lnTo>
                  <a:lnTo>
                    <a:pt x="6801" y="4288"/>
                  </a:lnTo>
                  <a:lnTo>
                    <a:pt x="7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flipH="1">
              <a:off x="1650947" y="3898273"/>
              <a:ext cx="222453" cy="39907"/>
            </a:xfrm>
            <a:custGeom>
              <a:avLst/>
              <a:gdLst/>
              <a:ahLst/>
              <a:cxnLst/>
              <a:rect l="l" t="t" r="r" b="b"/>
              <a:pathLst>
                <a:path w="2865" h="514" extrusionOk="0">
                  <a:moveTo>
                    <a:pt x="591" y="0"/>
                  </a:moveTo>
                  <a:cubicBezTo>
                    <a:pt x="411" y="0"/>
                    <a:pt x="267" y="165"/>
                    <a:pt x="87" y="194"/>
                  </a:cubicBezTo>
                  <a:cubicBezTo>
                    <a:pt x="1" y="211"/>
                    <a:pt x="31" y="332"/>
                    <a:pt x="110" y="332"/>
                  </a:cubicBezTo>
                  <a:cubicBezTo>
                    <a:pt x="114" y="332"/>
                    <a:pt x="118" y="332"/>
                    <a:pt x="123" y="331"/>
                  </a:cubicBezTo>
                  <a:cubicBezTo>
                    <a:pt x="246" y="310"/>
                    <a:pt x="337" y="236"/>
                    <a:pt x="442" y="183"/>
                  </a:cubicBezTo>
                  <a:cubicBezTo>
                    <a:pt x="485" y="161"/>
                    <a:pt x="541" y="141"/>
                    <a:pt x="592" y="141"/>
                  </a:cubicBezTo>
                  <a:cubicBezTo>
                    <a:pt x="638" y="141"/>
                    <a:pt x="681" y="158"/>
                    <a:pt x="706" y="205"/>
                  </a:cubicBezTo>
                  <a:cubicBezTo>
                    <a:pt x="755" y="292"/>
                    <a:pt x="787" y="359"/>
                    <a:pt x="896" y="380"/>
                  </a:cubicBezTo>
                  <a:cubicBezTo>
                    <a:pt x="915" y="384"/>
                    <a:pt x="934" y="386"/>
                    <a:pt x="953" y="386"/>
                  </a:cubicBezTo>
                  <a:cubicBezTo>
                    <a:pt x="1036" y="386"/>
                    <a:pt x="1114" y="351"/>
                    <a:pt x="1191" y="317"/>
                  </a:cubicBezTo>
                  <a:cubicBezTo>
                    <a:pt x="1243" y="294"/>
                    <a:pt x="1294" y="271"/>
                    <a:pt x="1350" y="271"/>
                  </a:cubicBezTo>
                  <a:cubicBezTo>
                    <a:pt x="1362" y="271"/>
                    <a:pt x="1375" y="272"/>
                    <a:pt x="1388" y="275"/>
                  </a:cubicBezTo>
                  <a:cubicBezTo>
                    <a:pt x="1448" y="285"/>
                    <a:pt x="1500" y="317"/>
                    <a:pt x="1557" y="345"/>
                  </a:cubicBezTo>
                  <a:cubicBezTo>
                    <a:pt x="1635" y="378"/>
                    <a:pt x="1707" y="396"/>
                    <a:pt x="1785" y="396"/>
                  </a:cubicBezTo>
                  <a:cubicBezTo>
                    <a:pt x="1816" y="396"/>
                    <a:pt x="1847" y="393"/>
                    <a:pt x="1880" y="387"/>
                  </a:cubicBezTo>
                  <a:cubicBezTo>
                    <a:pt x="1991" y="369"/>
                    <a:pt x="2090" y="344"/>
                    <a:pt x="2196" y="344"/>
                  </a:cubicBezTo>
                  <a:cubicBezTo>
                    <a:pt x="2235" y="344"/>
                    <a:pt x="2274" y="347"/>
                    <a:pt x="2316" y="356"/>
                  </a:cubicBezTo>
                  <a:cubicBezTo>
                    <a:pt x="2456" y="384"/>
                    <a:pt x="2590" y="444"/>
                    <a:pt x="2720" y="507"/>
                  </a:cubicBezTo>
                  <a:cubicBezTo>
                    <a:pt x="2731" y="511"/>
                    <a:pt x="2741" y="513"/>
                    <a:pt x="2751" y="513"/>
                  </a:cubicBezTo>
                  <a:cubicBezTo>
                    <a:pt x="2820" y="513"/>
                    <a:pt x="2864" y="418"/>
                    <a:pt x="2794" y="384"/>
                  </a:cubicBezTo>
                  <a:cubicBezTo>
                    <a:pt x="2589" y="290"/>
                    <a:pt x="2382" y="203"/>
                    <a:pt x="2160" y="203"/>
                  </a:cubicBezTo>
                  <a:cubicBezTo>
                    <a:pt x="2107" y="203"/>
                    <a:pt x="2054" y="208"/>
                    <a:pt x="1999" y="219"/>
                  </a:cubicBezTo>
                  <a:cubicBezTo>
                    <a:pt x="1930" y="232"/>
                    <a:pt x="1857" y="258"/>
                    <a:pt x="1784" y="258"/>
                  </a:cubicBezTo>
                  <a:cubicBezTo>
                    <a:pt x="1780" y="258"/>
                    <a:pt x="1775" y="257"/>
                    <a:pt x="1771" y="257"/>
                  </a:cubicBezTo>
                  <a:cubicBezTo>
                    <a:pt x="1701" y="257"/>
                    <a:pt x="1641" y="229"/>
                    <a:pt x="1578" y="198"/>
                  </a:cubicBezTo>
                  <a:cubicBezTo>
                    <a:pt x="1498" y="161"/>
                    <a:pt x="1421" y="133"/>
                    <a:pt x="1339" y="133"/>
                  </a:cubicBezTo>
                  <a:cubicBezTo>
                    <a:pt x="1309" y="133"/>
                    <a:pt x="1279" y="136"/>
                    <a:pt x="1247" y="145"/>
                  </a:cubicBezTo>
                  <a:cubicBezTo>
                    <a:pt x="1158" y="169"/>
                    <a:pt x="1061" y="248"/>
                    <a:pt x="963" y="248"/>
                  </a:cubicBezTo>
                  <a:cubicBezTo>
                    <a:pt x="945" y="248"/>
                    <a:pt x="927" y="246"/>
                    <a:pt x="910" y="240"/>
                  </a:cubicBezTo>
                  <a:cubicBezTo>
                    <a:pt x="847" y="222"/>
                    <a:pt x="843" y="148"/>
                    <a:pt x="808" y="99"/>
                  </a:cubicBezTo>
                  <a:cubicBezTo>
                    <a:pt x="783" y="64"/>
                    <a:pt x="745" y="36"/>
                    <a:pt x="703" y="22"/>
                  </a:cubicBezTo>
                  <a:cubicBezTo>
                    <a:pt x="664" y="7"/>
                    <a:pt x="627"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flipH="1">
              <a:off x="1620976" y="3846097"/>
              <a:ext cx="225869" cy="29503"/>
            </a:xfrm>
            <a:custGeom>
              <a:avLst/>
              <a:gdLst/>
              <a:ahLst/>
              <a:cxnLst/>
              <a:rect l="l" t="t" r="r" b="b"/>
              <a:pathLst>
                <a:path w="2909" h="380" extrusionOk="0">
                  <a:moveTo>
                    <a:pt x="742" y="1"/>
                  </a:moveTo>
                  <a:cubicBezTo>
                    <a:pt x="731" y="1"/>
                    <a:pt x="720" y="1"/>
                    <a:pt x="708" y="1"/>
                  </a:cubicBezTo>
                  <a:cubicBezTo>
                    <a:pt x="575" y="11"/>
                    <a:pt x="438" y="51"/>
                    <a:pt x="303" y="51"/>
                  </a:cubicBezTo>
                  <a:cubicBezTo>
                    <a:pt x="238" y="51"/>
                    <a:pt x="174" y="42"/>
                    <a:pt x="111" y="15"/>
                  </a:cubicBezTo>
                  <a:cubicBezTo>
                    <a:pt x="102" y="12"/>
                    <a:pt x="93" y="10"/>
                    <a:pt x="85" y="10"/>
                  </a:cubicBezTo>
                  <a:cubicBezTo>
                    <a:pt x="23" y="10"/>
                    <a:pt x="1" y="121"/>
                    <a:pt x="76" y="149"/>
                  </a:cubicBezTo>
                  <a:cubicBezTo>
                    <a:pt x="145" y="178"/>
                    <a:pt x="217" y="188"/>
                    <a:pt x="288" y="188"/>
                  </a:cubicBezTo>
                  <a:cubicBezTo>
                    <a:pt x="416" y="188"/>
                    <a:pt x="545" y="157"/>
                    <a:pt x="673" y="145"/>
                  </a:cubicBezTo>
                  <a:cubicBezTo>
                    <a:pt x="700" y="143"/>
                    <a:pt x="726" y="141"/>
                    <a:pt x="752" y="141"/>
                  </a:cubicBezTo>
                  <a:cubicBezTo>
                    <a:pt x="834" y="141"/>
                    <a:pt x="910" y="157"/>
                    <a:pt x="983" y="205"/>
                  </a:cubicBezTo>
                  <a:cubicBezTo>
                    <a:pt x="1078" y="269"/>
                    <a:pt x="1151" y="346"/>
                    <a:pt x="1267" y="370"/>
                  </a:cubicBezTo>
                  <a:cubicBezTo>
                    <a:pt x="1302" y="377"/>
                    <a:pt x="1338" y="380"/>
                    <a:pt x="1373" y="380"/>
                  </a:cubicBezTo>
                  <a:cubicBezTo>
                    <a:pt x="1449" y="380"/>
                    <a:pt x="1525" y="366"/>
                    <a:pt x="1598" y="349"/>
                  </a:cubicBezTo>
                  <a:cubicBezTo>
                    <a:pt x="1709" y="325"/>
                    <a:pt x="1818" y="302"/>
                    <a:pt x="1932" y="302"/>
                  </a:cubicBezTo>
                  <a:cubicBezTo>
                    <a:pt x="1947" y="302"/>
                    <a:pt x="1962" y="303"/>
                    <a:pt x="1977" y="304"/>
                  </a:cubicBezTo>
                  <a:cubicBezTo>
                    <a:pt x="2258" y="311"/>
                    <a:pt x="2540" y="342"/>
                    <a:pt x="2817" y="363"/>
                  </a:cubicBezTo>
                  <a:cubicBezTo>
                    <a:pt x="2820" y="364"/>
                    <a:pt x="2822" y="364"/>
                    <a:pt x="2824" y="364"/>
                  </a:cubicBezTo>
                  <a:cubicBezTo>
                    <a:pt x="2909" y="364"/>
                    <a:pt x="2906" y="230"/>
                    <a:pt x="2817" y="223"/>
                  </a:cubicBezTo>
                  <a:cubicBezTo>
                    <a:pt x="2550" y="202"/>
                    <a:pt x="2280" y="177"/>
                    <a:pt x="2009" y="163"/>
                  </a:cubicBezTo>
                  <a:cubicBezTo>
                    <a:pt x="1984" y="162"/>
                    <a:pt x="1960" y="161"/>
                    <a:pt x="1936" y="161"/>
                  </a:cubicBezTo>
                  <a:cubicBezTo>
                    <a:pt x="1839" y="161"/>
                    <a:pt x="1746" y="172"/>
                    <a:pt x="1650" y="195"/>
                  </a:cubicBezTo>
                  <a:cubicBezTo>
                    <a:pt x="1561" y="213"/>
                    <a:pt x="1466" y="241"/>
                    <a:pt x="1373" y="241"/>
                  </a:cubicBezTo>
                  <a:cubicBezTo>
                    <a:pt x="1341" y="241"/>
                    <a:pt x="1309" y="238"/>
                    <a:pt x="1278" y="230"/>
                  </a:cubicBezTo>
                  <a:cubicBezTo>
                    <a:pt x="1165" y="198"/>
                    <a:pt x="1088" y="93"/>
                    <a:pt x="983" y="47"/>
                  </a:cubicBezTo>
                  <a:cubicBezTo>
                    <a:pt x="908" y="13"/>
                    <a:pt x="826" y="1"/>
                    <a:pt x="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flipH="1">
              <a:off x="1747849" y="3697179"/>
              <a:ext cx="63048" cy="92935"/>
            </a:xfrm>
            <a:custGeom>
              <a:avLst/>
              <a:gdLst/>
              <a:ahLst/>
              <a:cxnLst/>
              <a:rect l="l" t="t" r="r" b="b"/>
              <a:pathLst>
                <a:path w="812" h="1197" extrusionOk="0">
                  <a:moveTo>
                    <a:pt x="607" y="142"/>
                  </a:moveTo>
                  <a:cubicBezTo>
                    <a:pt x="625" y="142"/>
                    <a:pt x="643" y="143"/>
                    <a:pt x="660" y="144"/>
                  </a:cubicBezTo>
                  <a:lnTo>
                    <a:pt x="660" y="144"/>
                  </a:lnTo>
                  <a:cubicBezTo>
                    <a:pt x="659" y="158"/>
                    <a:pt x="658" y="171"/>
                    <a:pt x="657" y="173"/>
                  </a:cubicBezTo>
                  <a:cubicBezTo>
                    <a:pt x="639" y="317"/>
                    <a:pt x="622" y="464"/>
                    <a:pt x="600" y="608"/>
                  </a:cubicBezTo>
                  <a:cubicBezTo>
                    <a:pt x="593" y="679"/>
                    <a:pt x="583" y="753"/>
                    <a:pt x="572" y="823"/>
                  </a:cubicBezTo>
                  <a:cubicBezTo>
                    <a:pt x="569" y="861"/>
                    <a:pt x="565" y="897"/>
                    <a:pt x="558" y="935"/>
                  </a:cubicBezTo>
                  <a:cubicBezTo>
                    <a:pt x="558" y="938"/>
                    <a:pt x="553" y="961"/>
                    <a:pt x="556" y="961"/>
                  </a:cubicBezTo>
                  <a:lnTo>
                    <a:pt x="556" y="961"/>
                  </a:lnTo>
                  <a:cubicBezTo>
                    <a:pt x="544" y="967"/>
                    <a:pt x="512" y="970"/>
                    <a:pt x="502" y="970"/>
                  </a:cubicBezTo>
                  <a:lnTo>
                    <a:pt x="175" y="1036"/>
                  </a:lnTo>
                  <a:lnTo>
                    <a:pt x="175" y="1036"/>
                  </a:lnTo>
                  <a:cubicBezTo>
                    <a:pt x="247" y="757"/>
                    <a:pt x="318" y="480"/>
                    <a:pt x="390" y="201"/>
                  </a:cubicBezTo>
                  <a:cubicBezTo>
                    <a:pt x="392" y="192"/>
                    <a:pt x="393" y="184"/>
                    <a:pt x="392" y="177"/>
                  </a:cubicBezTo>
                  <a:lnTo>
                    <a:pt x="392" y="177"/>
                  </a:lnTo>
                  <a:cubicBezTo>
                    <a:pt x="445" y="162"/>
                    <a:pt x="500" y="150"/>
                    <a:pt x="555" y="144"/>
                  </a:cubicBezTo>
                  <a:cubicBezTo>
                    <a:pt x="572" y="143"/>
                    <a:pt x="590" y="142"/>
                    <a:pt x="607" y="142"/>
                  </a:cubicBezTo>
                  <a:close/>
                  <a:moveTo>
                    <a:pt x="649" y="0"/>
                  </a:moveTo>
                  <a:cubicBezTo>
                    <a:pt x="622" y="0"/>
                    <a:pt x="595" y="3"/>
                    <a:pt x="572" y="4"/>
                  </a:cubicBezTo>
                  <a:cubicBezTo>
                    <a:pt x="484" y="7"/>
                    <a:pt x="397" y="25"/>
                    <a:pt x="309" y="57"/>
                  </a:cubicBezTo>
                  <a:cubicBezTo>
                    <a:pt x="267" y="71"/>
                    <a:pt x="255" y="111"/>
                    <a:pt x="265" y="144"/>
                  </a:cubicBezTo>
                  <a:lnTo>
                    <a:pt x="265" y="144"/>
                  </a:lnTo>
                  <a:cubicBezTo>
                    <a:pt x="261" y="150"/>
                    <a:pt x="258" y="157"/>
                    <a:pt x="256" y="166"/>
                  </a:cubicBezTo>
                  <a:cubicBezTo>
                    <a:pt x="175" y="478"/>
                    <a:pt x="94" y="795"/>
                    <a:pt x="13" y="1107"/>
                  </a:cubicBezTo>
                  <a:cubicBezTo>
                    <a:pt x="1" y="1159"/>
                    <a:pt x="41" y="1196"/>
                    <a:pt x="86" y="1196"/>
                  </a:cubicBezTo>
                  <a:cubicBezTo>
                    <a:pt x="90" y="1196"/>
                    <a:pt x="94" y="1196"/>
                    <a:pt x="98" y="1195"/>
                  </a:cubicBezTo>
                  <a:lnTo>
                    <a:pt x="379" y="1139"/>
                  </a:lnTo>
                  <a:cubicBezTo>
                    <a:pt x="428" y="1129"/>
                    <a:pt x="474" y="1122"/>
                    <a:pt x="520" y="1111"/>
                  </a:cubicBezTo>
                  <a:cubicBezTo>
                    <a:pt x="555" y="1104"/>
                    <a:pt x="593" y="1100"/>
                    <a:pt x="625" y="1086"/>
                  </a:cubicBezTo>
                  <a:cubicBezTo>
                    <a:pt x="706" y="1044"/>
                    <a:pt x="699" y="942"/>
                    <a:pt x="709" y="865"/>
                  </a:cubicBezTo>
                  <a:cubicBezTo>
                    <a:pt x="720" y="774"/>
                    <a:pt x="734" y="679"/>
                    <a:pt x="745" y="587"/>
                  </a:cubicBezTo>
                  <a:cubicBezTo>
                    <a:pt x="755" y="496"/>
                    <a:pt x="769" y="405"/>
                    <a:pt x="780" y="313"/>
                  </a:cubicBezTo>
                  <a:cubicBezTo>
                    <a:pt x="787" y="267"/>
                    <a:pt x="794" y="218"/>
                    <a:pt x="797" y="173"/>
                  </a:cubicBezTo>
                  <a:cubicBezTo>
                    <a:pt x="804" y="134"/>
                    <a:pt x="811" y="95"/>
                    <a:pt x="790" y="60"/>
                  </a:cubicBezTo>
                  <a:cubicBezTo>
                    <a:pt x="764" y="10"/>
                    <a:pt x="706" y="0"/>
                    <a:pt x="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flipH="1">
              <a:off x="1688375" y="3699043"/>
              <a:ext cx="54119" cy="108774"/>
            </a:xfrm>
            <a:custGeom>
              <a:avLst/>
              <a:gdLst/>
              <a:ahLst/>
              <a:cxnLst/>
              <a:rect l="l" t="t" r="r" b="b"/>
              <a:pathLst>
                <a:path w="697" h="1401" extrusionOk="0">
                  <a:moveTo>
                    <a:pt x="257" y="153"/>
                  </a:moveTo>
                  <a:cubicBezTo>
                    <a:pt x="262" y="154"/>
                    <a:pt x="266" y="155"/>
                    <a:pt x="271" y="156"/>
                  </a:cubicBezTo>
                  <a:cubicBezTo>
                    <a:pt x="335" y="159"/>
                    <a:pt x="401" y="170"/>
                    <a:pt x="465" y="184"/>
                  </a:cubicBezTo>
                  <a:cubicBezTo>
                    <a:pt x="486" y="191"/>
                    <a:pt x="510" y="201"/>
                    <a:pt x="531" y="201"/>
                  </a:cubicBezTo>
                  <a:cubicBezTo>
                    <a:pt x="540" y="208"/>
                    <a:pt x="546" y="211"/>
                    <a:pt x="551" y="211"/>
                  </a:cubicBezTo>
                  <a:cubicBezTo>
                    <a:pt x="553" y="211"/>
                    <a:pt x="555" y="210"/>
                    <a:pt x="556" y="208"/>
                  </a:cubicBezTo>
                  <a:lnTo>
                    <a:pt x="556" y="208"/>
                  </a:lnTo>
                  <a:cubicBezTo>
                    <a:pt x="556" y="219"/>
                    <a:pt x="555" y="229"/>
                    <a:pt x="552" y="240"/>
                  </a:cubicBezTo>
                  <a:cubicBezTo>
                    <a:pt x="549" y="359"/>
                    <a:pt x="542" y="479"/>
                    <a:pt x="535" y="598"/>
                  </a:cubicBezTo>
                  <a:cubicBezTo>
                    <a:pt x="525" y="818"/>
                    <a:pt x="513" y="1037"/>
                    <a:pt x="503" y="1256"/>
                  </a:cubicBezTo>
                  <a:lnTo>
                    <a:pt x="250" y="1256"/>
                  </a:lnTo>
                  <a:cubicBezTo>
                    <a:pt x="231" y="1256"/>
                    <a:pt x="206" y="1253"/>
                    <a:pt x="184" y="1253"/>
                  </a:cubicBezTo>
                  <a:cubicBezTo>
                    <a:pt x="172" y="1253"/>
                    <a:pt x="161" y="1253"/>
                    <a:pt x="152" y="1256"/>
                  </a:cubicBezTo>
                  <a:lnTo>
                    <a:pt x="143" y="1256"/>
                  </a:lnTo>
                  <a:cubicBezTo>
                    <a:pt x="143" y="1245"/>
                    <a:pt x="143" y="1234"/>
                    <a:pt x="145" y="1228"/>
                  </a:cubicBezTo>
                  <a:cubicBezTo>
                    <a:pt x="145" y="1196"/>
                    <a:pt x="148" y="1161"/>
                    <a:pt x="152" y="1129"/>
                  </a:cubicBezTo>
                  <a:cubicBezTo>
                    <a:pt x="159" y="1055"/>
                    <a:pt x="166" y="982"/>
                    <a:pt x="173" y="908"/>
                  </a:cubicBezTo>
                  <a:cubicBezTo>
                    <a:pt x="198" y="655"/>
                    <a:pt x="226" y="403"/>
                    <a:pt x="257" y="153"/>
                  </a:cubicBezTo>
                  <a:close/>
                  <a:moveTo>
                    <a:pt x="209" y="1"/>
                  </a:moveTo>
                  <a:cubicBezTo>
                    <a:pt x="174" y="1"/>
                    <a:pt x="136" y="23"/>
                    <a:pt x="131" y="68"/>
                  </a:cubicBezTo>
                  <a:cubicBezTo>
                    <a:pt x="88" y="388"/>
                    <a:pt x="53" y="711"/>
                    <a:pt x="22" y="1031"/>
                  </a:cubicBezTo>
                  <a:cubicBezTo>
                    <a:pt x="15" y="1108"/>
                    <a:pt x="1" y="1185"/>
                    <a:pt x="1" y="1263"/>
                  </a:cubicBezTo>
                  <a:cubicBezTo>
                    <a:pt x="1" y="1326"/>
                    <a:pt x="25" y="1379"/>
                    <a:pt x="92" y="1393"/>
                  </a:cubicBezTo>
                  <a:cubicBezTo>
                    <a:pt x="122" y="1398"/>
                    <a:pt x="153" y="1400"/>
                    <a:pt x="184" y="1400"/>
                  </a:cubicBezTo>
                  <a:cubicBezTo>
                    <a:pt x="232" y="1400"/>
                    <a:pt x="280" y="1396"/>
                    <a:pt x="324" y="1396"/>
                  </a:cubicBezTo>
                  <a:lnTo>
                    <a:pt x="570" y="1396"/>
                  </a:lnTo>
                  <a:cubicBezTo>
                    <a:pt x="609" y="1396"/>
                    <a:pt x="637" y="1361"/>
                    <a:pt x="637" y="1326"/>
                  </a:cubicBezTo>
                  <a:cubicBezTo>
                    <a:pt x="654" y="1038"/>
                    <a:pt x="668" y="750"/>
                    <a:pt x="682" y="461"/>
                  </a:cubicBezTo>
                  <a:lnTo>
                    <a:pt x="693" y="251"/>
                  </a:lnTo>
                  <a:cubicBezTo>
                    <a:pt x="697" y="198"/>
                    <a:pt x="697" y="145"/>
                    <a:pt x="654" y="106"/>
                  </a:cubicBezTo>
                  <a:cubicBezTo>
                    <a:pt x="612" y="68"/>
                    <a:pt x="531" y="57"/>
                    <a:pt x="479" y="43"/>
                  </a:cubicBezTo>
                  <a:cubicBezTo>
                    <a:pt x="408" y="29"/>
                    <a:pt x="342" y="19"/>
                    <a:pt x="271" y="15"/>
                  </a:cubicBezTo>
                  <a:cubicBezTo>
                    <a:pt x="269" y="15"/>
                    <a:pt x="267" y="15"/>
                    <a:pt x="265" y="15"/>
                  </a:cubicBezTo>
                  <a:cubicBezTo>
                    <a:pt x="260" y="15"/>
                    <a:pt x="256" y="15"/>
                    <a:pt x="253" y="16"/>
                  </a:cubicBezTo>
                  <a:lnTo>
                    <a:pt x="253" y="16"/>
                  </a:lnTo>
                  <a:cubicBezTo>
                    <a:pt x="241" y="6"/>
                    <a:pt x="22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flipH="1">
              <a:off x="1605996" y="3701450"/>
              <a:ext cx="56293" cy="98836"/>
            </a:xfrm>
            <a:custGeom>
              <a:avLst/>
              <a:gdLst/>
              <a:ahLst/>
              <a:cxnLst/>
              <a:rect l="l" t="t" r="r" b="b"/>
              <a:pathLst>
                <a:path w="725" h="1273" extrusionOk="0">
                  <a:moveTo>
                    <a:pt x="329" y="1"/>
                  </a:moveTo>
                  <a:cubicBezTo>
                    <a:pt x="251" y="1"/>
                    <a:pt x="220" y="125"/>
                    <a:pt x="303" y="135"/>
                  </a:cubicBezTo>
                  <a:cubicBezTo>
                    <a:pt x="363" y="146"/>
                    <a:pt x="419" y="156"/>
                    <a:pt x="479" y="163"/>
                  </a:cubicBezTo>
                  <a:cubicBezTo>
                    <a:pt x="511" y="167"/>
                    <a:pt x="539" y="170"/>
                    <a:pt x="567" y="177"/>
                  </a:cubicBezTo>
                  <a:cubicBezTo>
                    <a:pt x="571" y="177"/>
                    <a:pt x="575" y="178"/>
                    <a:pt x="579" y="178"/>
                  </a:cubicBezTo>
                  <a:lnTo>
                    <a:pt x="579" y="178"/>
                  </a:lnTo>
                  <a:cubicBezTo>
                    <a:pt x="579" y="181"/>
                    <a:pt x="580" y="184"/>
                    <a:pt x="581" y="188"/>
                  </a:cubicBezTo>
                  <a:cubicBezTo>
                    <a:pt x="570" y="209"/>
                    <a:pt x="577" y="251"/>
                    <a:pt x="574" y="276"/>
                  </a:cubicBezTo>
                  <a:cubicBezTo>
                    <a:pt x="574" y="304"/>
                    <a:pt x="570" y="335"/>
                    <a:pt x="567" y="364"/>
                  </a:cubicBezTo>
                  <a:cubicBezTo>
                    <a:pt x="563" y="416"/>
                    <a:pt x="560" y="466"/>
                    <a:pt x="556" y="518"/>
                  </a:cubicBezTo>
                  <a:cubicBezTo>
                    <a:pt x="549" y="634"/>
                    <a:pt x="539" y="754"/>
                    <a:pt x="525" y="870"/>
                  </a:cubicBezTo>
                  <a:cubicBezTo>
                    <a:pt x="521" y="929"/>
                    <a:pt x="514" y="989"/>
                    <a:pt x="507" y="1049"/>
                  </a:cubicBezTo>
                  <a:cubicBezTo>
                    <a:pt x="504" y="1069"/>
                    <a:pt x="494" y="1106"/>
                    <a:pt x="496" y="1131"/>
                  </a:cubicBezTo>
                  <a:lnTo>
                    <a:pt x="496" y="1131"/>
                  </a:lnTo>
                  <a:lnTo>
                    <a:pt x="482" y="1130"/>
                  </a:lnTo>
                  <a:cubicBezTo>
                    <a:pt x="426" y="1130"/>
                    <a:pt x="373" y="1126"/>
                    <a:pt x="317" y="1126"/>
                  </a:cubicBezTo>
                  <a:cubicBezTo>
                    <a:pt x="289" y="1123"/>
                    <a:pt x="261" y="1123"/>
                    <a:pt x="229" y="1123"/>
                  </a:cubicBezTo>
                  <a:cubicBezTo>
                    <a:pt x="212" y="1120"/>
                    <a:pt x="190" y="1116"/>
                    <a:pt x="169" y="1116"/>
                  </a:cubicBezTo>
                  <a:cubicBezTo>
                    <a:pt x="161" y="1116"/>
                    <a:pt x="152" y="1117"/>
                    <a:pt x="144" y="1119"/>
                  </a:cubicBezTo>
                  <a:lnTo>
                    <a:pt x="144" y="1119"/>
                  </a:lnTo>
                  <a:cubicBezTo>
                    <a:pt x="145" y="1108"/>
                    <a:pt x="145" y="1097"/>
                    <a:pt x="145" y="1088"/>
                  </a:cubicBezTo>
                  <a:cubicBezTo>
                    <a:pt x="149" y="1060"/>
                    <a:pt x="149" y="1028"/>
                    <a:pt x="152" y="1000"/>
                  </a:cubicBezTo>
                  <a:cubicBezTo>
                    <a:pt x="156" y="944"/>
                    <a:pt x="159" y="887"/>
                    <a:pt x="163" y="831"/>
                  </a:cubicBezTo>
                  <a:cubicBezTo>
                    <a:pt x="180" y="596"/>
                    <a:pt x="194" y="360"/>
                    <a:pt x="212" y="125"/>
                  </a:cubicBezTo>
                  <a:cubicBezTo>
                    <a:pt x="214" y="79"/>
                    <a:pt x="181" y="57"/>
                    <a:pt x="147" y="57"/>
                  </a:cubicBezTo>
                  <a:cubicBezTo>
                    <a:pt x="111" y="57"/>
                    <a:pt x="75" y="80"/>
                    <a:pt x="71" y="125"/>
                  </a:cubicBezTo>
                  <a:cubicBezTo>
                    <a:pt x="54" y="353"/>
                    <a:pt x="40" y="578"/>
                    <a:pt x="26" y="806"/>
                  </a:cubicBezTo>
                  <a:cubicBezTo>
                    <a:pt x="19" y="915"/>
                    <a:pt x="1" y="1031"/>
                    <a:pt x="4" y="1140"/>
                  </a:cubicBezTo>
                  <a:cubicBezTo>
                    <a:pt x="4" y="1260"/>
                    <a:pt x="117" y="1256"/>
                    <a:pt x="208" y="1260"/>
                  </a:cubicBezTo>
                  <a:cubicBezTo>
                    <a:pt x="293" y="1263"/>
                    <a:pt x="380" y="1272"/>
                    <a:pt x="466" y="1272"/>
                  </a:cubicBezTo>
                  <a:cubicBezTo>
                    <a:pt x="487" y="1272"/>
                    <a:pt x="508" y="1272"/>
                    <a:pt x="528" y="1270"/>
                  </a:cubicBezTo>
                  <a:cubicBezTo>
                    <a:pt x="637" y="1267"/>
                    <a:pt x="637" y="1154"/>
                    <a:pt x="644" y="1070"/>
                  </a:cubicBezTo>
                  <a:cubicBezTo>
                    <a:pt x="669" y="845"/>
                    <a:pt x="690" y="620"/>
                    <a:pt x="707" y="395"/>
                  </a:cubicBezTo>
                  <a:cubicBezTo>
                    <a:pt x="711" y="332"/>
                    <a:pt x="714" y="272"/>
                    <a:pt x="718" y="209"/>
                  </a:cubicBezTo>
                  <a:cubicBezTo>
                    <a:pt x="721" y="160"/>
                    <a:pt x="725" y="111"/>
                    <a:pt x="686" y="72"/>
                  </a:cubicBezTo>
                  <a:cubicBezTo>
                    <a:pt x="651" y="37"/>
                    <a:pt x="588" y="37"/>
                    <a:pt x="539" y="30"/>
                  </a:cubicBezTo>
                  <a:cubicBezTo>
                    <a:pt x="472" y="23"/>
                    <a:pt x="405" y="12"/>
                    <a:pt x="342" y="2"/>
                  </a:cubicBezTo>
                  <a:cubicBezTo>
                    <a:pt x="338" y="1"/>
                    <a:pt x="333" y="1"/>
                    <a:pt x="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flipH="1">
              <a:off x="1574545" y="3747181"/>
              <a:ext cx="249396" cy="96895"/>
            </a:xfrm>
            <a:custGeom>
              <a:avLst/>
              <a:gdLst/>
              <a:ahLst/>
              <a:cxnLst/>
              <a:rect l="l" t="t" r="r" b="b"/>
              <a:pathLst>
                <a:path w="3212" h="1248" extrusionOk="0">
                  <a:moveTo>
                    <a:pt x="836" y="1"/>
                  </a:moveTo>
                  <a:cubicBezTo>
                    <a:pt x="820" y="1"/>
                    <a:pt x="803" y="7"/>
                    <a:pt x="790" y="21"/>
                  </a:cubicBezTo>
                  <a:cubicBezTo>
                    <a:pt x="572" y="249"/>
                    <a:pt x="329" y="446"/>
                    <a:pt x="62" y="615"/>
                  </a:cubicBezTo>
                  <a:cubicBezTo>
                    <a:pt x="0" y="656"/>
                    <a:pt x="39" y="746"/>
                    <a:pt x="99" y="746"/>
                  </a:cubicBezTo>
                  <a:cubicBezTo>
                    <a:pt x="110" y="746"/>
                    <a:pt x="123" y="742"/>
                    <a:pt x="136" y="734"/>
                  </a:cubicBezTo>
                  <a:cubicBezTo>
                    <a:pt x="380" y="580"/>
                    <a:pt x="608" y="399"/>
                    <a:pt x="817" y="194"/>
                  </a:cubicBezTo>
                  <a:lnTo>
                    <a:pt x="817" y="194"/>
                  </a:lnTo>
                  <a:cubicBezTo>
                    <a:pt x="961" y="513"/>
                    <a:pt x="1187" y="780"/>
                    <a:pt x="1482" y="973"/>
                  </a:cubicBezTo>
                  <a:cubicBezTo>
                    <a:pt x="1492" y="979"/>
                    <a:pt x="1503" y="982"/>
                    <a:pt x="1513" y="982"/>
                  </a:cubicBezTo>
                  <a:cubicBezTo>
                    <a:pt x="1532" y="982"/>
                    <a:pt x="1551" y="974"/>
                    <a:pt x="1566" y="963"/>
                  </a:cubicBezTo>
                  <a:cubicBezTo>
                    <a:pt x="1761" y="796"/>
                    <a:pt x="1955" y="629"/>
                    <a:pt x="2150" y="465"/>
                  </a:cubicBezTo>
                  <a:lnTo>
                    <a:pt x="2150" y="465"/>
                  </a:lnTo>
                  <a:cubicBezTo>
                    <a:pt x="2220" y="602"/>
                    <a:pt x="2367" y="691"/>
                    <a:pt x="2487" y="783"/>
                  </a:cubicBezTo>
                  <a:cubicBezTo>
                    <a:pt x="2684" y="934"/>
                    <a:pt x="2884" y="1086"/>
                    <a:pt x="3081" y="1233"/>
                  </a:cubicBezTo>
                  <a:cubicBezTo>
                    <a:pt x="3094" y="1243"/>
                    <a:pt x="3107" y="1248"/>
                    <a:pt x="3120" y="1248"/>
                  </a:cubicBezTo>
                  <a:cubicBezTo>
                    <a:pt x="3175" y="1248"/>
                    <a:pt x="3212" y="1157"/>
                    <a:pt x="3151" y="1114"/>
                  </a:cubicBezTo>
                  <a:cubicBezTo>
                    <a:pt x="2979" y="984"/>
                    <a:pt x="2810" y="854"/>
                    <a:pt x="2638" y="724"/>
                  </a:cubicBezTo>
                  <a:cubicBezTo>
                    <a:pt x="2501" y="622"/>
                    <a:pt x="2287" y="509"/>
                    <a:pt x="2248" y="330"/>
                  </a:cubicBezTo>
                  <a:cubicBezTo>
                    <a:pt x="2242" y="296"/>
                    <a:pt x="2213" y="280"/>
                    <a:pt x="2183" y="280"/>
                  </a:cubicBezTo>
                  <a:cubicBezTo>
                    <a:pt x="2165" y="280"/>
                    <a:pt x="2146" y="286"/>
                    <a:pt x="2132" y="298"/>
                  </a:cubicBezTo>
                  <a:cubicBezTo>
                    <a:pt x="1925" y="472"/>
                    <a:pt x="1719" y="649"/>
                    <a:pt x="1512" y="826"/>
                  </a:cubicBezTo>
                  <a:lnTo>
                    <a:pt x="1512" y="826"/>
                  </a:lnTo>
                  <a:cubicBezTo>
                    <a:pt x="1237" y="634"/>
                    <a:pt x="1026" y="364"/>
                    <a:pt x="906" y="52"/>
                  </a:cubicBezTo>
                  <a:cubicBezTo>
                    <a:pt x="894" y="21"/>
                    <a:pt x="86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flipH="1">
              <a:off x="1406996" y="3717910"/>
              <a:ext cx="106529" cy="95808"/>
            </a:xfrm>
            <a:custGeom>
              <a:avLst/>
              <a:gdLst/>
              <a:ahLst/>
              <a:cxnLst/>
              <a:rect l="l" t="t" r="r" b="b"/>
              <a:pathLst>
                <a:path w="1372" h="1234" extrusionOk="0">
                  <a:moveTo>
                    <a:pt x="725" y="143"/>
                  </a:moveTo>
                  <a:cubicBezTo>
                    <a:pt x="734" y="143"/>
                    <a:pt x="744" y="143"/>
                    <a:pt x="753" y="143"/>
                  </a:cubicBezTo>
                  <a:lnTo>
                    <a:pt x="753" y="143"/>
                  </a:lnTo>
                  <a:cubicBezTo>
                    <a:pt x="760" y="149"/>
                    <a:pt x="770" y="153"/>
                    <a:pt x="781" y="155"/>
                  </a:cubicBezTo>
                  <a:cubicBezTo>
                    <a:pt x="886" y="173"/>
                    <a:pt x="971" y="268"/>
                    <a:pt x="1044" y="338"/>
                  </a:cubicBezTo>
                  <a:cubicBezTo>
                    <a:pt x="1122" y="408"/>
                    <a:pt x="1195" y="493"/>
                    <a:pt x="1217" y="601"/>
                  </a:cubicBezTo>
                  <a:cubicBezTo>
                    <a:pt x="1262" y="805"/>
                    <a:pt x="1090" y="999"/>
                    <a:pt x="911" y="1062"/>
                  </a:cubicBezTo>
                  <a:cubicBezTo>
                    <a:pt x="848" y="1083"/>
                    <a:pt x="784" y="1093"/>
                    <a:pt x="720" y="1093"/>
                  </a:cubicBezTo>
                  <a:cubicBezTo>
                    <a:pt x="571" y="1093"/>
                    <a:pt x="424" y="1038"/>
                    <a:pt x="313" y="932"/>
                  </a:cubicBezTo>
                  <a:cubicBezTo>
                    <a:pt x="239" y="858"/>
                    <a:pt x="162" y="753"/>
                    <a:pt x="159" y="644"/>
                  </a:cubicBezTo>
                  <a:cubicBezTo>
                    <a:pt x="155" y="542"/>
                    <a:pt x="215" y="429"/>
                    <a:pt x="278" y="352"/>
                  </a:cubicBezTo>
                  <a:cubicBezTo>
                    <a:pt x="392" y="214"/>
                    <a:pt x="556" y="143"/>
                    <a:pt x="725" y="143"/>
                  </a:cubicBezTo>
                  <a:close/>
                  <a:moveTo>
                    <a:pt x="726" y="0"/>
                  </a:moveTo>
                  <a:cubicBezTo>
                    <a:pt x="533" y="0"/>
                    <a:pt x="343" y="76"/>
                    <a:pt x="208" y="218"/>
                  </a:cubicBezTo>
                  <a:cubicBezTo>
                    <a:pt x="120" y="313"/>
                    <a:pt x="50" y="433"/>
                    <a:pt x="25" y="563"/>
                  </a:cubicBezTo>
                  <a:cubicBezTo>
                    <a:pt x="0" y="703"/>
                    <a:pt x="57" y="837"/>
                    <a:pt x="145" y="949"/>
                  </a:cubicBezTo>
                  <a:cubicBezTo>
                    <a:pt x="282" y="1130"/>
                    <a:pt x="496" y="1233"/>
                    <a:pt x="721" y="1233"/>
                  </a:cubicBezTo>
                  <a:cubicBezTo>
                    <a:pt x="768" y="1233"/>
                    <a:pt x="815" y="1229"/>
                    <a:pt x="862" y="1220"/>
                  </a:cubicBezTo>
                  <a:cubicBezTo>
                    <a:pt x="1118" y="1167"/>
                    <a:pt x="1347" y="956"/>
                    <a:pt x="1364" y="682"/>
                  </a:cubicBezTo>
                  <a:cubicBezTo>
                    <a:pt x="1371" y="535"/>
                    <a:pt x="1297" y="401"/>
                    <a:pt x="1199" y="292"/>
                  </a:cubicBezTo>
                  <a:cubicBezTo>
                    <a:pt x="1147" y="237"/>
                    <a:pt x="1092" y="188"/>
                    <a:pt x="1033" y="140"/>
                  </a:cubicBezTo>
                  <a:lnTo>
                    <a:pt x="1033" y="140"/>
                  </a:lnTo>
                  <a:cubicBezTo>
                    <a:pt x="1041" y="106"/>
                    <a:pt x="1029" y="65"/>
                    <a:pt x="988" y="50"/>
                  </a:cubicBezTo>
                  <a:cubicBezTo>
                    <a:pt x="904" y="16"/>
                    <a:pt x="81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flipH="1">
              <a:off x="1422294" y="3727537"/>
              <a:ext cx="53032" cy="72438"/>
            </a:xfrm>
            <a:custGeom>
              <a:avLst/>
              <a:gdLst/>
              <a:ahLst/>
              <a:cxnLst/>
              <a:rect l="l" t="t" r="r" b="b"/>
              <a:pathLst>
                <a:path w="683" h="933" extrusionOk="0">
                  <a:moveTo>
                    <a:pt x="74" y="0"/>
                  </a:moveTo>
                  <a:cubicBezTo>
                    <a:pt x="68" y="0"/>
                    <a:pt x="62" y="1"/>
                    <a:pt x="57" y="3"/>
                  </a:cubicBezTo>
                  <a:cubicBezTo>
                    <a:pt x="15" y="14"/>
                    <a:pt x="1" y="52"/>
                    <a:pt x="8" y="87"/>
                  </a:cubicBezTo>
                  <a:cubicBezTo>
                    <a:pt x="50" y="354"/>
                    <a:pt x="88" y="618"/>
                    <a:pt x="131" y="882"/>
                  </a:cubicBezTo>
                  <a:cubicBezTo>
                    <a:pt x="136" y="917"/>
                    <a:pt x="164" y="933"/>
                    <a:pt x="193" y="933"/>
                  </a:cubicBezTo>
                  <a:cubicBezTo>
                    <a:pt x="219" y="933"/>
                    <a:pt x="246" y="921"/>
                    <a:pt x="261" y="899"/>
                  </a:cubicBezTo>
                  <a:cubicBezTo>
                    <a:pt x="412" y="674"/>
                    <a:pt x="549" y="439"/>
                    <a:pt x="668" y="193"/>
                  </a:cubicBezTo>
                  <a:cubicBezTo>
                    <a:pt x="682" y="158"/>
                    <a:pt x="675" y="115"/>
                    <a:pt x="644" y="94"/>
                  </a:cubicBezTo>
                  <a:cubicBezTo>
                    <a:pt x="633" y="89"/>
                    <a:pt x="621" y="86"/>
                    <a:pt x="609" y="86"/>
                  </a:cubicBezTo>
                  <a:cubicBezTo>
                    <a:pt x="583" y="86"/>
                    <a:pt x="557" y="98"/>
                    <a:pt x="545" y="119"/>
                  </a:cubicBezTo>
                  <a:cubicBezTo>
                    <a:pt x="456" y="309"/>
                    <a:pt x="353" y="495"/>
                    <a:pt x="240" y="674"/>
                  </a:cubicBezTo>
                  <a:lnTo>
                    <a:pt x="240" y="674"/>
                  </a:lnTo>
                  <a:cubicBezTo>
                    <a:pt x="207" y="465"/>
                    <a:pt x="174" y="259"/>
                    <a:pt x="141" y="52"/>
                  </a:cubicBezTo>
                  <a:cubicBezTo>
                    <a:pt x="135" y="20"/>
                    <a:pt x="103" y="0"/>
                    <a:pt x="74" y="0"/>
                  </a:cubicBezTo>
                  <a:close/>
                </a:path>
              </a:pathLst>
            </a:custGeom>
            <a:solidFill>
              <a:srgbClr val="77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flipH="1">
              <a:off x="1429981" y="3727149"/>
              <a:ext cx="38201" cy="56755"/>
            </a:xfrm>
            <a:custGeom>
              <a:avLst/>
              <a:gdLst/>
              <a:ahLst/>
              <a:cxnLst/>
              <a:rect l="l" t="t" r="r" b="b"/>
              <a:pathLst>
                <a:path w="492" h="731" extrusionOk="0">
                  <a:moveTo>
                    <a:pt x="232" y="152"/>
                  </a:moveTo>
                  <a:lnTo>
                    <a:pt x="232" y="152"/>
                  </a:lnTo>
                  <a:cubicBezTo>
                    <a:pt x="247" y="154"/>
                    <a:pt x="263" y="155"/>
                    <a:pt x="279" y="157"/>
                  </a:cubicBezTo>
                  <a:lnTo>
                    <a:pt x="279" y="157"/>
                  </a:lnTo>
                  <a:cubicBezTo>
                    <a:pt x="263" y="182"/>
                    <a:pt x="248" y="207"/>
                    <a:pt x="232" y="232"/>
                  </a:cubicBezTo>
                  <a:lnTo>
                    <a:pt x="232" y="232"/>
                  </a:lnTo>
                  <a:cubicBezTo>
                    <a:pt x="232" y="207"/>
                    <a:pt x="232" y="183"/>
                    <a:pt x="232" y="159"/>
                  </a:cubicBezTo>
                  <a:cubicBezTo>
                    <a:pt x="232" y="157"/>
                    <a:pt x="232" y="155"/>
                    <a:pt x="232" y="152"/>
                  </a:cubicBezTo>
                  <a:close/>
                  <a:moveTo>
                    <a:pt x="90" y="1"/>
                  </a:moveTo>
                  <a:cubicBezTo>
                    <a:pt x="57" y="1"/>
                    <a:pt x="24" y="38"/>
                    <a:pt x="24" y="71"/>
                  </a:cubicBezTo>
                  <a:cubicBezTo>
                    <a:pt x="25" y="81"/>
                    <a:pt x="25" y="91"/>
                    <a:pt x="25" y="101"/>
                  </a:cubicBezTo>
                  <a:lnTo>
                    <a:pt x="25" y="101"/>
                  </a:lnTo>
                  <a:cubicBezTo>
                    <a:pt x="8" y="168"/>
                    <a:pt x="1" y="238"/>
                    <a:pt x="7" y="310"/>
                  </a:cubicBezTo>
                  <a:cubicBezTo>
                    <a:pt x="7" y="338"/>
                    <a:pt x="26" y="366"/>
                    <a:pt x="54" y="375"/>
                  </a:cubicBezTo>
                  <a:lnTo>
                    <a:pt x="54" y="375"/>
                  </a:lnTo>
                  <a:cubicBezTo>
                    <a:pt x="54" y="403"/>
                    <a:pt x="56" y="432"/>
                    <a:pt x="60" y="461"/>
                  </a:cubicBezTo>
                  <a:lnTo>
                    <a:pt x="60" y="461"/>
                  </a:lnTo>
                  <a:cubicBezTo>
                    <a:pt x="60" y="462"/>
                    <a:pt x="60" y="464"/>
                    <a:pt x="60" y="465"/>
                  </a:cubicBezTo>
                  <a:cubicBezTo>
                    <a:pt x="60" y="465"/>
                    <a:pt x="60" y="465"/>
                    <a:pt x="60" y="465"/>
                  </a:cubicBezTo>
                  <a:lnTo>
                    <a:pt x="60" y="465"/>
                  </a:lnTo>
                  <a:cubicBezTo>
                    <a:pt x="61" y="472"/>
                    <a:pt x="62" y="479"/>
                    <a:pt x="63" y="486"/>
                  </a:cubicBezTo>
                  <a:cubicBezTo>
                    <a:pt x="65" y="504"/>
                    <a:pt x="76" y="518"/>
                    <a:pt x="91" y="526"/>
                  </a:cubicBezTo>
                  <a:lnTo>
                    <a:pt x="91" y="526"/>
                  </a:lnTo>
                  <a:cubicBezTo>
                    <a:pt x="91" y="571"/>
                    <a:pt x="91" y="617"/>
                    <a:pt x="91" y="662"/>
                  </a:cubicBezTo>
                  <a:cubicBezTo>
                    <a:pt x="91" y="707"/>
                    <a:pt x="126" y="730"/>
                    <a:pt x="162" y="730"/>
                  </a:cubicBezTo>
                  <a:cubicBezTo>
                    <a:pt x="197" y="730"/>
                    <a:pt x="232" y="707"/>
                    <a:pt x="232" y="662"/>
                  </a:cubicBezTo>
                  <a:cubicBezTo>
                    <a:pt x="232" y="587"/>
                    <a:pt x="232" y="513"/>
                    <a:pt x="232" y="439"/>
                  </a:cubicBezTo>
                  <a:lnTo>
                    <a:pt x="232" y="439"/>
                  </a:lnTo>
                  <a:cubicBezTo>
                    <a:pt x="238" y="441"/>
                    <a:pt x="244" y="442"/>
                    <a:pt x="250" y="442"/>
                  </a:cubicBezTo>
                  <a:cubicBezTo>
                    <a:pt x="262" y="442"/>
                    <a:pt x="274" y="438"/>
                    <a:pt x="285" y="430"/>
                  </a:cubicBezTo>
                  <a:cubicBezTo>
                    <a:pt x="297" y="421"/>
                    <a:pt x="309" y="411"/>
                    <a:pt x="322" y="401"/>
                  </a:cubicBezTo>
                  <a:lnTo>
                    <a:pt x="322" y="401"/>
                  </a:lnTo>
                  <a:cubicBezTo>
                    <a:pt x="345" y="392"/>
                    <a:pt x="367" y="381"/>
                    <a:pt x="390" y="370"/>
                  </a:cubicBezTo>
                  <a:cubicBezTo>
                    <a:pt x="445" y="347"/>
                    <a:pt x="431" y="274"/>
                    <a:pt x="387" y="249"/>
                  </a:cubicBezTo>
                  <a:lnTo>
                    <a:pt x="387" y="249"/>
                  </a:lnTo>
                  <a:cubicBezTo>
                    <a:pt x="412" y="210"/>
                    <a:pt x="436" y="172"/>
                    <a:pt x="460" y="135"/>
                  </a:cubicBezTo>
                  <a:cubicBezTo>
                    <a:pt x="492" y="85"/>
                    <a:pt x="450" y="33"/>
                    <a:pt x="401" y="26"/>
                  </a:cubicBezTo>
                  <a:cubicBezTo>
                    <a:pt x="299" y="19"/>
                    <a:pt x="197" y="8"/>
                    <a:pt x="95" y="1"/>
                  </a:cubicBezTo>
                  <a:cubicBezTo>
                    <a:pt x="93" y="1"/>
                    <a:pt x="92" y="1"/>
                    <a:pt x="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flipH="1">
              <a:off x="1451253" y="3853240"/>
              <a:ext cx="113051" cy="14596"/>
            </a:xfrm>
            <a:custGeom>
              <a:avLst/>
              <a:gdLst/>
              <a:ahLst/>
              <a:cxnLst/>
              <a:rect l="l" t="t" r="r" b="b"/>
              <a:pathLst>
                <a:path w="1456" h="188" extrusionOk="0">
                  <a:moveTo>
                    <a:pt x="92" y="1"/>
                  </a:moveTo>
                  <a:cubicBezTo>
                    <a:pt x="1" y="1"/>
                    <a:pt x="1" y="138"/>
                    <a:pt x="92" y="141"/>
                  </a:cubicBezTo>
                  <a:cubicBezTo>
                    <a:pt x="517" y="148"/>
                    <a:pt x="943" y="162"/>
                    <a:pt x="1368" y="187"/>
                  </a:cubicBezTo>
                  <a:cubicBezTo>
                    <a:pt x="1369" y="187"/>
                    <a:pt x="1370" y="187"/>
                    <a:pt x="1371" y="187"/>
                  </a:cubicBezTo>
                  <a:cubicBezTo>
                    <a:pt x="1456" y="187"/>
                    <a:pt x="1455" y="50"/>
                    <a:pt x="1368" y="46"/>
                  </a:cubicBezTo>
                  <a:cubicBezTo>
                    <a:pt x="943" y="22"/>
                    <a:pt x="51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flipH="1">
              <a:off x="1455290" y="3887170"/>
              <a:ext cx="114449" cy="13665"/>
            </a:xfrm>
            <a:custGeom>
              <a:avLst/>
              <a:gdLst/>
              <a:ahLst/>
              <a:cxnLst/>
              <a:rect l="l" t="t" r="r" b="b"/>
              <a:pathLst>
                <a:path w="1474" h="176" extrusionOk="0">
                  <a:moveTo>
                    <a:pt x="468" y="1"/>
                  </a:moveTo>
                  <a:cubicBezTo>
                    <a:pt x="342" y="1"/>
                    <a:pt x="217" y="3"/>
                    <a:pt x="92" y="7"/>
                  </a:cubicBezTo>
                  <a:cubicBezTo>
                    <a:pt x="2" y="7"/>
                    <a:pt x="0" y="144"/>
                    <a:pt x="88" y="144"/>
                  </a:cubicBezTo>
                  <a:cubicBezTo>
                    <a:pt x="90" y="144"/>
                    <a:pt x="91" y="144"/>
                    <a:pt x="92" y="144"/>
                  </a:cubicBezTo>
                  <a:cubicBezTo>
                    <a:pt x="214" y="140"/>
                    <a:pt x="337" y="138"/>
                    <a:pt x="460" y="138"/>
                  </a:cubicBezTo>
                  <a:cubicBezTo>
                    <a:pt x="768" y="138"/>
                    <a:pt x="1076" y="150"/>
                    <a:pt x="1385" y="175"/>
                  </a:cubicBezTo>
                  <a:cubicBezTo>
                    <a:pt x="1387" y="176"/>
                    <a:pt x="1390" y="176"/>
                    <a:pt x="1392" y="176"/>
                  </a:cubicBezTo>
                  <a:cubicBezTo>
                    <a:pt x="1473" y="176"/>
                    <a:pt x="1471" y="45"/>
                    <a:pt x="1385" y="35"/>
                  </a:cubicBezTo>
                  <a:cubicBezTo>
                    <a:pt x="1079" y="12"/>
                    <a:pt x="7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flipH="1">
              <a:off x="1466471" y="3911705"/>
              <a:ext cx="105985" cy="20419"/>
            </a:xfrm>
            <a:custGeom>
              <a:avLst/>
              <a:gdLst/>
              <a:ahLst/>
              <a:cxnLst/>
              <a:rect l="l" t="t" r="r" b="b"/>
              <a:pathLst>
                <a:path w="1365" h="263" extrusionOk="0">
                  <a:moveTo>
                    <a:pt x="251" y="1"/>
                  </a:moveTo>
                  <a:cubicBezTo>
                    <a:pt x="198" y="1"/>
                    <a:pt x="145" y="2"/>
                    <a:pt x="92" y="3"/>
                  </a:cubicBezTo>
                  <a:cubicBezTo>
                    <a:pt x="1" y="7"/>
                    <a:pt x="0" y="144"/>
                    <a:pt x="88" y="144"/>
                  </a:cubicBezTo>
                  <a:cubicBezTo>
                    <a:pt x="89" y="144"/>
                    <a:pt x="91" y="144"/>
                    <a:pt x="92" y="144"/>
                  </a:cubicBezTo>
                  <a:cubicBezTo>
                    <a:pt x="143" y="142"/>
                    <a:pt x="195" y="141"/>
                    <a:pt x="246" y="141"/>
                  </a:cubicBezTo>
                  <a:cubicBezTo>
                    <a:pt x="581" y="141"/>
                    <a:pt x="915" y="181"/>
                    <a:pt x="1244" y="260"/>
                  </a:cubicBezTo>
                  <a:cubicBezTo>
                    <a:pt x="1251" y="262"/>
                    <a:pt x="1257" y="262"/>
                    <a:pt x="1262" y="262"/>
                  </a:cubicBezTo>
                  <a:cubicBezTo>
                    <a:pt x="1337" y="262"/>
                    <a:pt x="1365" y="143"/>
                    <a:pt x="1283" y="123"/>
                  </a:cubicBezTo>
                  <a:cubicBezTo>
                    <a:pt x="945" y="41"/>
                    <a:pt x="599"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flipH="1">
              <a:off x="117514" y="3627369"/>
              <a:ext cx="598255" cy="396896"/>
            </a:xfrm>
            <a:custGeom>
              <a:avLst/>
              <a:gdLst/>
              <a:ahLst/>
              <a:cxnLst/>
              <a:rect l="l" t="t" r="r" b="b"/>
              <a:pathLst>
                <a:path w="7705" h="5112" extrusionOk="0">
                  <a:moveTo>
                    <a:pt x="1751" y="1"/>
                  </a:moveTo>
                  <a:cubicBezTo>
                    <a:pt x="1635" y="61"/>
                    <a:pt x="1" y="3885"/>
                    <a:pt x="1" y="3885"/>
                  </a:cubicBezTo>
                  <a:lnTo>
                    <a:pt x="204" y="5080"/>
                  </a:lnTo>
                  <a:lnTo>
                    <a:pt x="6802" y="5111"/>
                  </a:lnTo>
                  <a:lnTo>
                    <a:pt x="7705" y="964"/>
                  </a:lnTo>
                  <a:lnTo>
                    <a:pt x="7649" y="117"/>
                  </a:lnTo>
                  <a:lnTo>
                    <a:pt x="1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flipH="1">
              <a:off x="158811" y="3663094"/>
              <a:ext cx="127804" cy="105746"/>
            </a:xfrm>
            <a:custGeom>
              <a:avLst/>
              <a:gdLst/>
              <a:ahLst/>
              <a:cxnLst/>
              <a:rect l="l" t="t" r="r" b="b"/>
              <a:pathLst>
                <a:path w="1646" h="1362" extrusionOk="0">
                  <a:moveTo>
                    <a:pt x="1160" y="25"/>
                  </a:moveTo>
                  <a:cubicBezTo>
                    <a:pt x="1175" y="29"/>
                    <a:pt x="1190" y="32"/>
                    <a:pt x="1206" y="34"/>
                  </a:cubicBezTo>
                  <a:lnTo>
                    <a:pt x="1206" y="34"/>
                  </a:lnTo>
                  <a:lnTo>
                    <a:pt x="1160" y="25"/>
                  </a:lnTo>
                  <a:close/>
                  <a:moveTo>
                    <a:pt x="722" y="1"/>
                  </a:moveTo>
                  <a:cubicBezTo>
                    <a:pt x="638" y="1"/>
                    <a:pt x="555" y="4"/>
                    <a:pt x="471" y="11"/>
                  </a:cubicBezTo>
                  <a:cubicBezTo>
                    <a:pt x="384" y="18"/>
                    <a:pt x="292" y="32"/>
                    <a:pt x="225" y="88"/>
                  </a:cubicBezTo>
                  <a:cubicBezTo>
                    <a:pt x="190" y="120"/>
                    <a:pt x="162" y="165"/>
                    <a:pt x="141" y="207"/>
                  </a:cubicBezTo>
                  <a:cubicBezTo>
                    <a:pt x="50" y="390"/>
                    <a:pt x="0" y="594"/>
                    <a:pt x="0" y="798"/>
                  </a:cubicBezTo>
                  <a:cubicBezTo>
                    <a:pt x="0" y="967"/>
                    <a:pt x="53" y="1160"/>
                    <a:pt x="208" y="1234"/>
                  </a:cubicBezTo>
                  <a:cubicBezTo>
                    <a:pt x="254" y="1255"/>
                    <a:pt x="306" y="1262"/>
                    <a:pt x="355" y="1269"/>
                  </a:cubicBezTo>
                  <a:cubicBezTo>
                    <a:pt x="503" y="1293"/>
                    <a:pt x="651" y="1315"/>
                    <a:pt x="798" y="1339"/>
                  </a:cubicBezTo>
                  <a:cubicBezTo>
                    <a:pt x="875" y="1350"/>
                    <a:pt x="956" y="1361"/>
                    <a:pt x="1034" y="1361"/>
                  </a:cubicBezTo>
                  <a:cubicBezTo>
                    <a:pt x="1131" y="1361"/>
                    <a:pt x="1225" y="1344"/>
                    <a:pt x="1304" y="1290"/>
                  </a:cubicBezTo>
                  <a:cubicBezTo>
                    <a:pt x="1470" y="1184"/>
                    <a:pt x="1519" y="970"/>
                    <a:pt x="1550" y="777"/>
                  </a:cubicBezTo>
                  <a:cubicBezTo>
                    <a:pt x="1572" y="657"/>
                    <a:pt x="1593" y="538"/>
                    <a:pt x="1614" y="418"/>
                  </a:cubicBezTo>
                  <a:cubicBezTo>
                    <a:pt x="1631" y="306"/>
                    <a:pt x="1645" y="169"/>
                    <a:pt x="1557" y="95"/>
                  </a:cubicBezTo>
                  <a:cubicBezTo>
                    <a:pt x="1498" y="42"/>
                    <a:pt x="1418" y="40"/>
                    <a:pt x="1335" y="40"/>
                  </a:cubicBezTo>
                  <a:cubicBezTo>
                    <a:pt x="1328" y="40"/>
                    <a:pt x="1321" y="40"/>
                    <a:pt x="1314" y="40"/>
                  </a:cubicBezTo>
                  <a:cubicBezTo>
                    <a:pt x="1277" y="40"/>
                    <a:pt x="1241" y="39"/>
                    <a:pt x="1206" y="34"/>
                  </a:cubicBezTo>
                  <a:lnTo>
                    <a:pt x="1206" y="34"/>
                  </a:lnTo>
                  <a:lnTo>
                    <a:pt x="1321" y="59"/>
                  </a:lnTo>
                  <a:lnTo>
                    <a:pt x="1321" y="59"/>
                  </a:lnTo>
                  <a:cubicBezTo>
                    <a:pt x="1124" y="20"/>
                    <a:pt x="92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flipH="1">
              <a:off x="205241" y="3788564"/>
              <a:ext cx="129978" cy="112578"/>
            </a:xfrm>
            <a:custGeom>
              <a:avLst/>
              <a:gdLst/>
              <a:ahLst/>
              <a:cxnLst/>
              <a:rect l="l" t="t" r="r" b="b"/>
              <a:pathLst>
                <a:path w="1674" h="1450" extrusionOk="0">
                  <a:moveTo>
                    <a:pt x="1044" y="0"/>
                  </a:moveTo>
                  <a:cubicBezTo>
                    <a:pt x="975" y="0"/>
                    <a:pt x="906" y="3"/>
                    <a:pt x="837" y="8"/>
                  </a:cubicBezTo>
                  <a:cubicBezTo>
                    <a:pt x="676" y="18"/>
                    <a:pt x="507" y="43"/>
                    <a:pt x="373" y="134"/>
                  </a:cubicBezTo>
                  <a:cubicBezTo>
                    <a:pt x="148" y="289"/>
                    <a:pt x="82" y="588"/>
                    <a:pt x="29" y="855"/>
                  </a:cubicBezTo>
                  <a:cubicBezTo>
                    <a:pt x="15" y="932"/>
                    <a:pt x="1" y="1010"/>
                    <a:pt x="15" y="1087"/>
                  </a:cubicBezTo>
                  <a:cubicBezTo>
                    <a:pt x="33" y="1196"/>
                    <a:pt x="113" y="1287"/>
                    <a:pt x="208" y="1347"/>
                  </a:cubicBezTo>
                  <a:cubicBezTo>
                    <a:pt x="303" y="1403"/>
                    <a:pt x="416" y="1428"/>
                    <a:pt x="525" y="1442"/>
                  </a:cubicBezTo>
                  <a:cubicBezTo>
                    <a:pt x="578" y="1447"/>
                    <a:pt x="632" y="1450"/>
                    <a:pt x="686" y="1450"/>
                  </a:cubicBezTo>
                  <a:cubicBezTo>
                    <a:pt x="941" y="1450"/>
                    <a:pt x="1195" y="1393"/>
                    <a:pt x="1442" y="1326"/>
                  </a:cubicBezTo>
                  <a:cubicBezTo>
                    <a:pt x="1477" y="1319"/>
                    <a:pt x="1516" y="1305"/>
                    <a:pt x="1540" y="1280"/>
                  </a:cubicBezTo>
                  <a:cubicBezTo>
                    <a:pt x="1561" y="1256"/>
                    <a:pt x="1568" y="1220"/>
                    <a:pt x="1575" y="1189"/>
                  </a:cubicBezTo>
                  <a:cubicBezTo>
                    <a:pt x="1642" y="897"/>
                    <a:pt x="1674" y="602"/>
                    <a:pt x="1674" y="307"/>
                  </a:cubicBezTo>
                  <a:cubicBezTo>
                    <a:pt x="1674" y="250"/>
                    <a:pt x="1670" y="191"/>
                    <a:pt x="1646" y="141"/>
                  </a:cubicBezTo>
                  <a:cubicBezTo>
                    <a:pt x="1621" y="91"/>
                    <a:pt x="1578" y="60"/>
                    <a:pt x="1527" y="41"/>
                  </a:cubicBezTo>
                  <a:lnTo>
                    <a:pt x="1527" y="41"/>
                  </a:lnTo>
                  <a:lnTo>
                    <a:pt x="1558" y="43"/>
                  </a:lnTo>
                  <a:cubicBezTo>
                    <a:pt x="1542" y="40"/>
                    <a:pt x="1526" y="38"/>
                    <a:pt x="1510" y="36"/>
                  </a:cubicBezTo>
                  <a:lnTo>
                    <a:pt x="1510" y="36"/>
                  </a:lnTo>
                  <a:cubicBezTo>
                    <a:pt x="1465" y="22"/>
                    <a:pt x="1415" y="17"/>
                    <a:pt x="1365" y="17"/>
                  </a:cubicBezTo>
                  <a:cubicBezTo>
                    <a:pt x="1365" y="17"/>
                    <a:pt x="1365" y="17"/>
                    <a:pt x="1365" y="17"/>
                  </a:cubicBezTo>
                  <a:lnTo>
                    <a:pt x="1365" y="17"/>
                  </a:lnTo>
                  <a:cubicBezTo>
                    <a:pt x="1258" y="6"/>
                    <a:pt x="1151"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flipH="1">
              <a:off x="184189" y="3917916"/>
              <a:ext cx="510361" cy="19488"/>
            </a:xfrm>
            <a:custGeom>
              <a:avLst/>
              <a:gdLst/>
              <a:ahLst/>
              <a:cxnLst/>
              <a:rect l="l" t="t" r="r" b="b"/>
              <a:pathLst>
                <a:path w="6573" h="251" extrusionOk="0">
                  <a:moveTo>
                    <a:pt x="91" y="1"/>
                  </a:moveTo>
                  <a:cubicBezTo>
                    <a:pt x="0" y="1"/>
                    <a:pt x="0" y="141"/>
                    <a:pt x="88" y="141"/>
                  </a:cubicBezTo>
                  <a:cubicBezTo>
                    <a:pt x="1750" y="155"/>
                    <a:pt x="3409" y="180"/>
                    <a:pt x="5068" y="215"/>
                  </a:cubicBezTo>
                  <a:cubicBezTo>
                    <a:pt x="5539" y="226"/>
                    <a:pt x="6010" y="240"/>
                    <a:pt x="6481" y="250"/>
                  </a:cubicBezTo>
                  <a:cubicBezTo>
                    <a:pt x="6482" y="250"/>
                    <a:pt x="6483" y="250"/>
                    <a:pt x="6484" y="250"/>
                  </a:cubicBezTo>
                  <a:cubicBezTo>
                    <a:pt x="6572" y="250"/>
                    <a:pt x="6571" y="113"/>
                    <a:pt x="6481" y="113"/>
                  </a:cubicBezTo>
                  <a:cubicBezTo>
                    <a:pt x="4822" y="68"/>
                    <a:pt x="3163" y="36"/>
                    <a:pt x="1504" y="15"/>
                  </a:cubicBezTo>
                  <a:cubicBezTo>
                    <a:pt x="1033" y="11"/>
                    <a:pt x="562" y="4"/>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flipH="1">
              <a:off x="110285" y="3636153"/>
              <a:ext cx="88748" cy="288976"/>
            </a:xfrm>
            <a:custGeom>
              <a:avLst/>
              <a:gdLst/>
              <a:ahLst/>
              <a:cxnLst/>
              <a:rect l="l" t="t" r="r" b="b"/>
              <a:pathLst>
                <a:path w="1143" h="3722" extrusionOk="0">
                  <a:moveTo>
                    <a:pt x="1056" y="0"/>
                  </a:moveTo>
                  <a:cubicBezTo>
                    <a:pt x="1028" y="0"/>
                    <a:pt x="999" y="15"/>
                    <a:pt x="988" y="48"/>
                  </a:cubicBezTo>
                  <a:cubicBezTo>
                    <a:pt x="584" y="1219"/>
                    <a:pt x="257" y="2417"/>
                    <a:pt x="11" y="3633"/>
                  </a:cubicBezTo>
                  <a:cubicBezTo>
                    <a:pt x="1" y="3686"/>
                    <a:pt x="45" y="3722"/>
                    <a:pt x="86" y="3722"/>
                  </a:cubicBezTo>
                  <a:cubicBezTo>
                    <a:pt x="113" y="3722"/>
                    <a:pt x="138" y="3707"/>
                    <a:pt x="145" y="3672"/>
                  </a:cubicBezTo>
                  <a:cubicBezTo>
                    <a:pt x="394" y="2456"/>
                    <a:pt x="721" y="1257"/>
                    <a:pt x="1125" y="87"/>
                  </a:cubicBezTo>
                  <a:cubicBezTo>
                    <a:pt x="1142" y="34"/>
                    <a:pt x="1099"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flipH="1">
              <a:off x="175740" y="3933600"/>
              <a:ext cx="20110" cy="89441"/>
            </a:xfrm>
            <a:custGeom>
              <a:avLst/>
              <a:gdLst/>
              <a:ahLst/>
              <a:cxnLst/>
              <a:rect l="l" t="t" r="r" b="b"/>
              <a:pathLst>
                <a:path w="259" h="1152" extrusionOk="0">
                  <a:moveTo>
                    <a:pt x="68" y="1"/>
                  </a:moveTo>
                  <a:cubicBezTo>
                    <a:pt x="33" y="1"/>
                    <a:pt x="0" y="24"/>
                    <a:pt x="5" y="69"/>
                  </a:cubicBezTo>
                  <a:cubicBezTo>
                    <a:pt x="41" y="407"/>
                    <a:pt x="76" y="744"/>
                    <a:pt x="114" y="1085"/>
                  </a:cubicBezTo>
                  <a:cubicBezTo>
                    <a:pt x="118" y="1129"/>
                    <a:pt x="155" y="1151"/>
                    <a:pt x="190" y="1151"/>
                  </a:cubicBezTo>
                  <a:cubicBezTo>
                    <a:pt x="225" y="1151"/>
                    <a:pt x="258" y="1129"/>
                    <a:pt x="255" y="1085"/>
                  </a:cubicBezTo>
                  <a:cubicBezTo>
                    <a:pt x="216" y="744"/>
                    <a:pt x="181" y="407"/>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flipH="1">
              <a:off x="380710" y="3843845"/>
              <a:ext cx="264226" cy="61879"/>
            </a:xfrm>
            <a:custGeom>
              <a:avLst/>
              <a:gdLst/>
              <a:ahLst/>
              <a:cxnLst/>
              <a:rect l="l" t="t" r="r" b="b"/>
              <a:pathLst>
                <a:path w="3403" h="797" extrusionOk="0">
                  <a:moveTo>
                    <a:pt x="1776" y="0"/>
                  </a:moveTo>
                  <a:cubicBezTo>
                    <a:pt x="1284" y="0"/>
                    <a:pt x="792" y="8"/>
                    <a:pt x="299" y="23"/>
                  </a:cubicBezTo>
                  <a:cubicBezTo>
                    <a:pt x="209" y="27"/>
                    <a:pt x="208" y="164"/>
                    <a:pt x="296" y="164"/>
                  </a:cubicBezTo>
                  <a:cubicBezTo>
                    <a:pt x="297" y="164"/>
                    <a:pt x="298" y="164"/>
                    <a:pt x="299" y="164"/>
                  </a:cubicBezTo>
                  <a:cubicBezTo>
                    <a:pt x="791" y="149"/>
                    <a:pt x="1282" y="141"/>
                    <a:pt x="1775" y="141"/>
                  </a:cubicBezTo>
                  <a:cubicBezTo>
                    <a:pt x="2270" y="141"/>
                    <a:pt x="2765" y="149"/>
                    <a:pt x="3260" y="165"/>
                  </a:cubicBezTo>
                  <a:lnTo>
                    <a:pt x="3260" y="165"/>
                  </a:lnTo>
                  <a:cubicBezTo>
                    <a:pt x="3255" y="308"/>
                    <a:pt x="3240" y="448"/>
                    <a:pt x="3215" y="587"/>
                  </a:cubicBezTo>
                  <a:lnTo>
                    <a:pt x="3215" y="587"/>
                  </a:lnTo>
                  <a:cubicBezTo>
                    <a:pt x="2659" y="633"/>
                    <a:pt x="2101" y="656"/>
                    <a:pt x="1544" y="656"/>
                  </a:cubicBezTo>
                  <a:cubicBezTo>
                    <a:pt x="1083" y="656"/>
                    <a:pt x="621" y="641"/>
                    <a:pt x="161" y="609"/>
                  </a:cubicBezTo>
                  <a:lnTo>
                    <a:pt x="161" y="609"/>
                  </a:lnTo>
                  <a:cubicBezTo>
                    <a:pt x="187" y="476"/>
                    <a:pt x="213" y="344"/>
                    <a:pt x="240" y="213"/>
                  </a:cubicBezTo>
                  <a:cubicBezTo>
                    <a:pt x="250" y="160"/>
                    <a:pt x="206" y="125"/>
                    <a:pt x="165" y="125"/>
                  </a:cubicBezTo>
                  <a:cubicBezTo>
                    <a:pt x="138" y="125"/>
                    <a:pt x="113" y="140"/>
                    <a:pt x="106" y="174"/>
                  </a:cubicBezTo>
                  <a:cubicBezTo>
                    <a:pt x="75" y="333"/>
                    <a:pt x="43" y="494"/>
                    <a:pt x="11" y="652"/>
                  </a:cubicBezTo>
                  <a:cubicBezTo>
                    <a:pt x="1" y="702"/>
                    <a:pt x="29" y="737"/>
                    <a:pt x="78" y="740"/>
                  </a:cubicBezTo>
                  <a:cubicBezTo>
                    <a:pt x="572" y="778"/>
                    <a:pt x="1068" y="796"/>
                    <a:pt x="1563" y="796"/>
                  </a:cubicBezTo>
                  <a:cubicBezTo>
                    <a:pt x="2134" y="796"/>
                    <a:pt x="2704" y="772"/>
                    <a:pt x="3273" y="723"/>
                  </a:cubicBezTo>
                  <a:cubicBezTo>
                    <a:pt x="3301" y="719"/>
                    <a:pt x="3333" y="702"/>
                    <a:pt x="3340" y="670"/>
                  </a:cubicBezTo>
                  <a:cubicBezTo>
                    <a:pt x="3378" y="480"/>
                    <a:pt x="3399" y="290"/>
                    <a:pt x="3403" y="97"/>
                  </a:cubicBezTo>
                  <a:cubicBezTo>
                    <a:pt x="3403" y="59"/>
                    <a:pt x="3368" y="30"/>
                    <a:pt x="3333" y="27"/>
                  </a:cubicBezTo>
                  <a:cubicBezTo>
                    <a:pt x="2813" y="9"/>
                    <a:pt x="2295"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flipH="1">
              <a:off x="298562" y="3647721"/>
              <a:ext cx="319897" cy="177252"/>
            </a:xfrm>
            <a:custGeom>
              <a:avLst/>
              <a:gdLst/>
              <a:ahLst/>
              <a:cxnLst/>
              <a:rect l="l" t="t" r="r" b="b"/>
              <a:pathLst>
                <a:path w="4120" h="2283" extrusionOk="0">
                  <a:moveTo>
                    <a:pt x="1153" y="140"/>
                  </a:moveTo>
                  <a:cubicBezTo>
                    <a:pt x="2077" y="278"/>
                    <a:pt x="3008" y="358"/>
                    <a:pt x="3940" y="379"/>
                  </a:cubicBezTo>
                  <a:lnTo>
                    <a:pt x="3940" y="379"/>
                  </a:lnTo>
                  <a:cubicBezTo>
                    <a:pt x="3846" y="656"/>
                    <a:pt x="3747" y="933"/>
                    <a:pt x="3638" y="1207"/>
                  </a:cubicBezTo>
                  <a:cubicBezTo>
                    <a:pt x="3582" y="1354"/>
                    <a:pt x="3519" y="1505"/>
                    <a:pt x="3459" y="1657"/>
                  </a:cubicBezTo>
                  <a:cubicBezTo>
                    <a:pt x="3424" y="1730"/>
                    <a:pt x="3392" y="1808"/>
                    <a:pt x="3361" y="1885"/>
                  </a:cubicBezTo>
                  <a:cubicBezTo>
                    <a:pt x="3333" y="1948"/>
                    <a:pt x="3308" y="2071"/>
                    <a:pt x="3231" y="2082"/>
                  </a:cubicBezTo>
                  <a:cubicBezTo>
                    <a:pt x="3211" y="2086"/>
                    <a:pt x="3190" y="2087"/>
                    <a:pt x="3168" y="2087"/>
                  </a:cubicBezTo>
                  <a:cubicBezTo>
                    <a:pt x="3111" y="2087"/>
                    <a:pt x="3049" y="2077"/>
                    <a:pt x="2999" y="2075"/>
                  </a:cubicBezTo>
                  <a:cubicBezTo>
                    <a:pt x="2911" y="2071"/>
                    <a:pt x="2826" y="2071"/>
                    <a:pt x="2739" y="2068"/>
                  </a:cubicBezTo>
                  <a:cubicBezTo>
                    <a:pt x="2626" y="2068"/>
                    <a:pt x="2515" y="2066"/>
                    <a:pt x="2404" y="2066"/>
                  </a:cubicBezTo>
                  <a:cubicBezTo>
                    <a:pt x="2348" y="2066"/>
                    <a:pt x="2292" y="2067"/>
                    <a:pt x="2236" y="2068"/>
                  </a:cubicBezTo>
                  <a:cubicBezTo>
                    <a:pt x="1902" y="2068"/>
                    <a:pt x="1568" y="2078"/>
                    <a:pt x="1231" y="2089"/>
                  </a:cubicBezTo>
                  <a:cubicBezTo>
                    <a:pt x="895" y="2101"/>
                    <a:pt x="560" y="2119"/>
                    <a:pt x="222" y="2135"/>
                  </a:cubicBezTo>
                  <a:lnTo>
                    <a:pt x="222" y="2135"/>
                  </a:lnTo>
                  <a:cubicBezTo>
                    <a:pt x="602" y="1524"/>
                    <a:pt x="915" y="873"/>
                    <a:pt x="1157" y="195"/>
                  </a:cubicBezTo>
                  <a:cubicBezTo>
                    <a:pt x="1165" y="173"/>
                    <a:pt x="1162" y="154"/>
                    <a:pt x="1153" y="140"/>
                  </a:cubicBezTo>
                  <a:close/>
                  <a:moveTo>
                    <a:pt x="1172" y="1"/>
                  </a:moveTo>
                  <a:cubicBezTo>
                    <a:pt x="1112" y="1"/>
                    <a:pt x="1079" y="68"/>
                    <a:pt x="1099" y="109"/>
                  </a:cubicBezTo>
                  <a:lnTo>
                    <a:pt x="1099" y="109"/>
                  </a:lnTo>
                  <a:cubicBezTo>
                    <a:pt x="1096" y="109"/>
                    <a:pt x="1093" y="109"/>
                    <a:pt x="1090" y="109"/>
                  </a:cubicBezTo>
                  <a:cubicBezTo>
                    <a:pt x="1062" y="109"/>
                    <a:pt x="1034" y="123"/>
                    <a:pt x="1023" y="156"/>
                  </a:cubicBezTo>
                  <a:cubicBezTo>
                    <a:pt x="770" y="866"/>
                    <a:pt x="436" y="1544"/>
                    <a:pt x="29" y="2177"/>
                  </a:cubicBezTo>
                  <a:cubicBezTo>
                    <a:pt x="1" y="2219"/>
                    <a:pt x="39" y="2282"/>
                    <a:pt x="92" y="2282"/>
                  </a:cubicBezTo>
                  <a:cubicBezTo>
                    <a:pt x="805" y="2247"/>
                    <a:pt x="1522" y="2212"/>
                    <a:pt x="2236" y="2208"/>
                  </a:cubicBezTo>
                  <a:cubicBezTo>
                    <a:pt x="2288" y="2207"/>
                    <a:pt x="2341" y="2207"/>
                    <a:pt x="2393" y="2207"/>
                  </a:cubicBezTo>
                  <a:cubicBezTo>
                    <a:pt x="2520" y="2207"/>
                    <a:pt x="2647" y="2209"/>
                    <a:pt x="2774" y="2212"/>
                  </a:cubicBezTo>
                  <a:cubicBezTo>
                    <a:pt x="2862" y="2212"/>
                    <a:pt x="2946" y="2215"/>
                    <a:pt x="3034" y="2215"/>
                  </a:cubicBezTo>
                  <a:cubicBezTo>
                    <a:pt x="3086" y="2218"/>
                    <a:pt x="3144" y="2225"/>
                    <a:pt x="3199" y="2225"/>
                  </a:cubicBezTo>
                  <a:cubicBezTo>
                    <a:pt x="3226" y="2225"/>
                    <a:pt x="3252" y="2223"/>
                    <a:pt x="3276" y="2219"/>
                  </a:cubicBezTo>
                  <a:cubicBezTo>
                    <a:pt x="3420" y="2194"/>
                    <a:pt x="3459" y="2008"/>
                    <a:pt x="3508" y="1892"/>
                  </a:cubicBezTo>
                  <a:cubicBezTo>
                    <a:pt x="3575" y="1741"/>
                    <a:pt x="3638" y="1586"/>
                    <a:pt x="3702" y="1428"/>
                  </a:cubicBezTo>
                  <a:cubicBezTo>
                    <a:pt x="3846" y="1066"/>
                    <a:pt x="3979" y="701"/>
                    <a:pt x="4106" y="332"/>
                  </a:cubicBezTo>
                  <a:cubicBezTo>
                    <a:pt x="4120" y="286"/>
                    <a:pt x="4081" y="244"/>
                    <a:pt x="4035" y="240"/>
                  </a:cubicBezTo>
                  <a:cubicBezTo>
                    <a:pt x="3079" y="223"/>
                    <a:pt x="2127" y="145"/>
                    <a:pt x="1182" y="1"/>
                  </a:cubicBezTo>
                  <a:cubicBezTo>
                    <a:pt x="1178" y="1"/>
                    <a:pt x="1175"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flipH="1">
              <a:off x="470004" y="3659212"/>
              <a:ext cx="83391" cy="158696"/>
            </a:xfrm>
            <a:custGeom>
              <a:avLst/>
              <a:gdLst/>
              <a:ahLst/>
              <a:cxnLst/>
              <a:rect l="l" t="t" r="r" b="b"/>
              <a:pathLst>
                <a:path w="1074" h="2044" extrusionOk="0">
                  <a:moveTo>
                    <a:pt x="978" y="1"/>
                  </a:moveTo>
                  <a:cubicBezTo>
                    <a:pt x="958" y="1"/>
                    <a:pt x="939" y="11"/>
                    <a:pt x="927" y="36"/>
                  </a:cubicBezTo>
                  <a:lnTo>
                    <a:pt x="27" y="1934"/>
                  </a:lnTo>
                  <a:cubicBezTo>
                    <a:pt x="1" y="1992"/>
                    <a:pt x="49" y="2043"/>
                    <a:pt x="94" y="2043"/>
                  </a:cubicBezTo>
                  <a:cubicBezTo>
                    <a:pt x="115" y="2043"/>
                    <a:pt x="135" y="2033"/>
                    <a:pt x="147" y="2008"/>
                  </a:cubicBezTo>
                  <a:lnTo>
                    <a:pt x="1046" y="110"/>
                  </a:lnTo>
                  <a:cubicBezTo>
                    <a:pt x="1073" y="54"/>
                    <a:pt x="1024" y="1"/>
                    <a:pt x="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flipH="1">
              <a:off x="418062" y="3668141"/>
              <a:ext cx="57147" cy="143013"/>
            </a:xfrm>
            <a:custGeom>
              <a:avLst/>
              <a:gdLst/>
              <a:ahLst/>
              <a:cxnLst/>
              <a:rect l="l" t="t" r="r" b="b"/>
              <a:pathLst>
                <a:path w="736" h="1842" extrusionOk="0">
                  <a:moveTo>
                    <a:pt x="653" y="0"/>
                  </a:moveTo>
                  <a:cubicBezTo>
                    <a:pt x="625" y="0"/>
                    <a:pt x="598" y="16"/>
                    <a:pt x="588" y="51"/>
                  </a:cubicBezTo>
                  <a:cubicBezTo>
                    <a:pt x="503" y="339"/>
                    <a:pt x="412" y="627"/>
                    <a:pt x="310" y="909"/>
                  </a:cubicBezTo>
                  <a:cubicBezTo>
                    <a:pt x="208" y="1186"/>
                    <a:pt x="64" y="1460"/>
                    <a:pt x="11" y="1752"/>
                  </a:cubicBezTo>
                  <a:cubicBezTo>
                    <a:pt x="1" y="1807"/>
                    <a:pt x="46" y="1841"/>
                    <a:pt x="87" y="1841"/>
                  </a:cubicBezTo>
                  <a:cubicBezTo>
                    <a:pt x="114" y="1841"/>
                    <a:pt x="139" y="1826"/>
                    <a:pt x="145" y="1791"/>
                  </a:cubicBezTo>
                  <a:cubicBezTo>
                    <a:pt x="198" y="1499"/>
                    <a:pt x="342" y="1225"/>
                    <a:pt x="444" y="947"/>
                  </a:cubicBezTo>
                  <a:cubicBezTo>
                    <a:pt x="549" y="663"/>
                    <a:pt x="641" y="378"/>
                    <a:pt x="721" y="86"/>
                  </a:cubicBezTo>
                  <a:cubicBezTo>
                    <a:pt x="736" y="34"/>
                    <a:pt x="694"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flipH="1">
              <a:off x="362159" y="3674974"/>
              <a:ext cx="57535" cy="139519"/>
            </a:xfrm>
            <a:custGeom>
              <a:avLst/>
              <a:gdLst/>
              <a:ahLst/>
              <a:cxnLst/>
              <a:rect l="l" t="t" r="r" b="b"/>
              <a:pathLst>
                <a:path w="741" h="1797" extrusionOk="0">
                  <a:moveTo>
                    <a:pt x="653" y="0"/>
                  </a:moveTo>
                  <a:cubicBezTo>
                    <a:pt x="625" y="0"/>
                    <a:pt x="597" y="14"/>
                    <a:pt x="586" y="47"/>
                  </a:cubicBezTo>
                  <a:cubicBezTo>
                    <a:pt x="396" y="603"/>
                    <a:pt x="207" y="1158"/>
                    <a:pt x="17" y="1713"/>
                  </a:cubicBezTo>
                  <a:cubicBezTo>
                    <a:pt x="0" y="1764"/>
                    <a:pt x="41" y="1797"/>
                    <a:pt x="84" y="1797"/>
                  </a:cubicBezTo>
                  <a:cubicBezTo>
                    <a:pt x="112" y="1797"/>
                    <a:pt x="141" y="1782"/>
                    <a:pt x="154" y="1748"/>
                  </a:cubicBezTo>
                  <a:cubicBezTo>
                    <a:pt x="344" y="1197"/>
                    <a:pt x="534" y="641"/>
                    <a:pt x="723" y="86"/>
                  </a:cubicBezTo>
                  <a:cubicBezTo>
                    <a:pt x="740" y="35"/>
                    <a:pt x="696"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flipH="1">
              <a:off x="338085" y="3754169"/>
              <a:ext cx="240234" cy="11879"/>
            </a:xfrm>
            <a:custGeom>
              <a:avLst/>
              <a:gdLst/>
              <a:ahLst/>
              <a:cxnLst/>
              <a:rect l="l" t="t" r="r" b="b"/>
              <a:pathLst>
                <a:path w="3094" h="153" extrusionOk="0">
                  <a:moveTo>
                    <a:pt x="92" y="1"/>
                  </a:moveTo>
                  <a:cubicBezTo>
                    <a:pt x="0" y="1"/>
                    <a:pt x="0" y="142"/>
                    <a:pt x="92" y="142"/>
                  </a:cubicBezTo>
                  <a:cubicBezTo>
                    <a:pt x="1062" y="145"/>
                    <a:pt x="2032" y="149"/>
                    <a:pt x="3005" y="152"/>
                  </a:cubicBezTo>
                  <a:cubicBezTo>
                    <a:pt x="3093" y="152"/>
                    <a:pt x="3093" y="15"/>
                    <a:pt x="3005" y="11"/>
                  </a:cubicBezTo>
                  <a:cubicBezTo>
                    <a:pt x="2032" y="8"/>
                    <a:pt x="1062" y="4"/>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flipH="1">
              <a:off x="323644" y="3700130"/>
              <a:ext cx="227422" cy="14053"/>
            </a:xfrm>
            <a:custGeom>
              <a:avLst/>
              <a:gdLst/>
              <a:ahLst/>
              <a:cxnLst/>
              <a:rect l="l" t="t" r="r" b="b"/>
              <a:pathLst>
                <a:path w="2929" h="181" extrusionOk="0">
                  <a:moveTo>
                    <a:pt x="1136" y="1"/>
                  </a:moveTo>
                  <a:cubicBezTo>
                    <a:pt x="787" y="1"/>
                    <a:pt x="438" y="6"/>
                    <a:pt x="89" y="15"/>
                  </a:cubicBezTo>
                  <a:cubicBezTo>
                    <a:pt x="2" y="15"/>
                    <a:pt x="1" y="152"/>
                    <a:pt x="85" y="152"/>
                  </a:cubicBezTo>
                  <a:cubicBezTo>
                    <a:pt x="86" y="152"/>
                    <a:pt x="88" y="152"/>
                    <a:pt x="89" y="152"/>
                  </a:cubicBezTo>
                  <a:cubicBezTo>
                    <a:pt x="418" y="145"/>
                    <a:pt x="747" y="141"/>
                    <a:pt x="1076" y="141"/>
                  </a:cubicBezTo>
                  <a:cubicBezTo>
                    <a:pt x="1664" y="141"/>
                    <a:pt x="2251" y="153"/>
                    <a:pt x="2837" y="180"/>
                  </a:cubicBezTo>
                  <a:cubicBezTo>
                    <a:pt x="2838" y="180"/>
                    <a:pt x="2839" y="180"/>
                    <a:pt x="2840" y="180"/>
                  </a:cubicBezTo>
                  <a:cubicBezTo>
                    <a:pt x="2928" y="180"/>
                    <a:pt x="2927" y="43"/>
                    <a:pt x="2837" y="40"/>
                  </a:cubicBezTo>
                  <a:cubicBezTo>
                    <a:pt x="2271" y="14"/>
                    <a:pt x="1704"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6"/>
            <p:cNvSpPr/>
            <p:nvPr/>
          </p:nvSpPr>
          <p:spPr>
            <a:xfrm flipH="1">
              <a:off x="512552" y="3865119"/>
              <a:ext cx="90301" cy="13121"/>
            </a:xfrm>
            <a:custGeom>
              <a:avLst/>
              <a:gdLst/>
              <a:ahLst/>
              <a:cxnLst/>
              <a:rect l="l" t="t" r="r" b="b"/>
              <a:pathLst>
                <a:path w="1163" h="169" extrusionOk="0">
                  <a:moveTo>
                    <a:pt x="538" y="1"/>
                  </a:moveTo>
                  <a:cubicBezTo>
                    <a:pt x="389" y="1"/>
                    <a:pt x="240" y="7"/>
                    <a:pt x="91" y="20"/>
                  </a:cubicBezTo>
                  <a:cubicBezTo>
                    <a:pt x="6" y="27"/>
                    <a:pt x="0" y="161"/>
                    <a:pt x="85" y="161"/>
                  </a:cubicBezTo>
                  <a:cubicBezTo>
                    <a:pt x="87" y="161"/>
                    <a:pt x="89" y="161"/>
                    <a:pt x="91" y="161"/>
                  </a:cubicBezTo>
                  <a:cubicBezTo>
                    <a:pt x="240" y="148"/>
                    <a:pt x="389" y="142"/>
                    <a:pt x="538" y="142"/>
                  </a:cubicBezTo>
                  <a:cubicBezTo>
                    <a:pt x="716" y="142"/>
                    <a:pt x="894" y="150"/>
                    <a:pt x="1072" y="168"/>
                  </a:cubicBezTo>
                  <a:cubicBezTo>
                    <a:pt x="1075" y="168"/>
                    <a:pt x="1078" y="168"/>
                    <a:pt x="1081" y="168"/>
                  </a:cubicBezTo>
                  <a:cubicBezTo>
                    <a:pt x="1163" y="168"/>
                    <a:pt x="1157" y="37"/>
                    <a:pt x="1072" y="27"/>
                  </a:cubicBezTo>
                  <a:cubicBezTo>
                    <a:pt x="894" y="10"/>
                    <a:pt x="716"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6"/>
            <p:cNvSpPr/>
            <p:nvPr/>
          </p:nvSpPr>
          <p:spPr>
            <a:xfrm flipH="1">
              <a:off x="453313" y="3873971"/>
              <a:ext cx="18868" cy="11025"/>
            </a:xfrm>
            <a:custGeom>
              <a:avLst/>
              <a:gdLst/>
              <a:ahLst/>
              <a:cxnLst/>
              <a:rect l="l" t="t" r="r" b="b"/>
              <a:pathLst>
                <a:path w="243" h="142" extrusionOk="0">
                  <a:moveTo>
                    <a:pt x="71" y="1"/>
                  </a:moveTo>
                  <a:cubicBezTo>
                    <a:pt x="53" y="1"/>
                    <a:pt x="36" y="8"/>
                    <a:pt x="22" y="22"/>
                  </a:cubicBezTo>
                  <a:cubicBezTo>
                    <a:pt x="15" y="25"/>
                    <a:pt x="11" y="36"/>
                    <a:pt x="8" y="43"/>
                  </a:cubicBezTo>
                  <a:cubicBezTo>
                    <a:pt x="4" y="50"/>
                    <a:pt x="0" y="61"/>
                    <a:pt x="0" y="71"/>
                  </a:cubicBezTo>
                  <a:cubicBezTo>
                    <a:pt x="4" y="89"/>
                    <a:pt x="8" y="106"/>
                    <a:pt x="22" y="120"/>
                  </a:cubicBezTo>
                  <a:cubicBezTo>
                    <a:pt x="36" y="131"/>
                    <a:pt x="53" y="141"/>
                    <a:pt x="71" y="141"/>
                  </a:cubicBezTo>
                  <a:lnTo>
                    <a:pt x="173" y="141"/>
                  </a:lnTo>
                  <a:cubicBezTo>
                    <a:pt x="190" y="141"/>
                    <a:pt x="208" y="131"/>
                    <a:pt x="222" y="120"/>
                  </a:cubicBezTo>
                  <a:cubicBezTo>
                    <a:pt x="229" y="113"/>
                    <a:pt x="232" y="106"/>
                    <a:pt x="236" y="96"/>
                  </a:cubicBezTo>
                  <a:cubicBezTo>
                    <a:pt x="239" y="89"/>
                    <a:pt x="243" y="82"/>
                    <a:pt x="243" y="71"/>
                  </a:cubicBezTo>
                  <a:cubicBezTo>
                    <a:pt x="243" y="54"/>
                    <a:pt x="236" y="33"/>
                    <a:pt x="222" y="22"/>
                  </a:cubicBezTo>
                  <a:cubicBezTo>
                    <a:pt x="208" y="8"/>
                    <a:pt x="190"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flipH="1">
              <a:off x="413172" y="3873971"/>
              <a:ext cx="12346" cy="11025"/>
            </a:xfrm>
            <a:custGeom>
              <a:avLst/>
              <a:gdLst/>
              <a:ahLst/>
              <a:cxnLst/>
              <a:rect l="l" t="t" r="r" b="b"/>
              <a:pathLst>
                <a:path w="159" h="142" extrusionOk="0">
                  <a:moveTo>
                    <a:pt x="71" y="1"/>
                  </a:moveTo>
                  <a:cubicBezTo>
                    <a:pt x="60" y="1"/>
                    <a:pt x="53" y="1"/>
                    <a:pt x="43" y="8"/>
                  </a:cubicBezTo>
                  <a:cubicBezTo>
                    <a:pt x="36" y="8"/>
                    <a:pt x="29" y="15"/>
                    <a:pt x="22" y="22"/>
                  </a:cubicBezTo>
                  <a:cubicBezTo>
                    <a:pt x="15" y="25"/>
                    <a:pt x="11" y="36"/>
                    <a:pt x="8" y="43"/>
                  </a:cubicBezTo>
                  <a:cubicBezTo>
                    <a:pt x="4" y="54"/>
                    <a:pt x="1" y="61"/>
                    <a:pt x="1" y="71"/>
                  </a:cubicBezTo>
                  <a:lnTo>
                    <a:pt x="4" y="89"/>
                  </a:lnTo>
                  <a:cubicBezTo>
                    <a:pt x="8" y="99"/>
                    <a:pt x="11" y="110"/>
                    <a:pt x="22" y="120"/>
                  </a:cubicBezTo>
                  <a:cubicBezTo>
                    <a:pt x="25" y="124"/>
                    <a:pt x="32" y="127"/>
                    <a:pt x="36" y="131"/>
                  </a:cubicBezTo>
                  <a:cubicBezTo>
                    <a:pt x="46" y="138"/>
                    <a:pt x="57" y="141"/>
                    <a:pt x="71" y="141"/>
                  </a:cubicBezTo>
                  <a:lnTo>
                    <a:pt x="88" y="141"/>
                  </a:lnTo>
                  <a:cubicBezTo>
                    <a:pt x="95" y="141"/>
                    <a:pt x="106" y="138"/>
                    <a:pt x="113" y="134"/>
                  </a:cubicBezTo>
                  <a:cubicBezTo>
                    <a:pt x="124" y="131"/>
                    <a:pt x="131" y="127"/>
                    <a:pt x="138" y="120"/>
                  </a:cubicBezTo>
                  <a:cubicBezTo>
                    <a:pt x="145" y="113"/>
                    <a:pt x="148" y="106"/>
                    <a:pt x="152" y="96"/>
                  </a:cubicBezTo>
                  <a:cubicBezTo>
                    <a:pt x="155" y="89"/>
                    <a:pt x="159" y="82"/>
                    <a:pt x="159" y="71"/>
                  </a:cubicBezTo>
                  <a:lnTo>
                    <a:pt x="155" y="50"/>
                  </a:lnTo>
                  <a:cubicBezTo>
                    <a:pt x="152" y="40"/>
                    <a:pt x="145" y="29"/>
                    <a:pt x="138" y="22"/>
                  </a:cubicBezTo>
                  <a:cubicBezTo>
                    <a:pt x="131" y="18"/>
                    <a:pt x="127" y="15"/>
                    <a:pt x="124" y="11"/>
                  </a:cubicBezTo>
                  <a:cubicBezTo>
                    <a:pt x="113" y="4"/>
                    <a:pt x="9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flipH="1">
              <a:off x="2362392" y="3413941"/>
              <a:ext cx="43248" cy="379893"/>
            </a:xfrm>
            <a:custGeom>
              <a:avLst/>
              <a:gdLst/>
              <a:ahLst/>
              <a:cxnLst/>
              <a:rect l="l" t="t" r="r" b="b"/>
              <a:pathLst>
                <a:path w="557" h="4893" extrusionOk="0">
                  <a:moveTo>
                    <a:pt x="1" y="0"/>
                  </a:moveTo>
                  <a:lnTo>
                    <a:pt x="1" y="4893"/>
                  </a:lnTo>
                  <a:lnTo>
                    <a:pt x="556" y="4893"/>
                  </a:lnTo>
                  <a:lnTo>
                    <a:pt x="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flipH="1">
              <a:off x="2255160" y="3524969"/>
              <a:ext cx="310658" cy="426088"/>
            </a:xfrm>
            <a:custGeom>
              <a:avLst/>
              <a:gdLst/>
              <a:ahLst/>
              <a:cxnLst/>
              <a:rect l="l" t="t" r="r" b="b"/>
              <a:pathLst>
                <a:path w="4001" h="5488" extrusionOk="0">
                  <a:moveTo>
                    <a:pt x="1" y="1"/>
                  </a:moveTo>
                  <a:lnTo>
                    <a:pt x="440" y="5343"/>
                  </a:lnTo>
                  <a:lnTo>
                    <a:pt x="3241" y="5487"/>
                  </a:lnTo>
                  <a:lnTo>
                    <a:pt x="4001" y="2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flipH="1">
              <a:off x="2362392" y="3356641"/>
              <a:ext cx="43248" cy="57376"/>
            </a:xfrm>
            <a:custGeom>
              <a:avLst/>
              <a:gdLst/>
              <a:ahLst/>
              <a:cxnLst/>
              <a:rect l="l" t="t" r="r" b="b"/>
              <a:pathLst>
                <a:path w="557" h="739" extrusionOk="0">
                  <a:moveTo>
                    <a:pt x="303" y="0"/>
                  </a:moveTo>
                  <a:lnTo>
                    <a:pt x="1" y="738"/>
                  </a:lnTo>
                  <a:lnTo>
                    <a:pt x="556" y="738"/>
                  </a:lnTo>
                  <a:lnTo>
                    <a:pt x="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flipH="1">
              <a:off x="2359675" y="3410602"/>
              <a:ext cx="43481" cy="12966"/>
            </a:xfrm>
            <a:custGeom>
              <a:avLst/>
              <a:gdLst/>
              <a:ahLst/>
              <a:cxnLst/>
              <a:rect l="l" t="t" r="r" b="b"/>
              <a:pathLst>
                <a:path w="560" h="167" extrusionOk="0">
                  <a:moveTo>
                    <a:pt x="498" y="0"/>
                  </a:moveTo>
                  <a:cubicBezTo>
                    <a:pt x="495" y="0"/>
                    <a:pt x="492" y="0"/>
                    <a:pt x="489" y="1"/>
                  </a:cubicBezTo>
                  <a:cubicBezTo>
                    <a:pt x="349" y="18"/>
                    <a:pt x="211" y="26"/>
                    <a:pt x="71" y="26"/>
                  </a:cubicBezTo>
                  <a:cubicBezTo>
                    <a:pt x="36" y="26"/>
                    <a:pt x="1" y="57"/>
                    <a:pt x="1" y="96"/>
                  </a:cubicBezTo>
                  <a:cubicBezTo>
                    <a:pt x="4" y="134"/>
                    <a:pt x="32" y="166"/>
                    <a:pt x="71" y="166"/>
                  </a:cubicBezTo>
                  <a:cubicBezTo>
                    <a:pt x="211" y="166"/>
                    <a:pt x="349" y="159"/>
                    <a:pt x="489" y="142"/>
                  </a:cubicBezTo>
                  <a:cubicBezTo>
                    <a:pt x="524" y="134"/>
                    <a:pt x="559" y="113"/>
                    <a:pt x="559" y="71"/>
                  </a:cubicBezTo>
                  <a:cubicBezTo>
                    <a:pt x="556" y="39"/>
                    <a:pt x="532"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flipH="1">
              <a:off x="2380950" y="3356874"/>
              <a:ext cx="11026" cy="23059"/>
            </a:xfrm>
            <a:custGeom>
              <a:avLst/>
              <a:gdLst/>
              <a:ahLst/>
              <a:cxnLst/>
              <a:rect l="l" t="t" r="r" b="b"/>
              <a:pathLst>
                <a:path w="142" h="297" extrusionOk="0">
                  <a:moveTo>
                    <a:pt x="71" y="1"/>
                  </a:moveTo>
                  <a:cubicBezTo>
                    <a:pt x="32" y="1"/>
                    <a:pt x="1" y="29"/>
                    <a:pt x="1" y="71"/>
                  </a:cubicBezTo>
                  <a:lnTo>
                    <a:pt x="1" y="225"/>
                  </a:lnTo>
                  <a:cubicBezTo>
                    <a:pt x="1" y="247"/>
                    <a:pt x="8" y="264"/>
                    <a:pt x="22" y="278"/>
                  </a:cubicBezTo>
                  <a:cubicBezTo>
                    <a:pt x="31" y="287"/>
                    <a:pt x="48" y="296"/>
                    <a:pt x="64" y="296"/>
                  </a:cubicBezTo>
                  <a:cubicBezTo>
                    <a:pt x="66" y="296"/>
                    <a:pt x="69" y="296"/>
                    <a:pt x="71" y="296"/>
                  </a:cubicBezTo>
                  <a:cubicBezTo>
                    <a:pt x="110" y="296"/>
                    <a:pt x="141" y="268"/>
                    <a:pt x="141" y="229"/>
                  </a:cubicBezTo>
                  <a:lnTo>
                    <a:pt x="141" y="71"/>
                  </a:lnTo>
                  <a:cubicBezTo>
                    <a:pt x="141" y="53"/>
                    <a:pt x="134" y="32"/>
                    <a:pt x="120" y="22"/>
                  </a:cubicBezTo>
                  <a:cubicBezTo>
                    <a:pt x="110" y="8"/>
                    <a:pt x="8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flipH="1">
              <a:off x="2377145" y="3466116"/>
              <a:ext cx="13821" cy="63354"/>
            </a:xfrm>
            <a:custGeom>
              <a:avLst/>
              <a:gdLst/>
              <a:ahLst/>
              <a:cxnLst/>
              <a:rect l="l" t="t" r="r" b="b"/>
              <a:pathLst>
                <a:path w="178" h="816" extrusionOk="0">
                  <a:moveTo>
                    <a:pt x="81" y="1"/>
                  </a:moveTo>
                  <a:cubicBezTo>
                    <a:pt x="45" y="1"/>
                    <a:pt x="10" y="24"/>
                    <a:pt x="12" y="70"/>
                  </a:cubicBezTo>
                  <a:lnTo>
                    <a:pt x="19" y="407"/>
                  </a:lnTo>
                  <a:cubicBezTo>
                    <a:pt x="23" y="460"/>
                    <a:pt x="23" y="516"/>
                    <a:pt x="23" y="572"/>
                  </a:cubicBezTo>
                  <a:cubicBezTo>
                    <a:pt x="26" y="625"/>
                    <a:pt x="26" y="678"/>
                    <a:pt x="16" y="727"/>
                  </a:cubicBezTo>
                  <a:cubicBezTo>
                    <a:pt x="1" y="780"/>
                    <a:pt x="45" y="815"/>
                    <a:pt x="87" y="815"/>
                  </a:cubicBezTo>
                  <a:cubicBezTo>
                    <a:pt x="115" y="815"/>
                    <a:pt x="141" y="800"/>
                    <a:pt x="149" y="766"/>
                  </a:cubicBezTo>
                  <a:cubicBezTo>
                    <a:pt x="177" y="653"/>
                    <a:pt x="163" y="534"/>
                    <a:pt x="160" y="418"/>
                  </a:cubicBezTo>
                  <a:cubicBezTo>
                    <a:pt x="160" y="302"/>
                    <a:pt x="156" y="186"/>
                    <a:pt x="153" y="66"/>
                  </a:cubicBezTo>
                  <a:cubicBezTo>
                    <a:pt x="151" y="23"/>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606;p36">
            <a:extLst>
              <a:ext uri="{FF2B5EF4-FFF2-40B4-BE49-F238E27FC236}">
                <a16:creationId xmlns:a16="http://schemas.microsoft.com/office/drawing/2014/main" id="{A81819FB-E203-6FB7-9B24-642E3368801A}"/>
              </a:ext>
            </a:extLst>
          </p:cNvPr>
          <p:cNvSpPr txBox="1">
            <a:spLocks/>
          </p:cNvSpPr>
          <p:nvPr/>
        </p:nvSpPr>
        <p:spPr>
          <a:xfrm>
            <a:off x="3379366" y="2608365"/>
            <a:ext cx="4889500"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2400"/>
              <a:buFont typeface="Hind Madurai"/>
              <a:buNone/>
              <a:defRPr sz="2000" b="1" i="0" u="none" strike="noStrike" cap="none">
                <a:solidFill>
                  <a:schemeClr val="lt2"/>
                </a:solidFill>
                <a:latin typeface="Hind Madurai"/>
                <a:ea typeface="Hind Madurai"/>
                <a:cs typeface="Hind Madurai"/>
                <a:sym typeface="Hind Madurai"/>
              </a:defRPr>
            </a:lvl1pPr>
            <a:lvl2pPr marL="914400" marR="0" lvl="1"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2pPr>
            <a:lvl3pPr marL="1371600" marR="0" lvl="2"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3pPr>
            <a:lvl4pPr marL="1828800" marR="0" lvl="3"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4pPr>
            <a:lvl5pPr marL="2286000" marR="0" lvl="4"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5pPr>
            <a:lvl6pPr marL="2743200" marR="0" lvl="5"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6pPr>
            <a:lvl7pPr marL="3200400" marR="0" lvl="6"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7pPr>
            <a:lvl8pPr marL="3657600" marR="0" lvl="7"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8pPr>
            <a:lvl9pPr marL="4114800" marR="0" lvl="8"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9pPr>
          </a:lstStyle>
          <a:p>
            <a:pPr marL="0" indent="0"/>
            <a:r>
              <a:rPr lang="en-SG" sz="3600" dirty="0">
                <a:solidFill>
                  <a:schemeClr val="bg1">
                    <a:lumMod val="10000"/>
                  </a:schemeClr>
                </a:solidFill>
              </a:rPr>
              <a:t>Problems in Dataset</a:t>
            </a:r>
          </a:p>
        </p:txBody>
      </p:sp>
    </p:spTree>
    <p:extLst>
      <p:ext uri="{BB962C8B-B14F-4D97-AF65-F5344CB8AC3E}">
        <p14:creationId xmlns:p14="http://schemas.microsoft.com/office/powerpoint/2010/main" val="285664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422088" y="-349250"/>
            <a:ext cx="9764201" cy="5810250"/>
          </a:xfrm>
          <a:prstGeom prst="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Oval 3">
            <a:extLst>
              <a:ext uri="{FF2B5EF4-FFF2-40B4-BE49-F238E27FC236}">
                <a16:creationId xmlns:a16="http://schemas.microsoft.com/office/drawing/2014/main" id="{9ECAF84A-6DA7-ECB9-93AD-EE77D055620A}"/>
              </a:ext>
            </a:extLst>
          </p:cNvPr>
          <p:cNvSpPr/>
          <p:nvPr/>
        </p:nvSpPr>
        <p:spPr>
          <a:xfrm>
            <a:off x="2831553" y="754868"/>
            <a:ext cx="3473494" cy="3473494"/>
          </a:xfrm>
          <a:prstGeom prst="ellipse">
            <a:avLst/>
          </a:prstGeom>
          <a:gradFill flip="none" rotWithShape="1">
            <a:gsLst>
              <a:gs pos="0">
                <a:srgbClr val="FFC000"/>
              </a:gs>
              <a:gs pos="59000">
                <a:schemeClr val="tx1">
                  <a:lumMod val="50000"/>
                </a:schemeClr>
              </a:gs>
              <a:gs pos="100000">
                <a:schemeClr val="tx1">
                  <a:lumMod val="50000"/>
                </a:schemeClr>
              </a:gs>
              <a:gs pos="100000">
                <a:schemeClr val="tx1">
                  <a:lumMod val="5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05" name="Google Shape;2605;p36"/>
          <p:cNvSpPr txBox="1">
            <a:spLocks noGrp="1"/>
          </p:cNvSpPr>
          <p:nvPr>
            <p:ph type="title"/>
          </p:nvPr>
        </p:nvSpPr>
        <p:spPr>
          <a:xfrm>
            <a:off x="9421426" y="790425"/>
            <a:ext cx="26067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11900</a:t>
            </a:r>
            <a:endParaRPr dirty="0"/>
          </a:p>
        </p:txBody>
      </p:sp>
      <p:sp>
        <p:nvSpPr>
          <p:cNvPr id="2606" name="Google Shape;2606;p36"/>
          <p:cNvSpPr txBox="1">
            <a:spLocks noGrp="1"/>
          </p:cNvSpPr>
          <p:nvPr>
            <p:ph type="subTitle" idx="1"/>
          </p:nvPr>
        </p:nvSpPr>
        <p:spPr>
          <a:xfrm>
            <a:off x="9421428" y="1631066"/>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 Jobs</a:t>
            </a:r>
            <a:endParaRPr dirty="0"/>
          </a:p>
        </p:txBody>
      </p:sp>
      <p:sp>
        <p:nvSpPr>
          <p:cNvPr id="2607" name="Google Shape;2607;p36"/>
          <p:cNvSpPr txBox="1">
            <a:spLocks noGrp="1"/>
          </p:cNvSpPr>
          <p:nvPr>
            <p:ph type="title" idx="2"/>
          </p:nvPr>
        </p:nvSpPr>
        <p:spPr>
          <a:xfrm>
            <a:off x="12028066" y="790438"/>
            <a:ext cx="2606700" cy="82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606</a:t>
            </a:r>
            <a:endParaRPr dirty="0"/>
          </a:p>
        </p:txBody>
      </p:sp>
      <p:sp>
        <p:nvSpPr>
          <p:cNvPr id="2608" name="Google Shape;2608;p36"/>
          <p:cNvSpPr txBox="1">
            <a:spLocks noGrp="1"/>
          </p:cNvSpPr>
          <p:nvPr>
            <p:ph type="subTitle" idx="3"/>
          </p:nvPr>
        </p:nvSpPr>
        <p:spPr>
          <a:xfrm>
            <a:off x="12028066" y="1631068"/>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Fake jobs</a:t>
            </a:r>
          </a:p>
        </p:txBody>
      </p:sp>
      <p:sp>
        <p:nvSpPr>
          <p:cNvPr id="2610" name="Google Shape;2610;p36"/>
          <p:cNvSpPr txBox="1">
            <a:spLocks noGrp="1"/>
          </p:cNvSpPr>
          <p:nvPr>
            <p:ph type="subTitle" idx="5"/>
          </p:nvPr>
        </p:nvSpPr>
        <p:spPr>
          <a:xfrm>
            <a:off x="12028066" y="3602052"/>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Textual</a:t>
            </a:r>
          </a:p>
          <a:p>
            <a:pPr marL="0" lvl="0" indent="0" algn="ctr" rtl="0">
              <a:spcBef>
                <a:spcPts val="0"/>
              </a:spcBef>
              <a:spcAft>
                <a:spcPts val="0"/>
              </a:spcAft>
              <a:buNone/>
            </a:pPr>
            <a:r>
              <a:rPr lang="en" dirty="0"/>
              <a:t>Information</a:t>
            </a:r>
            <a:endParaRPr dirty="0"/>
          </a:p>
        </p:txBody>
      </p:sp>
      <p:sp>
        <p:nvSpPr>
          <p:cNvPr id="2616" name="Google Shape;2616;p36"/>
          <p:cNvSpPr txBox="1">
            <a:spLocks noGrp="1"/>
          </p:cNvSpPr>
          <p:nvPr>
            <p:ph type="subTitle" idx="7"/>
          </p:nvPr>
        </p:nvSpPr>
        <p:spPr>
          <a:xfrm>
            <a:off x="9421428" y="3602051"/>
            <a:ext cx="2606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Incomplete</a:t>
            </a:r>
          </a:p>
          <a:p>
            <a:pPr marL="0" lvl="0" indent="0" algn="ctr" rtl="0">
              <a:spcBef>
                <a:spcPts val="0"/>
              </a:spcBef>
              <a:spcAft>
                <a:spcPts val="0"/>
              </a:spcAft>
              <a:buNone/>
            </a:pPr>
            <a:r>
              <a:rPr lang="en" dirty="0"/>
              <a:t>Job Postings</a:t>
            </a:r>
            <a:endParaRPr dirty="0"/>
          </a:p>
        </p:txBody>
      </p:sp>
      <p:grpSp>
        <p:nvGrpSpPr>
          <p:cNvPr id="2617" name="Google Shape;2617;p36"/>
          <p:cNvGrpSpPr/>
          <p:nvPr/>
        </p:nvGrpSpPr>
        <p:grpSpPr>
          <a:xfrm>
            <a:off x="-3796410" y="1183959"/>
            <a:ext cx="3117202" cy="2775583"/>
            <a:chOff x="9" y="1493849"/>
            <a:chExt cx="3005111" cy="2675776"/>
          </a:xfrm>
        </p:grpSpPr>
        <p:sp>
          <p:nvSpPr>
            <p:cNvPr id="2618" name="Google Shape;2618;p36"/>
            <p:cNvSpPr/>
            <p:nvPr/>
          </p:nvSpPr>
          <p:spPr>
            <a:xfrm flipH="1">
              <a:off x="636368" y="2591884"/>
              <a:ext cx="455000" cy="1048218"/>
            </a:xfrm>
            <a:custGeom>
              <a:avLst/>
              <a:gdLst/>
              <a:ahLst/>
              <a:cxnLst/>
              <a:rect l="l" t="t" r="r" b="b"/>
              <a:pathLst>
                <a:path w="5860" h="13501" extrusionOk="0">
                  <a:moveTo>
                    <a:pt x="2145" y="1"/>
                  </a:moveTo>
                  <a:cubicBezTo>
                    <a:pt x="2001" y="1"/>
                    <a:pt x="1875" y="107"/>
                    <a:pt x="1856" y="250"/>
                  </a:cubicBezTo>
                  <a:lnTo>
                    <a:pt x="25" y="12664"/>
                  </a:lnTo>
                  <a:cubicBezTo>
                    <a:pt x="0" y="12826"/>
                    <a:pt x="113" y="12973"/>
                    <a:pt x="275" y="12998"/>
                  </a:cubicBezTo>
                  <a:lnTo>
                    <a:pt x="3673" y="13497"/>
                  </a:lnTo>
                  <a:cubicBezTo>
                    <a:pt x="3689" y="13499"/>
                    <a:pt x="3704" y="13500"/>
                    <a:pt x="3719" y="13500"/>
                  </a:cubicBezTo>
                  <a:cubicBezTo>
                    <a:pt x="3862" y="13500"/>
                    <a:pt x="3985" y="13397"/>
                    <a:pt x="4007" y="13251"/>
                  </a:cubicBezTo>
                  <a:lnTo>
                    <a:pt x="5838" y="837"/>
                  </a:lnTo>
                  <a:cubicBezTo>
                    <a:pt x="5859" y="675"/>
                    <a:pt x="5750" y="528"/>
                    <a:pt x="5589" y="503"/>
                  </a:cubicBezTo>
                  <a:lnTo>
                    <a:pt x="2190" y="4"/>
                  </a:lnTo>
                  <a:cubicBezTo>
                    <a:pt x="2175" y="2"/>
                    <a:pt x="2160" y="1"/>
                    <a:pt x="2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flipH="1">
              <a:off x="756544" y="2209943"/>
              <a:ext cx="1454213" cy="1419026"/>
            </a:xfrm>
            <a:custGeom>
              <a:avLst/>
              <a:gdLst/>
              <a:ahLst/>
              <a:cxnLst/>
              <a:rect l="l" t="t" r="r" b="b"/>
              <a:pathLst>
                <a:path w="18729" h="18277" extrusionOk="0">
                  <a:moveTo>
                    <a:pt x="6465" y="0"/>
                  </a:moveTo>
                  <a:cubicBezTo>
                    <a:pt x="5989" y="0"/>
                    <a:pt x="5497" y="100"/>
                    <a:pt x="4995" y="359"/>
                  </a:cubicBezTo>
                  <a:cubicBezTo>
                    <a:pt x="3227" y="1266"/>
                    <a:pt x="1385" y="6952"/>
                    <a:pt x="756" y="9469"/>
                  </a:cubicBezTo>
                  <a:cubicBezTo>
                    <a:pt x="157" y="11866"/>
                    <a:pt x="1" y="14030"/>
                    <a:pt x="1497" y="14030"/>
                  </a:cubicBezTo>
                  <a:cubicBezTo>
                    <a:pt x="1571" y="14030"/>
                    <a:pt x="1650" y="14024"/>
                    <a:pt x="1733" y="14013"/>
                  </a:cubicBezTo>
                  <a:cubicBezTo>
                    <a:pt x="3480" y="13778"/>
                    <a:pt x="5276" y="12126"/>
                    <a:pt x="5276" y="12126"/>
                  </a:cubicBezTo>
                  <a:lnTo>
                    <a:pt x="5276" y="18277"/>
                  </a:lnTo>
                  <a:lnTo>
                    <a:pt x="16112" y="18277"/>
                  </a:lnTo>
                  <a:lnTo>
                    <a:pt x="16112" y="13918"/>
                  </a:lnTo>
                  <a:cubicBezTo>
                    <a:pt x="16112" y="13918"/>
                    <a:pt x="17532" y="10471"/>
                    <a:pt x="18161" y="6183"/>
                  </a:cubicBezTo>
                  <a:cubicBezTo>
                    <a:pt x="18729" y="2312"/>
                    <a:pt x="17372" y="1062"/>
                    <a:pt x="15464" y="1062"/>
                  </a:cubicBezTo>
                  <a:cubicBezTo>
                    <a:pt x="15258" y="1062"/>
                    <a:pt x="15046" y="1076"/>
                    <a:pt x="14829" y="1104"/>
                  </a:cubicBezTo>
                  <a:cubicBezTo>
                    <a:pt x="14239" y="1178"/>
                    <a:pt x="13605" y="1206"/>
                    <a:pt x="12992" y="1206"/>
                  </a:cubicBezTo>
                  <a:cubicBezTo>
                    <a:pt x="11290" y="1206"/>
                    <a:pt x="9750" y="995"/>
                    <a:pt x="9750" y="995"/>
                  </a:cubicBezTo>
                  <a:cubicBezTo>
                    <a:pt x="8781" y="640"/>
                    <a:pt x="7669" y="0"/>
                    <a:pt x="6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flipH="1">
              <a:off x="9" y="3615025"/>
              <a:ext cx="2749966" cy="554600"/>
            </a:xfrm>
            <a:custGeom>
              <a:avLst/>
              <a:gdLst/>
              <a:ahLst/>
              <a:cxnLst/>
              <a:rect l="l" t="t" r="r" b="b"/>
              <a:pathLst>
                <a:path w="74829" h="7143" extrusionOk="0">
                  <a:moveTo>
                    <a:pt x="1" y="0"/>
                  </a:moveTo>
                  <a:lnTo>
                    <a:pt x="1" y="7142"/>
                  </a:lnTo>
                  <a:lnTo>
                    <a:pt x="74828" y="7142"/>
                  </a:lnTo>
                  <a:lnTo>
                    <a:pt x="7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flipH="1">
              <a:off x="2302899" y="2468880"/>
              <a:ext cx="702221" cy="611104"/>
            </a:xfrm>
            <a:custGeom>
              <a:avLst/>
              <a:gdLst/>
              <a:ahLst/>
              <a:cxnLst/>
              <a:rect l="l" t="t" r="r" b="b"/>
              <a:pathLst>
                <a:path w="9044" h="7871" extrusionOk="0">
                  <a:moveTo>
                    <a:pt x="5227" y="1"/>
                  </a:moveTo>
                  <a:lnTo>
                    <a:pt x="0" y="4109"/>
                  </a:lnTo>
                  <a:lnTo>
                    <a:pt x="2524" y="7870"/>
                  </a:lnTo>
                  <a:cubicBezTo>
                    <a:pt x="2524" y="7870"/>
                    <a:pt x="8871" y="3519"/>
                    <a:pt x="8956" y="3515"/>
                  </a:cubicBezTo>
                  <a:cubicBezTo>
                    <a:pt x="9043" y="3512"/>
                    <a:pt x="5227" y="1"/>
                    <a:pt x="5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flipH="1">
              <a:off x="978329" y="1769091"/>
              <a:ext cx="173148" cy="293634"/>
            </a:xfrm>
            <a:custGeom>
              <a:avLst/>
              <a:gdLst/>
              <a:ahLst/>
              <a:cxnLst/>
              <a:rect l="l" t="t" r="r" b="b"/>
              <a:pathLst>
                <a:path w="2230" h="3782" extrusionOk="0">
                  <a:moveTo>
                    <a:pt x="1527" y="0"/>
                  </a:moveTo>
                  <a:cubicBezTo>
                    <a:pt x="1480" y="0"/>
                    <a:pt x="1432" y="50"/>
                    <a:pt x="1464" y="104"/>
                  </a:cubicBezTo>
                  <a:cubicBezTo>
                    <a:pt x="1622" y="385"/>
                    <a:pt x="1819" y="645"/>
                    <a:pt x="1917" y="958"/>
                  </a:cubicBezTo>
                  <a:cubicBezTo>
                    <a:pt x="2012" y="1253"/>
                    <a:pt x="2029" y="1573"/>
                    <a:pt x="1952" y="1872"/>
                  </a:cubicBezTo>
                  <a:cubicBezTo>
                    <a:pt x="1882" y="2149"/>
                    <a:pt x="1738" y="2406"/>
                    <a:pt x="1530" y="2599"/>
                  </a:cubicBezTo>
                  <a:cubicBezTo>
                    <a:pt x="1312" y="2807"/>
                    <a:pt x="1031" y="2926"/>
                    <a:pt x="775" y="3074"/>
                  </a:cubicBezTo>
                  <a:cubicBezTo>
                    <a:pt x="497" y="3236"/>
                    <a:pt x="233" y="3422"/>
                    <a:pt x="40" y="3678"/>
                  </a:cubicBezTo>
                  <a:cubicBezTo>
                    <a:pt x="0" y="3731"/>
                    <a:pt x="50" y="3781"/>
                    <a:pt x="102" y="3781"/>
                  </a:cubicBezTo>
                  <a:cubicBezTo>
                    <a:pt x="123" y="3781"/>
                    <a:pt x="144" y="3773"/>
                    <a:pt x="160" y="3752"/>
                  </a:cubicBezTo>
                  <a:cubicBezTo>
                    <a:pt x="349" y="3503"/>
                    <a:pt x="613" y="3327"/>
                    <a:pt x="884" y="3176"/>
                  </a:cubicBezTo>
                  <a:cubicBezTo>
                    <a:pt x="1151" y="3021"/>
                    <a:pt x="1435" y="2891"/>
                    <a:pt x="1657" y="2670"/>
                  </a:cubicBezTo>
                  <a:cubicBezTo>
                    <a:pt x="2086" y="2244"/>
                    <a:pt x="2230" y="1605"/>
                    <a:pt x="2082" y="1025"/>
                  </a:cubicBezTo>
                  <a:cubicBezTo>
                    <a:pt x="1991" y="659"/>
                    <a:pt x="1769" y="360"/>
                    <a:pt x="1583" y="34"/>
                  </a:cubicBezTo>
                  <a:cubicBezTo>
                    <a:pt x="1569" y="10"/>
                    <a:pt x="1548" y="0"/>
                    <a:pt x="1527"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flipH="1">
              <a:off x="979944" y="1493849"/>
              <a:ext cx="690497" cy="732533"/>
            </a:xfrm>
            <a:custGeom>
              <a:avLst/>
              <a:gdLst/>
              <a:ahLst/>
              <a:cxnLst/>
              <a:rect l="l" t="t" r="r" b="b"/>
              <a:pathLst>
                <a:path w="8893" h="9435" extrusionOk="0">
                  <a:moveTo>
                    <a:pt x="2974" y="1"/>
                  </a:moveTo>
                  <a:lnTo>
                    <a:pt x="2974" y="1"/>
                  </a:lnTo>
                  <a:cubicBezTo>
                    <a:pt x="2974" y="1"/>
                    <a:pt x="2974" y="1"/>
                    <a:pt x="2974" y="1"/>
                  </a:cubicBezTo>
                  <a:lnTo>
                    <a:pt x="2974" y="1"/>
                  </a:lnTo>
                  <a:cubicBezTo>
                    <a:pt x="2974" y="1"/>
                    <a:pt x="2974" y="1"/>
                    <a:pt x="2974" y="1"/>
                  </a:cubicBezTo>
                  <a:close/>
                  <a:moveTo>
                    <a:pt x="2974" y="1"/>
                  </a:moveTo>
                  <a:cubicBezTo>
                    <a:pt x="3052" y="37"/>
                    <a:pt x="3153" y="236"/>
                    <a:pt x="3213" y="303"/>
                  </a:cubicBezTo>
                  <a:cubicBezTo>
                    <a:pt x="3287" y="380"/>
                    <a:pt x="3466" y="486"/>
                    <a:pt x="3498" y="581"/>
                  </a:cubicBezTo>
                  <a:cubicBezTo>
                    <a:pt x="3083" y="640"/>
                    <a:pt x="2703" y="668"/>
                    <a:pt x="2313" y="848"/>
                  </a:cubicBezTo>
                  <a:cubicBezTo>
                    <a:pt x="1839" y="1066"/>
                    <a:pt x="1431" y="1410"/>
                    <a:pt x="967" y="1656"/>
                  </a:cubicBezTo>
                  <a:cubicBezTo>
                    <a:pt x="658" y="1818"/>
                    <a:pt x="331" y="1934"/>
                    <a:pt x="1" y="2053"/>
                  </a:cubicBezTo>
                  <a:cubicBezTo>
                    <a:pt x="225" y="2212"/>
                    <a:pt x="500" y="2297"/>
                    <a:pt x="774" y="2297"/>
                  </a:cubicBezTo>
                  <a:lnTo>
                    <a:pt x="774" y="2297"/>
                  </a:lnTo>
                  <a:cubicBezTo>
                    <a:pt x="373" y="2786"/>
                    <a:pt x="156" y="3421"/>
                    <a:pt x="180" y="4053"/>
                  </a:cubicBezTo>
                  <a:cubicBezTo>
                    <a:pt x="194" y="4412"/>
                    <a:pt x="282" y="4763"/>
                    <a:pt x="384" y="5108"/>
                  </a:cubicBezTo>
                  <a:cubicBezTo>
                    <a:pt x="489" y="5459"/>
                    <a:pt x="612" y="5803"/>
                    <a:pt x="739" y="6148"/>
                  </a:cubicBezTo>
                  <a:cubicBezTo>
                    <a:pt x="791" y="6288"/>
                    <a:pt x="858" y="6422"/>
                    <a:pt x="918" y="6559"/>
                  </a:cubicBezTo>
                  <a:cubicBezTo>
                    <a:pt x="978" y="6710"/>
                    <a:pt x="992" y="6868"/>
                    <a:pt x="1069" y="7016"/>
                  </a:cubicBezTo>
                  <a:cubicBezTo>
                    <a:pt x="1150" y="7171"/>
                    <a:pt x="1262" y="7308"/>
                    <a:pt x="1343" y="7462"/>
                  </a:cubicBezTo>
                  <a:cubicBezTo>
                    <a:pt x="1434" y="7631"/>
                    <a:pt x="1501" y="7789"/>
                    <a:pt x="1673" y="7895"/>
                  </a:cubicBezTo>
                  <a:cubicBezTo>
                    <a:pt x="1941" y="8053"/>
                    <a:pt x="1948" y="8394"/>
                    <a:pt x="2197" y="8541"/>
                  </a:cubicBezTo>
                  <a:cubicBezTo>
                    <a:pt x="2259" y="8580"/>
                    <a:pt x="2330" y="8592"/>
                    <a:pt x="2403" y="8592"/>
                  </a:cubicBezTo>
                  <a:cubicBezTo>
                    <a:pt x="2470" y="8592"/>
                    <a:pt x="2539" y="8581"/>
                    <a:pt x="2605" y="8573"/>
                  </a:cubicBezTo>
                  <a:cubicBezTo>
                    <a:pt x="2782" y="8550"/>
                    <a:pt x="2960" y="8539"/>
                    <a:pt x="3139" y="8539"/>
                  </a:cubicBezTo>
                  <a:cubicBezTo>
                    <a:pt x="4084" y="8539"/>
                    <a:pt x="5031" y="8855"/>
                    <a:pt x="5779" y="9434"/>
                  </a:cubicBezTo>
                  <a:cubicBezTo>
                    <a:pt x="5821" y="9139"/>
                    <a:pt x="5905" y="8924"/>
                    <a:pt x="6032" y="8664"/>
                  </a:cubicBezTo>
                  <a:cubicBezTo>
                    <a:pt x="6165" y="8383"/>
                    <a:pt x="6193" y="8070"/>
                    <a:pt x="6366" y="7800"/>
                  </a:cubicBezTo>
                  <a:cubicBezTo>
                    <a:pt x="6513" y="7568"/>
                    <a:pt x="6721" y="7378"/>
                    <a:pt x="6917" y="7188"/>
                  </a:cubicBezTo>
                  <a:cubicBezTo>
                    <a:pt x="7445" y="6679"/>
                    <a:pt x="7940" y="6134"/>
                    <a:pt x="8394" y="5554"/>
                  </a:cubicBezTo>
                  <a:cubicBezTo>
                    <a:pt x="8524" y="5385"/>
                    <a:pt x="8657" y="5209"/>
                    <a:pt x="8724" y="5006"/>
                  </a:cubicBezTo>
                  <a:cubicBezTo>
                    <a:pt x="8801" y="4774"/>
                    <a:pt x="8794" y="4524"/>
                    <a:pt x="8780" y="4282"/>
                  </a:cubicBezTo>
                  <a:cubicBezTo>
                    <a:pt x="8759" y="3884"/>
                    <a:pt x="8706" y="3445"/>
                    <a:pt x="8415" y="3174"/>
                  </a:cubicBezTo>
                  <a:lnTo>
                    <a:pt x="8415" y="3174"/>
                  </a:lnTo>
                  <a:cubicBezTo>
                    <a:pt x="8629" y="3273"/>
                    <a:pt x="8682" y="3368"/>
                    <a:pt x="8882" y="3494"/>
                  </a:cubicBezTo>
                  <a:cubicBezTo>
                    <a:pt x="8893" y="3266"/>
                    <a:pt x="8798" y="3044"/>
                    <a:pt x="8682" y="2844"/>
                  </a:cubicBezTo>
                  <a:cubicBezTo>
                    <a:pt x="8334" y="2236"/>
                    <a:pt x="7782" y="1783"/>
                    <a:pt x="7139" y="1526"/>
                  </a:cubicBezTo>
                  <a:cubicBezTo>
                    <a:pt x="6984" y="1463"/>
                    <a:pt x="6967" y="1396"/>
                    <a:pt x="6889" y="1248"/>
                  </a:cubicBezTo>
                  <a:cubicBezTo>
                    <a:pt x="6808" y="1097"/>
                    <a:pt x="6707" y="960"/>
                    <a:pt x="6591" y="834"/>
                  </a:cubicBezTo>
                  <a:cubicBezTo>
                    <a:pt x="6359" y="584"/>
                    <a:pt x="6063" y="394"/>
                    <a:pt x="5740" y="292"/>
                  </a:cubicBezTo>
                  <a:cubicBezTo>
                    <a:pt x="5443" y="200"/>
                    <a:pt x="5132" y="180"/>
                    <a:pt x="4818" y="180"/>
                  </a:cubicBezTo>
                  <a:cubicBezTo>
                    <a:pt x="4576" y="180"/>
                    <a:pt x="4331" y="192"/>
                    <a:pt x="4090" y="192"/>
                  </a:cubicBezTo>
                  <a:cubicBezTo>
                    <a:pt x="3703" y="192"/>
                    <a:pt x="3324" y="161"/>
                    <a:pt x="2974"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flipH="1">
              <a:off x="1130267" y="1590203"/>
              <a:ext cx="472470" cy="621586"/>
            </a:xfrm>
            <a:custGeom>
              <a:avLst/>
              <a:gdLst/>
              <a:ahLst/>
              <a:cxnLst/>
              <a:rect l="l" t="t" r="r" b="b"/>
              <a:pathLst>
                <a:path w="6085" h="8006" extrusionOk="0">
                  <a:moveTo>
                    <a:pt x="2700" y="1"/>
                  </a:moveTo>
                  <a:cubicBezTo>
                    <a:pt x="2410" y="1"/>
                    <a:pt x="2119" y="30"/>
                    <a:pt x="1835" y="85"/>
                  </a:cubicBezTo>
                  <a:cubicBezTo>
                    <a:pt x="1529" y="144"/>
                    <a:pt x="1213" y="334"/>
                    <a:pt x="949" y="570"/>
                  </a:cubicBezTo>
                  <a:cubicBezTo>
                    <a:pt x="780" y="721"/>
                    <a:pt x="633" y="890"/>
                    <a:pt x="524" y="1055"/>
                  </a:cubicBezTo>
                  <a:cubicBezTo>
                    <a:pt x="316" y="1364"/>
                    <a:pt x="222" y="1737"/>
                    <a:pt x="162" y="2106"/>
                  </a:cubicBezTo>
                  <a:cubicBezTo>
                    <a:pt x="0" y="3083"/>
                    <a:pt x="60" y="4081"/>
                    <a:pt x="236" y="5054"/>
                  </a:cubicBezTo>
                  <a:cubicBezTo>
                    <a:pt x="376" y="5842"/>
                    <a:pt x="633" y="6791"/>
                    <a:pt x="1160" y="7423"/>
                  </a:cubicBezTo>
                  <a:cubicBezTo>
                    <a:pt x="1480" y="7807"/>
                    <a:pt x="2235" y="7908"/>
                    <a:pt x="2699" y="7972"/>
                  </a:cubicBezTo>
                  <a:cubicBezTo>
                    <a:pt x="2829" y="7990"/>
                    <a:pt x="2960" y="8005"/>
                    <a:pt x="3089" y="8005"/>
                  </a:cubicBezTo>
                  <a:cubicBezTo>
                    <a:pt x="3160" y="8005"/>
                    <a:pt x="3231" y="8000"/>
                    <a:pt x="3300" y="7989"/>
                  </a:cubicBezTo>
                  <a:cubicBezTo>
                    <a:pt x="3522" y="7954"/>
                    <a:pt x="3729" y="7859"/>
                    <a:pt x="3919" y="7740"/>
                  </a:cubicBezTo>
                  <a:cubicBezTo>
                    <a:pt x="4727" y="7251"/>
                    <a:pt x="5307" y="6404"/>
                    <a:pt x="5473" y="5473"/>
                  </a:cubicBezTo>
                  <a:cubicBezTo>
                    <a:pt x="5589" y="4815"/>
                    <a:pt x="5873" y="4453"/>
                    <a:pt x="5979" y="3793"/>
                  </a:cubicBezTo>
                  <a:cubicBezTo>
                    <a:pt x="6084" y="3128"/>
                    <a:pt x="6056" y="2429"/>
                    <a:pt x="5789" y="1817"/>
                  </a:cubicBezTo>
                  <a:cubicBezTo>
                    <a:pt x="5476" y="1104"/>
                    <a:pt x="4850" y="552"/>
                    <a:pt x="4126" y="264"/>
                  </a:cubicBezTo>
                  <a:cubicBezTo>
                    <a:pt x="3674" y="83"/>
                    <a:pt x="3188" y="1"/>
                    <a:pt x="2700"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flipH="1">
              <a:off x="1071100" y="1553478"/>
              <a:ext cx="573952" cy="468790"/>
            </a:xfrm>
            <a:custGeom>
              <a:avLst/>
              <a:gdLst/>
              <a:ahLst/>
              <a:cxnLst/>
              <a:rect l="l" t="t" r="r" b="b"/>
              <a:pathLst>
                <a:path w="7392" h="6038" extrusionOk="0">
                  <a:moveTo>
                    <a:pt x="3663" y="1"/>
                  </a:moveTo>
                  <a:cubicBezTo>
                    <a:pt x="3385" y="1"/>
                    <a:pt x="3106" y="42"/>
                    <a:pt x="2837" y="111"/>
                  </a:cubicBezTo>
                  <a:cubicBezTo>
                    <a:pt x="2071" y="305"/>
                    <a:pt x="1357" y="726"/>
                    <a:pt x="819" y="1306"/>
                  </a:cubicBezTo>
                  <a:cubicBezTo>
                    <a:pt x="717" y="1412"/>
                    <a:pt x="626" y="1521"/>
                    <a:pt x="549" y="1647"/>
                  </a:cubicBezTo>
                  <a:cubicBezTo>
                    <a:pt x="461" y="1791"/>
                    <a:pt x="398" y="1953"/>
                    <a:pt x="334" y="2111"/>
                  </a:cubicBezTo>
                  <a:cubicBezTo>
                    <a:pt x="292" y="2227"/>
                    <a:pt x="246" y="2343"/>
                    <a:pt x="201" y="2456"/>
                  </a:cubicBezTo>
                  <a:cubicBezTo>
                    <a:pt x="162" y="2554"/>
                    <a:pt x="88" y="2649"/>
                    <a:pt x="60" y="2744"/>
                  </a:cubicBezTo>
                  <a:cubicBezTo>
                    <a:pt x="18" y="2888"/>
                    <a:pt x="0" y="3036"/>
                    <a:pt x="7" y="3183"/>
                  </a:cubicBezTo>
                  <a:cubicBezTo>
                    <a:pt x="7" y="3278"/>
                    <a:pt x="21" y="3373"/>
                    <a:pt x="71" y="3450"/>
                  </a:cubicBezTo>
                  <a:cubicBezTo>
                    <a:pt x="114" y="3522"/>
                    <a:pt x="190" y="3576"/>
                    <a:pt x="270" y="3576"/>
                  </a:cubicBezTo>
                  <a:cubicBezTo>
                    <a:pt x="281" y="3576"/>
                    <a:pt x="292" y="3575"/>
                    <a:pt x="303" y="3573"/>
                  </a:cubicBezTo>
                  <a:cubicBezTo>
                    <a:pt x="492" y="3542"/>
                    <a:pt x="696" y="3313"/>
                    <a:pt x="819" y="3183"/>
                  </a:cubicBezTo>
                  <a:cubicBezTo>
                    <a:pt x="1037" y="2958"/>
                    <a:pt x="1269" y="2744"/>
                    <a:pt x="1512" y="2547"/>
                  </a:cubicBezTo>
                  <a:lnTo>
                    <a:pt x="1512" y="2547"/>
                  </a:lnTo>
                  <a:cubicBezTo>
                    <a:pt x="1308" y="2909"/>
                    <a:pt x="1174" y="3310"/>
                    <a:pt x="1115" y="3721"/>
                  </a:cubicBezTo>
                  <a:cubicBezTo>
                    <a:pt x="1740" y="2972"/>
                    <a:pt x="2538" y="2364"/>
                    <a:pt x="3424" y="1957"/>
                  </a:cubicBezTo>
                  <a:lnTo>
                    <a:pt x="3424" y="1957"/>
                  </a:lnTo>
                  <a:cubicBezTo>
                    <a:pt x="3244" y="2568"/>
                    <a:pt x="2939" y="3141"/>
                    <a:pt x="2527" y="3626"/>
                  </a:cubicBezTo>
                  <a:lnTo>
                    <a:pt x="2527" y="3626"/>
                  </a:lnTo>
                  <a:cubicBezTo>
                    <a:pt x="3469" y="3271"/>
                    <a:pt x="4264" y="2536"/>
                    <a:pt x="4685" y="1623"/>
                  </a:cubicBezTo>
                  <a:lnTo>
                    <a:pt x="4685" y="1623"/>
                  </a:lnTo>
                  <a:cubicBezTo>
                    <a:pt x="4580" y="2568"/>
                    <a:pt x="5142" y="3538"/>
                    <a:pt x="5898" y="4118"/>
                  </a:cubicBezTo>
                  <a:cubicBezTo>
                    <a:pt x="5958" y="4160"/>
                    <a:pt x="6021" y="4206"/>
                    <a:pt x="6056" y="4273"/>
                  </a:cubicBezTo>
                  <a:cubicBezTo>
                    <a:pt x="6102" y="4357"/>
                    <a:pt x="6095" y="4459"/>
                    <a:pt x="6088" y="4554"/>
                  </a:cubicBezTo>
                  <a:cubicBezTo>
                    <a:pt x="6042" y="5000"/>
                    <a:pt x="5975" y="5468"/>
                    <a:pt x="6130" y="5890"/>
                  </a:cubicBezTo>
                  <a:cubicBezTo>
                    <a:pt x="6141" y="5914"/>
                    <a:pt x="6151" y="5942"/>
                    <a:pt x="6172" y="5963"/>
                  </a:cubicBezTo>
                  <a:cubicBezTo>
                    <a:pt x="6193" y="5988"/>
                    <a:pt x="6225" y="6002"/>
                    <a:pt x="6257" y="6009"/>
                  </a:cubicBezTo>
                  <a:cubicBezTo>
                    <a:pt x="6317" y="6028"/>
                    <a:pt x="6381" y="6038"/>
                    <a:pt x="6444" y="6038"/>
                  </a:cubicBezTo>
                  <a:cubicBezTo>
                    <a:pt x="6545" y="6038"/>
                    <a:pt x="6646" y="6013"/>
                    <a:pt x="6735" y="5963"/>
                  </a:cubicBezTo>
                  <a:cubicBezTo>
                    <a:pt x="6991" y="5826"/>
                    <a:pt x="7114" y="5531"/>
                    <a:pt x="7198" y="5250"/>
                  </a:cubicBezTo>
                  <a:cubicBezTo>
                    <a:pt x="7276" y="4983"/>
                    <a:pt x="7332" y="4709"/>
                    <a:pt x="7371" y="4431"/>
                  </a:cubicBezTo>
                  <a:cubicBezTo>
                    <a:pt x="7385" y="4325"/>
                    <a:pt x="7392" y="4217"/>
                    <a:pt x="7374" y="4115"/>
                  </a:cubicBezTo>
                  <a:cubicBezTo>
                    <a:pt x="7357" y="4016"/>
                    <a:pt x="7318" y="3921"/>
                    <a:pt x="7272" y="3833"/>
                  </a:cubicBezTo>
                  <a:cubicBezTo>
                    <a:pt x="7098" y="3487"/>
                    <a:pt x="6870" y="3168"/>
                    <a:pt x="6600" y="2889"/>
                  </a:cubicBezTo>
                  <a:lnTo>
                    <a:pt x="6600" y="2889"/>
                  </a:lnTo>
                  <a:cubicBezTo>
                    <a:pt x="6589" y="2763"/>
                    <a:pt x="6577" y="2637"/>
                    <a:pt x="6562" y="2512"/>
                  </a:cubicBezTo>
                  <a:cubicBezTo>
                    <a:pt x="6527" y="2220"/>
                    <a:pt x="6481" y="1928"/>
                    <a:pt x="6355" y="1665"/>
                  </a:cubicBezTo>
                  <a:cubicBezTo>
                    <a:pt x="6169" y="1271"/>
                    <a:pt x="5824" y="976"/>
                    <a:pt x="5476" y="716"/>
                  </a:cubicBezTo>
                  <a:cubicBezTo>
                    <a:pt x="5149" y="470"/>
                    <a:pt x="4805" y="238"/>
                    <a:pt x="4418" y="115"/>
                  </a:cubicBezTo>
                  <a:cubicBezTo>
                    <a:pt x="4174" y="36"/>
                    <a:pt x="3919" y="1"/>
                    <a:pt x="366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flipH="1">
              <a:off x="1041608" y="1887029"/>
              <a:ext cx="177186" cy="181367"/>
            </a:xfrm>
            <a:custGeom>
              <a:avLst/>
              <a:gdLst/>
              <a:ahLst/>
              <a:cxnLst/>
              <a:rect l="l" t="t" r="r" b="b"/>
              <a:pathLst>
                <a:path w="2282" h="2336" extrusionOk="0">
                  <a:moveTo>
                    <a:pt x="1486" y="1"/>
                  </a:moveTo>
                  <a:cubicBezTo>
                    <a:pt x="1124" y="1"/>
                    <a:pt x="706" y="241"/>
                    <a:pt x="415" y="655"/>
                  </a:cubicBezTo>
                  <a:cubicBezTo>
                    <a:pt x="7" y="1235"/>
                    <a:pt x="0" y="1934"/>
                    <a:pt x="405" y="2216"/>
                  </a:cubicBezTo>
                  <a:cubicBezTo>
                    <a:pt x="519" y="2297"/>
                    <a:pt x="655" y="2336"/>
                    <a:pt x="800" y="2336"/>
                  </a:cubicBezTo>
                  <a:cubicBezTo>
                    <a:pt x="1161" y="2336"/>
                    <a:pt x="1579" y="2095"/>
                    <a:pt x="1870" y="1681"/>
                  </a:cubicBezTo>
                  <a:cubicBezTo>
                    <a:pt x="2278" y="1101"/>
                    <a:pt x="2281" y="402"/>
                    <a:pt x="1881" y="121"/>
                  </a:cubicBezTo>
                  <a:cubicBezTo>
                    <a:pt x="1766" y="39"/>
                    <a:pt x="1630" y="1"/>
                    <a:pt x="148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flipH="1">
              <a:off x="1190600" y="2034161"/>
              <a:ext cx="311978" cy="283852"/>
            </a:xfrm>
            <a:custGeom>
              <a:avLst/>
              <a:gdLst/>
              <a:ahLst/>
              <a:cxnLst/>
              <a:rect l="l" t="t" r="r" b="b"/>
              <a:pathLst>
                <a:path w="4018" h="3656" extrusionOk="0">
                  <a:moveTo>
                    <a:pt x="3898" y="1"/>
                  </a:moveTo>
                  <a:lnTo>
                    <a:pt x="148" y="647"/>
                  </a:lnTo>
                  <a:cubicBezTo>
                    <a:pt x="538" y="2851"/>
                    <a:pt x="0" y="3266"/>
                    <a:pt x="0" y="3266"/>
                  </a:cubicBezTo>
                  <a:cubicBezTo>
                    <a:pt x="785" y="3556"/>
                    <a:pt x="1470" y="3656"/>
                    <a:pt x="2040" y="3656"/>
                  </a:cubicBezTo>
                  <a:cubicBezTo>
                    <a:pt x="3243" y="3656"/>
                    <a:pt x="3928" y="3210"/>
                    <a:pt x="3933" y="3175"/>
                  </a:cubicBezTo>
                  <a:cubicBezTo>
                    <a:pt x="4017" y="2215"/>
                    <a:pt x="3898" y="1"/>
                    <a:pt x="3898"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flipH="1">
              <a:off x="1314759" y="1874451"/>
              <a:ext cx="41851" cy="59239"/>
            </a:xfrm>
            <a:custGeom>
              <a:avLst/>
              <a:gdLst/>
              <a:ahLst/>
              <a:cxnLst/>
              <a:rect l="l" t="t" r="r" b="b"/>
              <a:pathLst>
                <a:path w="539" h="763" extrusionOk="0">
                  <a:moveTo>
                    <a:pt x="303" y="0"/>
                  </a:moveTo>
                  <a:cubicBezTo>
                    <a:pt x="177" y="0"/>
                    <a:pt x="59" y="150"/>
                    <a:pt x="29" y="350"/>
                  </a:cubicBezTo>
                  <a:cubicBezTo>
                    <a:pt x="0" y="557"/>
                    <a:pt x="81" y="743"/>
                    <a:pt x="215" y="761"/>
                  </a:cubicBezTo>
                  <a:cubicBezTo>
                    <a:pt x="223" y="762"/>
                    <a:pt x="231" y="763"/>
                    <a:pt x="239" y="763"/>
                  </a:cubicBezTo>
                  <a:cubicBezTo>
                    <a:pt x="361" y="763"/>
                    <a:pt x="480" y="614"/>
                    <a:pt x="507" y="416"/>
                  </a:cubicBezTo>
                  <a:cubicBezTo>
                    <a:pt x="538" y="209"/>
                    <a:pt x="454" y="23"/>
                    <a:pt x="324" y="2"/>
                  </a:cubicBezTo>
                  <a:cubicBezTo>
                    <a:pt x="317" y="1"/>
                    <a:pt x="310"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flipH="1">
              <a:off x="1471131" y="1859389"/>
              <a:ext cx="41851" cy="59317"/>
            </a:xfrm>
            <a:custGeom>
              <a:avLst/>
              <a:gdLst/>
              <a:ahLst/>
              <a:cxnLst/>
              <a:rect l="l" t="t" r="r" b="b"/>
              <a:pathLst>
                <a:path w="539" h="764" extrusionOk="0">
                  <a:moveTo>
                    <a:pt x="303" y="1"/>
                  </a:moveTo>
                  <a:cubicBezTo>
                    <a:pt x="177" y="1"/>
                    <a:pt x="59" y="150"/>
                    <a:pt x="29" y="347"/>
                  </a:cubicBezTo>
                  <a:cubicBezTo>
                    <a:pt x="0" y="558"/>
                    <a:pt x="81" y="744"/>
                    <a:pt x="215" y="762"/>
                  </a:cubicBezTo>
                  <a:cubicBezTo>
                    <a:pt x="223" y="763"/>
                    <a:pt x="231" y="763"/>
                    <a:pt x="239" y="763"/>
                  </a:cubicBezTo>
                  <a:cubicBezTo>
                    <a:pt x="364" y="763"/>
                    <a:pt x="480" y="615"/>
                    <a:pt x="507" y="417"/>
                  </a:cubicBezTo>
                  <a:cubicBezTo>
                    <a:pt x="538" y="206"/>
                    <a:pt x="454" y="23"/>
                    <a:pt x="324" y="2"/>
                  </a:cubicBezTo>
                  <a:cubicBezTo>
                    <a:pt x="317" y="1"/>
                    <a:pt x="310"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flipH="1">
              <a:off x="1337737" y="2018245"/>
              <a:ext cx="168800" cy="77951"/>
            </a:xfrm>
            <a:custGeom>
              <a:avLst/>
              <a:gdLst/>
              <a:ahLst/>
              <a:cxnLst/>
              <a:rect l="l" t="t" r="r" b="b"/>
              <a:pathLst>
                <a:path w="2174" h="1004" extrusionOk="0">
                  <a:moveTo>
                    <a:pt x="1790" y="0"/>
                  </a:moveTo>
                  <a:cubicBezTo>
                    <a:pt x="1491" y="0"/>
                    <a:pt x="1048" y="50"/>
                    <a:pt x="582" y="50"/>
                  </a:cubicBezTo>
                  <a:cubicBezTo>
                    <a:pt x="527" y="50"/>
                    <a:pt x="472" y="49"/>
                    <a:pt x="417" y="48"/>
                  </a:cubicBezTo>
                  <a:cubicBezTo>
                    <a:pt x="410" y="47"/>
                    <a:pt x="405" y="47"/>
                    <a:pt x="399" y="47"/>
                  </a:cubicBezTo>
                  <a:cubicBezTo>
                    <a:pt x="0" y="47"/>
                    <a:pt x="74" y="512"/>
                    <a:pt x="469" y="796"/>
                  </a:cubicBezTo>
                  <a:cubicBezTo>
                    <a:pt x="639" y="916"/>
                    <a:pt x="867" y="1004"/>
                    <a:pt x="1144" y="1004"/>
                  </a:cubicBezTo>
                  <a:cubicBezTo>
                    <a:pt x="1178" y="1004"/>
                    <a:pt x="1211" y="1003"/>
                    <a:pt x="1246" y="1000"/>
                  </a:cubicBezTo>
                  <a:cubicBezTo>
                    <a:pt x="1801" y="965"/>
                    <a:pt x="2051" y="642"/>
                    <a:pt x="2135" y="374"/>
                  </a:cubicBezTo>
                  <a:cubicBezTo>
                    <a:pt x="2163" y="283"/>
                    <a:pt x="2174" y="195"/>
                    <a:pt x="2170" y="132"/>
                  </a:cubicBezTo>
                  <a:cubicBezTo>
                    <a:pt x="2163" y="29"/>
                    <a:pt x="2019"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flipH="1">
              <a:off x="1340689" y="2040838"/>
              <a:ext cx="129434" cy="55357"/>
            </a:xfrm>
            <a:custGeom>
              <a:avLst/>
              <a:gdLst/>
              <a:ahLst/>
              <a:cxnLst/>
              <a:rect l="l" t="t" r="r" b="b"/>
              <a:pathLst>
                <a:path w="1667" h="713" extrusionOk="0">
                  <a:moveTo>
                    <a:pt x="1178" y="0"/>
                  </a:moveTo>
                  <a:cubicBezTo>
                    <a:pt x="980" y="0"/>
                    <a:pt x="751" y="40"/>
                    <a:pt x="506" y="157"/>
                  </a:cubicBezTo>
                  <a:cubicBezTo>
                    <a:pt x="274" y="266"/>
                    <a:pt x="113" y="386"/>
                    <a:pt x="0" y="505"/>
                  </a:cubicBezTo>
                  <a:cubicBezTo>
                    <a:pt x="170" y="625"/>
                    <a:pt x="398" y="713"/>
                    <a:pt x="675" y="713"/>
                  </a:cubicBezTo>
                  <a:cubicBezTo>
                    <a:pt x="709" y="713"/>
                    <a:pt x="742" y="712"/>
                    <a:pt x="777" y="709"/>
                  </a:cubicBezTo>
                  <a:cubicBezTo>
                    <a:pt x="1332" y="674"/>
                    <a:pt x="1582" y="351"/>
                    <a:pt x="1666" y="83"/>
                  </a:cubicBezTo>
                  <a:cubicBezTo>
                    <a:pt x="1546" y="41"/>
                    <a:pt x="1378" y="0"/>
                    <a:pt x="1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flipH="1">
              <a:off x="1445739" y="1800924"/>
              <a:ext cx="145584" cy="173836"/>
            </a:xfrm>
            <a:custGeom>
              <a:avLst/>
              <a:gdLst/>
              <a:ahLst/>
              <a:cxnLst/>
              <a:rect l="l" t="t" r="r" b="b"/>
              <a:pathLst>
                <a:path w="1875" h="2239" extrusionOk="0">
                  <a:moveTo>
                    <a:pt x="971" y="140"/>
                  </a:moveTo>
                  <a:cubicBezTo>
                    <a:pt x="988" y="140"/>
                    <a:pt x="1006" y="140"/>
                    <a:pt x="1027" y="144"/>
                  </a:cubicBezTo>
                  <a:cubicBezTo>
                    <a:pt x="1227" y="161"/>
                    <a:pt x="1410" y="277"/>
                    <a:pt x="1540" y="471"/>
                  </a:cubicBezTo>
                  <a:cubicBezTo>
                    <a:pt x="1670" y="671"/>
                    <a:pt x="1730" y="928"/>
                    <a:pt x="1705" y="1191"/>
                  </a:cubicBezTo>
                  <a:cubicBezTo>
                    <a:pt x="1684" y="1455"/>
                    <a:pt x="1579" y="1694"/>
                    <a:pt x="1414" y="1866"/>
                  </a:cubicBezTo>
                  <a:cubicBezTo>
                    <a:pt x="1266" y="2020"/>
                    <a:pt x="1087" y="2100"/>
                    <a:pt x="903" y="2100"/>
                  </a:cubicBezTo>
                  <a:cubicBezTo>
                    <a:pt x="884" y="2100"/>
                    <a:pt x="866" y="2100"/>
                    <a:pt x="848" y="2098"/>
                  </a:cubicBezTo>
                  <a:cubicBezTo>
                    <a:pt x="647" y="2077"/>
                    <a:pt x="465" y="1961"/>
                    <a:pt x="335" y="1768"/>
                  </a:cubicBezTo>
                  <a:cubicBezTo>
                    <a:pt x="205" y="1567"/>
                    <a:pt x="145" y="1314"/>
                    <a:pt x="169" y="1051"/>
                  </a:cubicBezTo>
                  <a:cubicBezTo>
                    <a:pt x="191" y="787"/>
                    <a:pt x="296" y="548"/>
                    <a:pt x="461" y="376"/>
                  </a:cubicBezTo>
                  <a:cubicBezTo>
                    <a:pt x="609" y="221"/>
                    <a:pt x="788" y="140"/>
                    <a:pt x="971" y="140"/>
                  </a:cubicBezTo>
                  <a:close/>
                  <a:moveTo>
                    <a:pt x="971" y="0"/>
                  </a:moveTo>
                  <a:cubicBezTo>
                    <a:pt x="751" y="0"/>
                    <a:pt x="535" y="95"/>
                    <a:pt x="359" y="277"/>
                  </a:cubicBezTo>
                  <a:cubicBezTo>
                    <a:pt x="173" y="471"/>
                    <a:pt x="57" y="741"/>
                    <a:pt x="29" y="1037"/>
                  </a:cubicBezTo>
                  <a:cubicBezTo>
                    <a:pt x="1" y="1332"/>
                    <a:pt x="71" y="1620"/>
                    <a:pt x="219" y="1845"/>
                  </a:cubicBezTo>
                  <a:cubicBezTo>
                    <a:pt x="370" y="2073"/>
                    <a:pt x="591" y="2214"/>
                    <a:pt x="837" y="2235"/>
                  </a:cubicBezTo>
                  <a:cubicBezTo>
                    <a:pt x="858" y="2239"/>
                    <a:pt x="883" y="2239"/>
                    <a:pt x="904" y="2239"/>
                  </a:cubicBezTo>
                  <a:cubicBezTo>
                    <a:pt x="1129" y="2239"/>
                    <a:pt x="1340" y="2144"/>
                    <a:pt x="1516" y="1961"/>
                  </a:cubicBezTo>
                  <a:cubicBezTo>
                    <a:pt x="1702" y="1768"/>
                    <a:pt x="1821" y="1497"/>
                    <a:pt x="1846" y="1202"/>
                  </a:cubicBezTo>
                  <a:cubicBezTo>
                    <a:pt x="1874" y="906"/>
                    <a:pt x="1807" y="618"/>
                    <a:pt x="1656" y="393"/>
                  </a:cubicBezTo>
                  <a:cubicBezTo>
                    <a:pt x="1505" y="165"/>
                    <a:pt x="1284" y="24"/>
                    <a:pt x="1038" y="3"/>
                  </a:cubicBezTo>
                  <a:cubicBezTo>
                    <a:pt x="1015" y="1"/>
                    <a:pt x="993" y="0"/>
                    <a:pt x="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flipH="1">
              <a:off x="1255281" y="1818083"/>
              <a:ext cx="145274" cy="173836"/>
            </a:xfrm>
            <a:custGeom>
              <a:avLst/>
              <a:gdLst/>
              <a:ahLst/>
              <a:cxnLst/>
              <a:rect l="l" t="t" r="r" b="b"/>
              <a:pathLst>
                <a:path w="1871" h="2239" extrusionOk="0">
                  <a:moveTo>
                    <a:pt x="967" y="141"/>
                  </a:moveTo>
                  <a:cubicBezTo>
                    <a:pt x="985" y="141"/>
                    <a:pt x="1006" y="144"/>
                    <a:pt x="1023" y="144"/>
                  </a:cubicBezTo>
                  <a:cubicBezTo>
                    <a:pt x="1227" y="162"/>
                    <a:pt x="1406" y="278"/>
                    <a:pt x="1536" y="471"/>
                  </a:cubicBezTo>
                  <a:cubicBezTo>
                    <a:pt x="1670" y="671"/>
                    <a:pt x="1726" y="928"/>
                    <a:pt x="1705" y="1192"/>
                  </a:cubicBezTo>
                  <a:cubicBezTo>
                    <a:pt x="1681" y="1455"/>
                    <a:pt x="1575" y="1694"/>
                    <a:pt x="1410" y="1866"/>
                  </a:cubicBezTo>
                  <a:cubicBezTo>
                    <a:pt x="1263" y="2020"/>
                    <a:pt x="1084" y="2101"/>
                    <a:pt x="901" y="2101"/>
                  </a:cubicBezTo>
                  <a:cubicBezTo>
                    <a:pt x="884" y="2101"/>
                    <a:pt x="866" y="2100"/>
                    <a:pt x="848" y="2098"/>
                  </a:cubicBezTo>
                  <a:cubicBezTo>
                    <a:pt x="644" y="2081"/>
                    <a:pt x="461" y="1961"/>
                    <a:pt x="334" y="1768"/>
                  </a:cubicBezTo>
                  <a:cubicBezTo>
                    <a:pt x="201" y="1571"/>
                    <a:pt x="141" y="1315"/>
                    <a:pt x="166" y="1051"/>
                  </a:cubicBezTo>
                  <a:cubicBezTo>
                    <a:pt x="211" y="538"/>
                    <a:pt x="566" y="141"/>
                    <a:pt x="967" y="141"/>
                  </a:cubicBezTo>
                  <a:close/>
                  <a:moveTo>
                    <a:pt x="973" y="1"/>
                  </a:moveTo>
                  <a:cubicBezTo>
                    <a:pt x="497" y="1"/>
                    <a:pt x="79" y="448"/>
                    <a:pt x="25" y="1040"/>
                  </a:cubicBezTo>
                  <a:cubicBezTo>
                    <a:pt x="1" y="1336"/>
                    <a:pt x="67" y="1620"/>
                    <a:pt x="215" y="1845"/>
                  </a:cubicBezTo>
                  <a:cubicBezTo>
                    <a:pt x="370" y="2077"/>
                    <a:pt x="587" y="2214"/>
                    <a:pt x="834" y="2239"/>
                  </a:cubicBezTo>
                  <a:lnTo>
                    <a:pt x="904" y="2239"/>
                  </a:lnTo>
                  <a:cubicBezTo>
                    <a:pt x="1125" y="2239"/>
                    <a:pt x="1340" y="2144"/>
                    <a:pt x="1512" y="1965"/>
                  </a:cubicBezTo>
                  <a:cubicBezTo>
                    <a:pt x="1698" y="1768"/>
                    <a:pt x="1818" y="1497"/>
                    <a:pt x="1842" y="1202"/>
                  </a:cubicBezTo>
                  <a:cubicBezTo>
                    <a:pt x="1870" y="907"/>
                    <a:pt x="1804" y="622"/>
                    <a:pt x="1652" y="397"/>
                  </a:cubicBezTo>
                  <a:cubicBezTo>
                    <a:pt x="1501" y="165"/>
                    <a:pt x="1280" y="28"/>
                    <a:pt x="1037" y="4"/>
                  </a:cubicBezTo>
                  <a:cubicBezTo>
                    <a:pt x="1016" y="2"/>
                    <a:pt x="995" y="1"/>
                    <a:pt x="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flipH="1">
              <a:off x="1404746" y="1855041"/>
              <a:ext cx="80984" cy="142314"/>
            </a:xfrm>
            <a:custGeom>
              <a:avLst/>
              <a:gdLst/>
              <a:ahLst/>
              <a:cxnLst/>
              <a:rect l="l" t="t" r="r" b="b"/>
              <a:pathLst>
                <a:path w="1043" h="1833" extrusionOk="0">
                  <a:moveTo>
                    <a:pt x="959" y="0"/>
                  </a:moveTo>
                  <a:cubicBezTo>
                    <a:pt x="931" y="0"/>
                    <a:pt x="903" y="15"/>
                    <a:pt x="890" y="48"/>
                  </a:cubicBezTo>
                  <a:cubicBezTo>
                    <a:pt x="820" y="227"/>
                    <a:pt x="721" y="396"/>
                    <a:pt x="598" y="543"/>
                  </a:cubicBezTo>
                  <a:cubicBezTo>
                    <a:pt x="482" y="684"/>
                    <a:pt x="328" y="793"/>
                    <a:pt x="219" y="941"/>
                  </a:cubicBezTo>
                  <a:cubicBezTo>
                    <a:pt x="1" y="1250"/>
                    <a:pt x="159" y="1651"/>
                    <a:pt x="468" y="1823"/>
                  </a:cubicBezTo>
                  <a:cubicBezTo>
                    <a:pt x="480" y="1830"/>
                    <a:pt x="492" y="1833"/>
                    <a:pt x="504" y="1833"/>
                  </a:cubicBezTo>
                  <a:cubicBezTo>
                    <a:pt x="564" y="1833"/>
                    <a:pt x="604" y="1742"/>
                    <a:pt x="539" y="1703"/>
                  </a:cubicBezTo>
                  <a:cubicBezTo>
                    <a:pt x="391" y="1619"/>
                    <a:pt x="275" y="1482"/>
                    <a:pt x="258" y="1306"/>
                  </a:cubicBezTo>
                  <a:cubicBezTo>
                    <a:pt x="240" y="1116"/>
                    <a:pt x="352" y="983"/>
                    <a:pt x="482" y="863"/>
                  </a:cubicBezTo>
                  <a:cubicBezTo>
                    <a:pt x="721" y="642"/>
                    <a:pt x="908" y="389"/>
                    <a:pt x="1024" y="83"/>
                  </a:cubicBezTo>
                  <a:cubicBezTo>
                    <a:pt x="1043" y="34"/>
                    <a:pt x="100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flipH="1">
              <a:off x="1382307" y="1883225"/>
              <a:ext cx="79043" cy="32764"/>
            </a:xfrm>
            <a:custGeom>
              <a:avLst/>
              <a:gdLst/>
              <a:ahLst/>
              <a:cxnLst/>
              <a:rect l="l" t="t" r="r" b="b"/>
              <a:pathLst>
                <a:path w="1018" h="422" extrusionOk="0">
                  <a:moveTo>
                    <a:pt x="420" y="0"/>
                  </a:moveTo>
                  <a:cubicBezTo>
                    <a:pt x="282" y="0"/>
                    <a:pt x="147" y="52"/>
                    <a:pt x="49" y="152"/>
                  </a:cubicBezTo>
                  <a:cubicBezTo>
                    <a:pt x="0" y="201"/>
                    <a:pt x="47" y="273"/>
                    <a:pt x="100" y="273"/>
                  </a:cubicBezTo>
                  <a:cubicBezTo>
                    <a:pt x="116" y="273"/>
                    <a:pt x="133" y="266"/>
                    <a:pt x="147" y="251"/>
                  </a:cubicBezTo>
                  <a:cubicBezTo>
                    <a:pt x="216" y="179"/>
                    <a:pt x="313" y="139"/>
                    <a:pt x="413" y="139"/>
                  </a:cubicBezTo>
                  <a:cubicBezTo>
                    <a:pt x="445" y="139"/>
                    <a:pt x="477" y="144"/>
                    <a:pt x="509" y="152"/>
                  </a:cubicBezTo>
                  <a:cubicBezTo>
                    <a:pt x="661" y="191"/>
                    <a:pt x="745" y="339"/>
                    <a:pt x="878" y="412"/>
                  </a:cubicBezTo>
                  <a:cubicBezTo>
                    <a:pt x="890" y="419"/>
                    <a:pt x="902" y="421"/>
                    <a:pt x="913" y="421"/>
                  </a:cubicBezTo>
                  <a:cubicBezTo>
                    <a:pt x="977" y="421"/>
                    <a:pt x="1018" y="328"/>
                    <a:pt x="949" y="289"/>
                  </a:cubicBezTo>
                  <a:cubicBezTo>
                    <a:pt x="871" y="247"/>
                    <a:pt x="812" y="177"/>
                    <a:pt x="745" y="121"/>
                  </a:cubicBezTo>
                  <a:cubicBezTo>
                    <a:pt x="675" y="64"/>
                    <a:pt x="601" y="26"/>
                    <a:pt x="513" y="8"/>
                  </a:cubicBezTo>
                  <a:cubicBezTo>
                    <a:pt x="482" y="3"/>
                    <a:pt x="451" y="0"/>
                    <a:pt x="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flipH="1">
              <a:off x="1157064" y="1902092"/>
              <a:ext cx="107849" cy="25155"/>
            </a:xfrm>
            <a:custGeom>
              <a:avLst/>
              <a:gdLst/>
              <a:ahLst/>
              <a:cxnLst/>
              <a:rect l="l" t="t" r="r" b="b"/>
              <a:pathLst>
                <a:path w="1389" h="324" extrusionOk="0">
                  <a:moveTo>
                    <a:pt x="1368" y="1"/>
                  </a:moveTo>
                  <a:lnTo>
                    <a:pt x="0" y="187"/>
                  </a:lnTo>
                  <a:lnTo>
                    <a:pt x="18" y="324"/>
                  </a:lnTo>
                  <a:lnTo>
                    <a:pt x="1389" y="141"/>
                  </a:lnTo>
                  <a:lnTo>
                    <a:pt x="1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flipH="1">
              <a:off x="1259552" y="1775147"/>
              <a:ext cx="118331" cy="39363"/>
            </a:xfrm>
            <a:custGeom>
              <a:avLst/>
              <a:gdLst/>
              <a:ahLst/>
              <a:cxnLst/>
              <a:rect l="l" t="t" r="r" b="b"/>
              <a:pathLst>
                <a:path w="1524" h="507" extrusionOk="0">
                  <a:moveTo>
                    <a:pt x="605" y="1"/>
                  </a:moveTo>
                  <a:cubicBezTo>
                    <a:pt x="509" y="1"/>
                    <a:pt x="414" y="11"/>
                    <a:pt x="320" y="29"/>
                  </a:cubicBezTo>
                  <a:cubicBezTo>
                    <a:pt x="211" y="51"/>
                    <a:pt x="78" y="79"/>
                    <a:pt x="21" y="184"/>
                  </a:cubicBezTo>
                  <a:cubicBezTo>
                    <a:pt x="1" y="229"/>
                    <a:pt x="24" y="290"/>
                    <a:pt x="77" y="290"/>
                  </a:cubicBezTo>
                  <a:cubicBezTo>
                    <a:pt x="78" y="290"/>
                    <a:pt x="80" y="290"/>
                    <a:pt x="81" y="290"/>
                  </a:cubicBezTo>
                  <a:cubicBezTo>
                    <a:pt x="236" y="283"/>
                    <a:pt x="382" y="231"/>
                    <a:pt x="531" y="198"/>
                  </a:cubicBezTo>
                  <a:lnTo>
                    <a:pt x="531" y="198"/>
                  </a:lnTo>
                  <a:cubicBezTo>
                    <a:pt x="835" y="201"/>
                    <a:pt x="1136" y="302"/>
                    <a:pt x="1374" y="490"/>
                  </a:cubicBezTo>
                  <a:cubicBezTo>
                    <a:pt x="1390" y="501"/>
                    <a:pt x="1406" y="506"/>
                    <a:pt x="1422" y="506"/>
                  </a:cubicBezTo>
                  <a:cubicBezTo>
                    <a:pt x="1478" y="506"/>
                    <a:pt x="1523" y="444"/>
                    <a:pt x="1476" y="391"/>
                  </a:cubicBezTo>
                  <a:cubicBezTo>
                    <a:pt x="1469" y="383"/>
                    <a:pt x="1461" y="375"/>
                    <a:pt x="1453" y="366"/>
                  </a:cubicBezTo>
                  <a:lnTo>
                    <a:pt x="1453" y="366"/>
                  </a:lnTo>
                  <a:cubicBezTo>
                    <a:pt x="1478" y="336"/>
                    <a:pt x="1481" y="285"/>
                    <a:pt x="1438" y="258"/>
                  </a:cubicBezTo>
                  <a:cubicBezTo>
                    <a:pt x="1223" y="110"/>
                    <a:pt x="967" y="22"/>
                    <a:pt x="707" y="5"/>
                  </a:cubicBezTo>
                  <a:cubicBezTo>
                    <a:pt x="673" y="2"/>
                    <a:pt x="639" y="1"/>
                    <a:pt x="60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flipH="1">
              <a:off x="1441469" y="1762103"/>
              <a:ext cx="141857" cy="35326"/>
            </a:xfrm>
            <a:custGeom>
              <a:avLst/>
              <a:gdLst/>
              <a:ahLst/>
              <a:cxnLst/>
              <a:rect l="l" t="t" r="r" b="b"/>
              <a:pathLst>
                <a:path w="1827" h="455" extrusionOk="0">
                  <a:moveTo>
                    <a:pt x="899" y="158"/>
                  </a:moveTo>
                  <a:cubicBezTo>
                    <a:pt x="1030" y="158"/>
                    <a:pt x="1161" y="174"/>
                    <a:pt x="1288" y="205"/>
                  </a:cubicBezTo>
                  <a:lnTo>
                    <a:pt x="1288" y="205"/>
                  </a:lnTo>
                  <a:cubicBezTo>
                    <a:pt x="1161" y="178"/>
                    <a:pt x="1031" y="164"/>
                    <a:pt x="899" y="159"/>
                  </a:cubicBezTo>
                  <a:cubicBezTo>
                    <a:pt x="892" y="158"/>
                    <a:pt x="885" y="158"/>
                    <a:pt x="878" y="158"/>
                  </a:cubicBezTo>
                  <a:lnTo>
                    <a:pt x="878" y="158"/>
                  </a:lnTo>
                  <a:cubicBezTo>
                    <a:pt x="885" y="158"/>
                    <a:pt x="892" y="158"/>
                    <a:pt x="899" y="158"/>
                  </a:cubicBezTo>
                  <a:close/>
                  <a:moveTo>
                    <a:pt x="873" y="0"/>
                  </a:moveTo>
                  <a:cubicBezTo>
                    <a:pt x="598" y="0"/>
                    <a:pt x="322" y="65"/>
                    <a:pt x="73" y="194"/>
                  </a:cubicBezTo>
                  <a:cubicBezTo>
                    <a:pt x="0" y="234"/>
                    <a:pt x="50" y="325"/>
                    <a:pt x="116" y="325"/>
                  </a:cubicBezTo>
                  <a:cubicBezTo>
                    <a:pt x="119" y="325"/>
                    <a:pt x="123" y="324"/>
                    <a:pt x="126" y="324"/>
                  </a:cubicBezTo>
                  <a:cubicBezTo>
                    <a:pt x="285" y="299"/>
                    <a:pt x="451" y="291"/>
                    <a:pt x="615" y="291"/>
                  </a:cubicBezTo>
                  <a:cubicBezTo>
                    <a:pt x="702" y="291"/>
                    <a:pt x="788" y="293"/>
                    <a:pt x="871" y="296"/>
                  </a:cubicBezTo>
                  <a:cubicBezTo>
                    <a:pt x="1110" y="306"/>
                    <a:pt x="1349" y="338"/>
                    <a:pt x="1567" y="447"/>
                  </a:cubicBezTo>
                  <a:cubicBezTo>
                    <a:pt x="1578" y="452"/>
                    <a:pt x="1589" y="455"/>
                    <a:pt x="1599" y="455"/>
                  </a:cubicBezTo>
                  <a:cubicBezTo>
                    <a:pt x="1651" y="455"/>
                    <a:pt x="1688" y="396"/>
                    <a:pt x="1668" y="354"/>
                  </a:cubicBezTo>
                  <a:lnTo>
                    <a:pt x="1668" y="354"/>
                  </a:lnTo>
                  <a:cubicBezTo>
                    <a:pt x="1675" y="358"/>
                    <a:pt x="1683" y="362"/>
                    <a:pt x="1690" y="366"/>
                  </a:cubicBezTo>
                  <a:cubicBezTo>
                    <a:pt x="1702" y="372"/>
                    <a:pt x="1713" y="375"/>
                    <a:pt x="1723" y="375"/>
                  </a:cubicBezTo>
                  <a:cubicBezTo>
                    <a:pt x="1785" y="375"/>
                    <a:pt x="1827" y="282"/>
                    <a:pt x="1761" y="243"/>
                  </a:cubicBezTo>
                  <a:cubicBezTo>
                    <a:pt x="1491" y="81"/>
                    <a:pt x="1182" y="0"/>
                    <a:pt x="87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flipH="1">
              <a:off x="1593805" y="1669864"/>
              <a:ext cx="94106" cy="277097"/>
            </a:xfrm>
            <a:custGeom>
              <a:avLst/>
              <a:gdLst/>
              <a:ahLst/>
              <a:cxnLst/>
              <a:rect l="l" t="t" r="r" b="b"/>
              <a:pathLst>
                <a:path w="1212" h="3569" extrusionOk="0">
                  <a:moveTo>
                    <a:pt x="1111" y="1"/>
                  </a:moveTo>
                  <a:cubicBezTo>
                    <a:pt x="1100" y="1"/>
                    <a:pt x="1088" y="4"/>
                    <a:pt x="1076" y="11"/>
                  </a:cubicBezTo>
                  <a:cubicBezTo>
                    <a:pt x="616" y="285"/>
                    <a:pt x="327" y="763"/>
                    <a:pt x="180" y="1269"/>
                  </a:cubicBezTo>
                  <a:cubicBezTo>
                    <a:pt x="22" y="1835"/>
                    <a:pt x="18" y="2479"/>
                    <a:pt x="331" y="2992"/>
                  </a:cubicBezTo>
                  <a:cubicBezTo>
                    <a:pt x="482" y="3238"/>
                    <a:pt x="700" y="3445"/>
                    <a:pt x="964" y="3561"/>
                  </a:cubicBezTo>
                  <a:cubicBezTo>
                    <a:pt x="974" y="3566"/>
                    <a:pt x="985" y="3568"/>
                    <a:pt x="995" y="3568"/>
                  </a:cubicBezTo>
                  <a:cubicBezTo>
                    <a:pt x="1061" y="3568"/>
                    <a:pt x="1107" y="3472"/>
                    <a:pt x="1034" y="3442"/>
                  </a:cubicBezTo>
                  <a:cubicBezTo>
                    <a:pt x="1" y="2978"/>
                    <a:pt x="67" y="1547"/>
                    <a:pt x="570" y="718"/>
                  </a:cubicBezTo>
                  <a:cubicBezTo>
                    <a:pt x="714" y="482"/>
                    <a:pt x="907" y="275"/>
                    <a:pt x="1146" y="131"/>
                  </a:cubicBezTo>
                  <a:cubicBezTo>
                    <a:pt x="1212" y="92"/>
                    <a:pt x="1172" y="1"/>
                    <a:pt x="1111"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flipH="1">
              <a:off x="1417939" y="1551149"/>
              <a:ext cx="288529" cy="91693"/>
            </a:xfrm>
            <a:custGeom>
              <a:avLst/>
              <a:gdLst/>
              <a:ahLst/>
              <a:cxnLst/>
              <a:rect l="l" t="t" r="r" b="b"/>
              <a:pathLst>
                <a:path w="3716" h="1181" extrusionOk="0">
                  <a:moveTo>
                    <a:pt x="3407" y="1"/>
                  </a:moveTo>
                  <a:cubicBezTo>
                    <a:pt x="2872" y="1"/>
                    <a:pt x="2350" y="243"/>
                    <a:pt x="1877" y="468"/>
                  </a:cubicBezTo>
                  <a:cubicBezTo>
                    <a:pt x="1600" y="605"/>
                    <a:pt x="1326" y="760"/>
                    <a:pt x="1037" y="879"/>
                  </a:cubicBezTo>
                  <a:cubicBezTo>
                    <a:pt x="897" y="939"/>
                    <a:pt x="749" y="992"/>
                    <a:pt x="598" y="1020"/>
                  </a:cubicBezTo>
                  <a:cubicBezTo>
                    <a:pt x="521" y="1034"/>
                    <a:pt x="443" y="1041"/>
                    <a:pt x="366" y="1041"/>
                  </a:cubicBezTo>
                  <a:cubicBezTo>
                    <a:pt x="327" y="1041"/>
                    <a:pt x="292" y="1041"/>
                    <a:pt x="254" y="1034"/>
                  </a:cubicBezTo>
                  <a:cubicBezTo>
                    <a:pt x="229" y="1034"/>
                    <a:pt x="204" y="1031"/>
                    <a:pt x="180" y="1024"/>
                  </a:cubicBezTo>
                  <a:cubicBezTo>
                    <a:pt x="174" y="1020"/>
                    <a:pt x="170" y="1018"/>
                    <a:pt x="166" y="1017"/>
                  </a:cubicBezTo>
                  <a:lnTo>
                    <a:pt x="166" y="1017"/>
                  </a:lnTo>
                  <a:cubicBezTo>
                    <a:pt x="180" y="973"/>
                    <a:pt x="140" y="926"/>
                    <a:pt x="94" y="926"/>
                  </a:cubicBezTo>
                  <a:cubicBezTo>
                    <a:pt x="78" y="926"/>
                    <a:pt x="61" y="932"/>
                    <a:pt x="46" y="946"/>
                  </a:cubicBezTo>
                  <a:cubicBezTo>
                    <a:pt x="11" y="981"/>
                    <a:pt x="1" y="1031"/>
                    <a:pt x="22" y="1080"/>
                  </a:cubicBezTo>
                  <a:cubicBezTo>
                    <a:pt x="50" y="1140"/>
                    <a:pt x="117" y="1154"/>
                    <a:pt x="173" y="1164"/>
                  </a:cubicBezTo>
                  <a:cubicBezTo>
                    <a:pt x="236" y="1175"/>
                    <a:pt x="300" y="1180"/>
                    <a:pt x="364" y="1180"/>
                  </a:cubicBezTo>
                  <a:cubicBezTo>
                    <a:pt x="460" y="1180"/>
                    <a:pt x="556" y="1169"/>
                    <a:pt x="651" y="1150"/>
                  </a:cubicBezTo>
                  <a:cubicBezTo>
                    <a:pt x="992" y="1083"/>
                    <a:pt x="1301" y="915"/>
                    <a:pt x="1607" y="760"/>
                  </a:cubicBezTo>
                  <a:cubicBezTo>
                    <a:pt x="1927" y="598"/>
                    <a:pt x="2250" y="437"/>
                    <a:pt x="2591" y="310"/>
                  </a:cubicBezTo>
                  <a:cubicBezTo>
                    <a:pt x="2856" y="214"/>
                    <a:pt x="3134" y="141"/>
                    <a:pt x="3417" y="141"/>
                  </a:cubicBezTo>
                  <a:cubicBezTo>
                    <a:pt x="3487" y="141"/>
                    <a:pt x="3557" y="146"/>
                    <a:pt x="3628" y="155"/>
                  </a:cubicBezTo>
                  <a:cubicBezTo>
                    <a:pt x="3631" y="156"/>
                    <a:pt x="3634" y="156"/>
                    <a:pt x="3637" y="156"/>
                  </a:cubicBezTo>
                  <a:cubicBezTo>
                    <a:pt x="3715" y="156"/>
                    <a:pt x="3712" y="25"/>
                    <a:pt x="3628" y="15"/>
                  </a:cubicBezTo>
                  <a:cubicBezTo>
                    <a:pt x="3554" y="5"/>
                    <a:pt x="3481" y="1"/>
                    <a:pt x="34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flipH="1">
              <a:off x="1072435" y="1909468"/>
              <a:ext cx="62427" cy="123215"/>
            </a:xfrm>
            <a:custGeom>
              <a:avLst/>
              <a:gdLst/>
              <a:ahLst/>
              <a:cxnLst/>
              <a:rect l="l" t="t" r="r" b="b"/>
              <a:pathLst>
                <a:path w="804" h="1587" extrusionOk="0">
                  <a:moveTo>
                    <a:pt x="407" y="0"/>
                  </a:moveTo>
                  <a:cubicBezTo>
                    <a:pt x="357" y="0"/>
                    <a:pt x="309" y="49"/>
                    <a:pt x="343" y="102"/>
                  </a:cubicBezTo>
                  <a:cubicBezTo>
                    <a:pt x="642" y="552"/>
                    <a:pt x="518" y="1160"/>
                    <a:pt x="65" y="1456"/>
                  </a:cubicBezTo>
                  <a:cubicBezTo>
                    <a:pt x="1" y="1497"/>
                    <a:pt x="39" y="1587"/>
                    <a:pt x="98" y="1587"/>
                  </a:cubicBezTo>
                  <a:cubicBezTo>
                    <a:pt x="110" y="1587"/>
                    <a:pt x="123" y="1583"/>
                    <a:pt x="135" y="1575"/>
                  </a:cubicBezTo>
                  <a:cubicBezTo>
                    <a:pt x="652" y="1245"/>
                    <a:pt x="803" y="545"/>
                    <a:pt x="466" y="32"/>
                  </a:cubicBezTo>
                  <a:cubicBezTo>
                    <a:pt x="451" y="10"/>
                    <a:pt x="429"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flipH="1">
              <a:off x="1093243" y="1975464"/>
              <a:ext cx="76170" cy="35093"/>
            </a:xfrm>
            <a:custGeom>
              <a:avLst/>
              <a:gdLst/>
              <a:ahLst/>
              <a:cxnLst/>
              <a:rect l="l" t="t" r="r" b="b"/>
              <a:pathLst>
                <a:path w="981" h="452" extrusionOk="0">
                  <a:moveTo>
                    <a:pt x="896" y="1"/>
                  </a:moveTo>
                  <a:cubicBezTo>
                    <a:pt x="894" y="1"/>
                    <a:pt x="892" y="1"/>
                    <a:pt x="890" y="1"/>
                  </a:cubicBezTo>
                  <a:cubicBezTo>
                    <a:pt x="577" y="22"/>
                    <a:pt x="278" y="138"/>
                    <a:pt x="32" y="331"/>
                  </a:cubicBezTo>
                  <a:cubicBezTo>
                    <a:pt x="0" y="356"/>
                    <a:pt x="8" y="405"/>
                    <a:pt x="32" y="433"/>
                  </a:cubicBezTo>
                  <a:cubicBezTo>
                    <a:pt x="45" y="446"/>
                    <a:pt x="61" y="452"/>
                    <a:pt x="78" y="452"/>
                  </a:cubicBezTo>
                  <a:cubicBezTo>
                    <a:pt x="96" y="452"/>
                    <a:pt x="115" y="445"/>
                    <a:pt x="131" y="433"/>
                  </a:cubicBezTo>
                  <a:cubicBezTo>
                    <a:pt x="348" y="261"/>
                    <a:pt x="616" y="159"/>
                    <a:pt x="890" y="138"/>
                  </a:cubicBezTo>
                  <a:cubicBezTo>
                    <a:pt x="979" y="135"/>
                    <a:pt x="981" y="1"/>
                    <a:pt x="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flipH="1">
              <a:off x="1194715" y="2211574"/>
              <a:ext cx="317413" cy="151398"/>
            </a:xfrm>
            <a:custGeom>
              <a:avLst/>
              <a:gdLst/>
              <a:ahLst/>
              <a:cxnLst/>
              <a:rect l="l" t="t" r="r" b="b"/>
              <a:pathLst>
                <a:path w="4088" h="1950" extrusionOk="0">
                  <a:moveTo>
                    <a:pt x="4088" y="0"/>
                  </a:moveTo>
                  <a:cubicBezTo>
                    <a:pt x="3405" y="511"/>
                    <a:pt x="2726" y="672"/>
                    <a:pt x="2140" y="672"/>
                  </a:cubicBezTo>
                  <a:cubicBezTo>
                    <a:pt x="1128" y="672"/>
                    <a:pt x="394" y="190"/>
                    <a:pt x="394" y="190"/>
                  </a:cubicBezTo>
                  <a:lnTo>
                    <a:pt x="0" y="1371"/>
                  </a:lnTo>
                  <a:cubicBezTo>
                    <a:pt x="730" y="1813"/>
                    <a:pt x="1486" y="1949"/>
                    <a:pt x="2141" y="1949"/>
                  </a:cubicBezTo>
                  <a:cubicBezTo>
                    <a:pt x="3196" y="1949"/>
                    <a:pt x="3989" y="1596"/>
                    <a:pt x="3989" y="1596"/>
                  </a:cubicBezTo>
                  <a:lnTo>
                    <a:pt x="408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flipH="1">
              <a:off x="1288588" y="2926270"/>
              <a:ext cx="223540" cy="332687"/>
            </a:xfrm>
            <a:custGeom>
              <a:avLst/>
              <a:gdLst/>
              <a:ahLst/>
              <a:cxnLst/>
              <a:rect l="l" t="t" r="r" b="b"/>
              <a:pathLst>
                <a:path w="2879" h="4285" extrusionOk="0">
                  <a:moveTo>
                    <a:pt x="1118" y="0"/>
                  </a:moveTo>
                  <a:lnTo>
                    <a:pt x="0" y="3628"/>
                  </a:lnTo>
                  <a:lnTo>
                    <a:pt x="953" y="4285"/>
                  </a:lnTo>
                  <a:lnTo>
                    <a:pt x="2879" y="573"/>
                  </a:lnTo>
                  <a:lnTo>
                    <a:pt x="1118"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flipH="1">
              <a:off x="944704" y="1838814"/>
              <a:ext cx="358176" cy="509784"/>
            </a:xfrm>
            <a:custGeom>
              <a:avLst/>
              <a:gdLst/>
              <a:ahLst/>
              <a:cxnLst/>
              <a:rect l="l" t="t" r="r" b="b"/>
              <a:pathLst>
                <a:path w="4613" h="6566" extrusionOk="0">
                  <a:moveTo>
                    <a:pt x="3217" y="0"/>
                  </a:moveTo>
                  <a:cubicBezTo>
                    <a:pt x="3105" y="0"/>
                    <a:pt x="3034" y="7"/>
                    <a:pt x="3034" y="7"/>
                  </a:cubicBezTo>
                  <a:cubicBezTo>
                    <a:pt x="2067" y="591"/>
                    <a:pt x="2384" y="2816"/>
                    <a:pt x="2384" y="2816"/>
                  </a:cubicBezTo>
                  <a:cubicBezTo>
                    <a:pt x="1758" y="4460"/>
                    <a:pt x="1" y="6074"/>
                    <a:pt x="1" y="6074"/>
                  </a:cubicBezTo>
                  <a:lnTo>
                    <a:pt x="2173" y="6566"/>
                  </a:lnTo>
                  <a:cubicBezTo>
                    <a:pt x="3238" y="5170"/>
                    <a:pt x="4612" y="2099"/>
                    <a:pt x="4612" y="977"/>
                  </a:cubicBezTo>
                  <a:cubicBezTo>
                    <a:pt x="4612" y="94"/>
                    <a:pt x="363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flipH="1">
              <a:off x="1071643" y="2287120"/>
              <a:ext cx="589248" cy="568247"/>
            </a:xfrm>
            <a:custGeom>
              <a:avLst/>
              <a:gdLst/>
              <a:ahLst/>
              <a:cxnLst/>
              <a:rect l="l" t="t" r="r" b="b"/>
              <a:pathLst>
                <a:path w="7589" h="7319" extrusionOk="0">
                  <a:moveTo>
                    <a:pt x="3898" y="1"/>
                  </a:moveTo>
                  <a:lnTo>
                    <a:pt x="2826" y="2433"/>
                  </a:lnTo>
                  <a:lnTo>
                    <a:pt x="1" y="4440"/>
                  </a:lnTo>
                  <a:cubicBezTo>
                    <a:pt x="204" y="6243"/>
                    <a:pt x="1477" y="7319"/>
                    <a:pt x="1477" y="7319"/>
                  </a:cubicBezTo>
                  <a:lnTo>
                    <a:pt x="3357" y="5793"/>
                  </a:lnTo>
                  <a:cubicBezTo>
                    <a:pt x="4805" y="5589"/>
                    <a:pt x="4896" y="4113"/>
                    <a:pt x="4896" y="4113"/>
                  </a:cubicBezTo>
                  <a:lnTo>
                    <a:pt x="5736" y="3783"/>
                  </a:lnTo>
                  <a:lnTo>
                    <a:pt x="5490" y="4851"/>
                  </a:lnTo>
                  <a:lnTo>
                    <a:pt x="6088" y="4851"/>
                  </a:lnTo>
                  <a:lnTo>
                    <a:pt x="6875" y="2556"/>
                  </a:lnTo>
                  <a:lnTo>
                    <a:pt x="7589"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flipH="1">
              <a:off x="1532542" y="2631773"/>
              <a:ext cx="196830" cy="245420"/>
            </a:xfrm>
            <a:custGeom>
              <a:avLst/>
              <a:gdLst/>
              <a:ahLst/>
              <a:cxnLst/>
              <a:rect l="l" t="t" r="r" b="b"/>
              <a:pathLst>
                <a:path w="2535" h="3161" extrusionOk="0">
                  <a:moveTo>
                    <a:pt x="883" y="1"/>
                  </a:moveTo>
                  <a:lnTo>
                    <a:pt x="0" y="388"/>
                  </a:lnTo>
                  <a:lnTo>
                    <a:pt x="1220" y="3161"/>
                  </a:lnTo>
                  <a:lnTo>
                    <a:pt x="2534" y="2880"/>
                  </a:lnTo>
                  <a:lnTo>
                    <a:pt x="883" y="1"/>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flipH="1">
              <a:off x="1425299" y="2631773"/>
              <a:ext cx="832432" cy="576166"/>
            </a:xfrm>
            <a:custGeom>
              <a:avLst/>
              <a:gdLst/>
              <a:ahLst/>
              <a:cxnLst/>
              <a:rect l="l" t="t" r="r" b="b"/>
              <a:pathLst>
                <a:path w="10721" h="7421" extrusionOk="0">
                  <a:moveTo>
                    <a:pt x="4264" y="1"/>
                  </a:moveTo>
                  <a:lnTo>
                    <a:pt x="1681" y="616"/>
                  </a:lnTo>
                  <a:lnTo>
                    <a:pt x="1" y="2419"/>
                  </a:lnTo>
                  <a:lnTo>
                    <a:pt x="328" y="3136"/>
                  </a:lnTo>
                  <a:lnTo>
                    <a:pt x="163" y="3382"/>
                  </a:lnTo>
                  <a:lnTo>
                    <a:pt x="574" y="4099"/>
                  </a:lnTo>
                  <a:lnTo>
                    <a:pt x="929" y="3874"/>
                  </a:lnTo>
                  <a:lnTo>
                    <a:pt x="1245" y="4514"/>
                  </a:lnTo>
                  <a:lnTo>
                    <a:pt x="3463" y="3403"/>
                  </a:lnTo>
                  <a:lnTo>
                    <a:pt x="1783" y="4777"/>
                  </a:lnTo>
                  <a:lnTo>
                    <a:pt x="2233" y="5248"/>
                  </a:lnTo>
                  <a:lnTo>
                    <a:pt x="4039" y="3997"/>
                  </a:lnTo>
                  <a:lnTo>
                    <a:pt x="4549" y="3705"/>
                  </a:lnTo>
                  <a:lnTo>
                    <a:pt x="9603" y="7421"/>
                  </a:lnTo>
                  <a:lnTo>
                    <a:pt x="10721" y="3793"/>
                  </a:lnTo>
                  <a:lnTo>
                    <a:pt x="4264"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flipH="1">
              <a:off x="1338203" y="2171899"/>
              <a:ext cx="178195" cy="43789"/>
            </a:xfrm>
            <a:custGeom>
              <a:avLst/>
              <a:gdLst/>
              <a:ahLst/>
              <a:cxnLst/>
              <a:rect l="l" t="t" r="r" b="b"/>
              <a:pathLst>
                <a:path w="2295" h="564" extrusionOk="0">
                  <a:moveTo>
                    <a:pt x="99" y="1"/>
                  </a:moveTo>
                  <a:cubicBezTo>
                    <a:pt x="40" y="1"/>
                    <a:pt x="0" y="93"/>
                    <a:pt x="62" y="132"/>
                  </a:cubicBezTo>
                  <a:cubicBezTo>
                    <a:pt x="517" y="417"/>
                    <a:pt x="1043" y="563"/>
                    <a:pt x="1572" y="563"/>
                  </a:cubicBezTo>
                  <a:cubicBezTo>
                    <a:pt x="1787" y="563"/>
                    <a:pt x="2002" y="539"/>
                    <a:pt x="2213" y="490"/>
                  </a:cubicBezTo>
                  <a:cubicBezTo>
                    <a:pt x="2295" y="474"/>
                    <a:pt x="2267" y="354"/>
                    <a:pt x="2192" y="354"/>
                  </a:cubicBezTo>
                  <a:cubicBezTo>
                    <a:pt x="2187" y="354"/>
                    <a:pt x="2181" y="355"/>
                    <a:pt x="2174" y="357"/>
                  </a:cubicBezTo>
                  <a:cubicBezTo>
                    <a:pt x="1977" y="402"/>
                    <a:pt x="1776" y="424"/>
                    <a:pt x="1575" y="424"/>
                  </a:cubicBezTo>
                  <a:cubicBezTo>
                    <a:pt x="1071" y="424"/>
                    <a:pt x="568" y="284"/>
                    <a:pt x="136" y="12"/>
                  </a:cubicBezTo>
                  <a:cubicBezTo>
                    <a:pt x="123"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flipH="1">
              <a:off x="1090211" y="2345895"/>
              <a:ext cx="223307" cy="15839"/>
            </a:xfrm>
            <a:custGeom>
              <a:avLst/>
              <a:gdLst/>
              <a:ahLst/>
              <a:cxnLst/>
              <a:rect l="l" t="t" r="r" b="b"/>
              <a:pathLst>
                <a:path w="2876" h="204" extrusionOk="0">
                  <a:moveTo>
                    <a:pt x="1675" y="1"/>
                  </a:moveTo>
                  <a:cubicBezTo>
                    <a:pt x="1145" y="1"/>
                    <a:pt x="616" y="21"/>
                    <a:pt x="89" y="63"/>
                  </a:cubicBezTo>
                  <a:cubicBezTo>
                    <a:pt x="3" y="70"/>
                    <a:pt x="1" y="204"/>
                    <a:pt x="82" y="204"/>
                  </a:cubicBezTo>
                  <a:cubicBezTo>
                    <a:pt x="84" y="204"/>
                    <a:pt x="86" y="204"/>
                    <a:pt x="89" y="203"/>
                  </a:cubicBezTo>
                  <a:cubicBezTo>
                    <a:pt x="616" y="162"/>
                    <a:pt x="1145" y="141"/>
                    <a:pt x="1675" y="141"/>
                  </a:cubicBezTo>
                  <a:cubicBezTo>
                    <a:pt x="2045" y="141"/>
                    <a:pt x="2415" y="152"/>
                    <a:pt x="2784" y="172"/>
                  </a:cubicBezTo>
                  <a:cubicBezTo>
                    <a:pt x="2786" y="172"/>
                    <a:pt x="2787" y="172"/>
                    <a:pt x="2788" y="172"/>
                  </a:cubicBezTo>
                  <a:cubicBezTo>
                    <a:pt x="2876" y="172"/>
                    <a:pt x="2875" y="38"/>
                    <a:pt x="2784" y="31"/>
                  </a:cubicBezTo>
                  <a:cubicBezTo>
                    <a:pt x="2415" y="11"/>
                    <a:pt x="204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flipH="1">
              <a:off x="1113117" y="2419499"/>
              <a:ext cx="176099" cy="12655"/>
            </a:xfrm>
            <a:custGeom>
              <a:avLst/>
              <a:gdLst/>
              <a:ahLst/>
              <a:cxnLst/>
              <a:rect l="l" t="t" r="r" b="b"/>
              <a:pathLst>
                <a:path w="2268" h="163" extrusionOk="0">
                  <a:moveTo>
                    <a:pt x="2176" y="1"/>
                  </a:moveTo>
                  <a:cubicBezTo>
                    <a:pt x="1480" y="8"/>
                    <a:pt x="788" y="15"/>
                    <a:pt x="92" y="22"/>
                  </a:cubicBezTo>
                  <a:cubicBezTo>
                    <a:pt x="2" y="25"/>
                    <a:pt x="1" y="162"/>
                    <a:pt x="89" y="162"/>
                  </a:cubicBezTo>
                  <a:cubicBezTo>
                    <a:pt x="90" y="162"/>
                    <a:pt x="91" y="162"/>
                    <a:pt x="92" y="162"/>
                  </a:cubicBezTo>
                  <a:cubicBezTo>
                    <a:pt x="788" y="155"/>
                    <a:pt x="1480" y="148"/>
                    <a:pt x="2176" y="141"/>
                  </a:cubicBezTo>
                  <a:cubicBezTo>
                    <a:pt x="2267" y="141"/>
                    <a:pt x="2267" y="1"/>
                    <a:pt x="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flipH="1">
              <a:off x="1136022" y="2495899"/>
              <a:ext cx="151020" cy="17624"/>
            </a:xfrm>
            <a:custGeom>
              <a:avLst/>
              <a:gdLst/>
              <a:ahLst/>
              <a:cxnLst/>
              <a:rect l="l" t="t" r="r" b="b"/>
              <a:pathLst>
                <a:path w="1945" h="227" extrusionOk="0">
                  <a:moveTo>
                    <a:pt x="1407" y="1"/>
                  </a:moveTo>
                  <a:cubicBezTo>
                    <a:pt x="965" y="1"/>
                    <a:pt x="524" y="32"/>
                    <a:pt x="85" y="92"/>
                  </a:cubicBezTo>
                  <a:cubicBezTo>
                    <a:pt x="0" y="102"/>
                    <a:pt x="30" y="226"/>
                    <a:pt x="114" y="226"/>
                  </a:cubicBezTo>
                  <a:cubicBezTo>
                    <a:pt x="117" y="226"/>
                    <a:pt x="120" y="226"/>
                    <a:pt x="124" y="226"/>
                  </a:cubicBezTo>
                  <a:cubicBezTo>
                    <a:pt x="544" y="169"/>
                    <a:pt x="968" y="141"/>
                    <a:pt x="1391" y="141"/>
                  </a:cubicBezTo>
                  <a:cubicBezTo>
                    <a:pt x="1545" y="141"/>
                    <a:pt x="1699" y="144"/>
                    <a:pt x="1853" y="152"/>
                  </a:cubicBezTo>
                  <a:cubicBezTo>
                    <a:pt x="1854" y="152"/>
                    <a:pt x="1855" y="152"/>
                    <a:pt x="1856" y="152"/>
                  </a:cubicBezTo>
                  <a:cubicBezTo>
                    <a:pt x="1944" y="152"/>
                    <a:pt x="1943" y="18"/>
                    <a:pt x="1853" y="11"/>
                  </a:cubicBezTo>
                  <a:cubicBezTo>
                    <a:pt x="1704" y="4"/>
                    <a:pt x="1555"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flipH="1">
              <a:off x="1186414" y="2561196"/>
              <a:ext cx="100395" cy="48447"/>
            </a:xfrm>
            <a:custGeom>
              <a:avLst/>
              <a:gdLst/>
              <a:ahLst/>
              <a:cxnLst/>
              <a:rect l="l" t="t" r="r" b="b"/>
              <a:pathLst>
                <a:path w="1293" h="624" extrusionOk="0">
                  <a:moveTo>
                    <a:pt x="1198" y="1"/>
                  </a:moveTo>
                  <a:cubicBezTo>
                    <a:pt x="1186" y="1"/>
                    <a:pt x="1174" y="5"/>
                    <a:pt x="1161" y="14"/>
                  </a:cubicBezTo>
                  <a:cubicBezTo>
                    <a:pt x="834" y="239"/>
                    <a:pt x="469" y="397"/>
                    <a:pt x="82" y="488"/>
                  </a:cubicBezTo>
                  <a:cubicBezTo>
                    <a:pt x="0" y="505"/>
                    <a:pt x="28" y="624"/>
                    <a:pt x="103" y="624"/>
                  </a:cubicBezTo>
                  <a:cubicBezTo>
                    <a:pt x="108" y="624"/>
                    <a:pt x="114" y="623"/>
                    <a:pt x="121" y="622"/>
                  </a:cubicBezTo>
                  <a:cubicBezTo>
                    <a:pt x="518" y="530"/>
                    <a:pt x="897" y="365"/>
                    <a:pt x="1231" y="133"/>
                  </a:cubicBezTo>
                  <a:cubicBezTo>
                    <a:pt x="1293" y="92"/>
                    <a:pt x="1255" y="1"/>
                    <a:pt x="1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flipH="1">
              <a:off x="2054069" y="2755380"/>
              <a:ext cx="184795" cy="124767"/>
            </a:xfrm>
            <a:custGeom>
              <a:avLst/>
              <a:gdLst/>
              <a:ahLst/>
              <a:cxnLst/>
              <a:rect l="l" t="t" r="r" b="b"/>
              <a:pathLst>
                <a:path w="2380" h="1607" extrusionOk="0">
                  <a:moveTo>
                    <a:pt x="2267" y="1"/>
                  </a:moveTo>
                  <a:cubicBezTo>
                    <a:pt x="2257" y="1"/>
                    <a:pt x="2247" y="3"/>
                    <a:pt x="2236" y="8"/>
                  </a:cubicBezTo>
                  <a:cubicBezTo>
                    <a:pt x="1431" y="377"/>
                    <a:pt x="693" y="876"/>
                    <a:pt x="50" y="1488"/>
                  </a:cubicBezTo>
                  <a:cubicBezTo>
                    <a:pt x="1" y="1537"/>
                    <a:pt x="48" y="1607"/>
                    <a:pt x="103" y="1607"/>
                  </a:cubicBezTo>
                  <a:cubicBezTo>
                    <a:pt x="120" y="1607"/>
                    <a:pt x="136" y="1601"/>
                    <a:pt x="152" y="1586"/>
                  </a:cubicBezTo>
                  <a:cubicBezTo>
                    <a:pt x="784" y="985"/>
                    <a:pt x="1515" y="493"/>
                    <a:pt x="2306" y="128"/>
                  </a:cubicBezTo>
                  <a:cubicBezTo>
                    <a:pt x="2379" y="97"/>
                    <a:pt x="233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flipH="1">
              <a:off x="2027515" y="2830304"/>
              <a:ext cx="178816" cy="105280"/>
            </a:xfrm>
            <a:custGeom>
              <a:avLst/>
              <a:gdLst/>
              <a:ahLst/>
              <a:cxnLst/>
              <a:rect l="l" t="t" r="r" b="b"/>
              <a:pathLst>
                <a:path w="2303" h="1356" extrusionOk="0">
                  <a:moveTo>
                    <a:pt x="2219" y="0"/>
                  </a:moveTo>
                  <a:cubicBezTo>
                    <a:pt x="2211" y="0"/>
                    <a:pt x="2202" y="2"/>
                    <a:pt x="2193" y="6"/>
                  </a:cubicBezTo>
                  <a:cubicBezTo>
                    <a:pt x="1423" y="308"/>
                    <a:pt x="703" y="727"/>
                    <a:pt x="56" y="1240"/>
                  </a:cubicBezTo>
                  <a:cubicBezTo>
                    <a:pt x="0" y="1284"/>
                    <a:pt x="50" y="1355"/>
                    <a:pt x="108" y="1355"/>
                  </a:cubicBezTo>
                  <a:cubicBezTo>
                    <a:pt x="124" y="1355"/>
                    <a:pt x="140" y="1350"/>
                    <a:pt x="154" y="1338"/>
                  </a:cubicBezTo>
                  <a:cubicBezTo>
                    <a:pt x="783" y="843"/>
                    <a:pt x="1483" y="435"/>
                    <a:pt x="2228" y="140"/>
                  </a:cubicBezTo>
                  <a:cubicBezTo>
                    <a:pt x="2303" y="112"/>
                    <a:pt x="2284"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flipH="1">
              <a:off x="1649395" y="2627425"/>
              <a:ext cx="166316" cy="77252"/>
            </a:xfrm>
            <a:custGeom>
              <a:avLst/>
              <a:gdLst/>
              <a:ahLst/>
              <a:cxnLst/>
              <a:rect l="l" t="t" r="r" b="b"/>
              <a:pathLst>
                <a:path w="2142" h="995" extrusionOk="0">
                  <a:moveTo>
                    <a:pt x="2033" y="0"/>
                  </a:moveTo>
                  <a:cubicBezTo>
                    <a:pt x="2023" y="0"/>
                    <a:pt x="2012" y="3"/>
                    <a:pt x="2002" y="8"/>
                  </a:cubicBezTo>
                  <a:cubicBezTo>
                    <a:pt x="1369" y="314"/>
                    <a:pt x="726" y="595"/>
                    <a:pt x="72" y="855"/>
                  </a:cubicBezTo>
                  <a:cubicBezTo>
                    <a:pt x="0" y="883"/>
                    <a:pt x="20" y="994"/>
                    <a:pt x="84" y="994"/>
                  </a:cubicBezTo>
                  <a:cubicBezTo>
                    <a:pt x="92" y="994"/>
                    <a:pt x="101" y="992"/>
                    <a:pt x="111" y="988"/>
                  </a:cubicBezTo>
                  <a:cubicBezTo>
                    <a:pt x="775" y="728"/>
                    <a:pt x="1429" y="440"/>
                    <a:pt x="2072" y="131"/>
                  </a:cubicBezTo>
                  <a:cubicBezTo>
                    <a:pt x="2142" y="97"/>
                    <a:pt x="2098" y="0"/>
                    <a:pt x="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flipH="1">
              <a:off x="1777355" y="2552656"/>
              <a:ext cx="13976" cy="27640"/>
            </a:xfrm>
            <a:custGeom>
              <a:avLst/>
              <a:gdLst/>
              <a:ahLst/>
              <a:cxnLst/>
              <a:rect l="l" t="t" r="r" b="b"/>
              <a:pathLst>
                <a:path w="180" h="356" extrusionOk="0">
                  <a:moveTo>
                    <a:pt x="70" y="1"/>
                  </a:moveTo>
                  <a:cubicBezTo>
                    <a:pt x="63" y="1"/>
                    <a:pt x="56" y="2"/>
                    <a:pt x="50" y="4"/>
                  </a:cubicBezTo>
                  <a:cubicBezTo>
                    <a:pt x="36" y="8"/>
                    <a:pt x="18" y="18"/>
                    <a:pt x="11" y="36"/>
                  </a:cubicBezTo>
                  <a:cubicBezTo>
                    <a:pt x="0" y="53"/>
                    <a:pt x="0" y="71"/>
                    <a:pt x="4" y="89"/>
                  </a:cubicBezTo>
                  <a:cubicBezTo>
                    <a:pt x="15" y="162"/>
                    <a:pt x="29" y="233"/>
                    <a:pt x="43" y="306"/>
                  </a:cubicBezTo>
                  <a:cubicBezTo>
                    <a:pt x="46" y="321"/>
                    <a:pt x="60" y="338"/>
                    <a:pt x="74" y="345"/>
                  </a:cubicBezTo>
                  <a:cubicBezTo>
                    <a:pt x="83" y="352"/>
                    <a:pt x="95" y="356"/>
                    <a:pt x="107" y="356"/>
                  </a:cubicBezTo>
                  <a:cubicBezTo>
                    <a:pt x="114" y="356"/>
                    <a:pt x="121" y="355"/>
                    <a:pt x="127" y="352"/>
                  </a:cubicBezTo>
                  <a:cubicBezTo>
                    <a:pt x="145" y="349"/>
                    <a:pt x="162" y="338"/>
                    <a:pt x="169" y="321"/>
                  </a:cubicBezTo>
                  <a:cubicBezTo>
                    <a:pt x="180" y="303"/>
                    <a:pt x="180" y="285"/>
                    <a:pt x="176" y="268"/>
                  </a:cubicBezTo>
                  <a:cubicBezTo>
                    <a:pt x="162" y="194"/>
                    <a:pt x="152" y="124"/>
                    <a:pt x="138" y="50"/>
                  </a:cubicBezTo>
                  <a:cubicBezTo>
                    <a:pt x="134" y="36"/>
                    <a:pt x="120" y="18"/>
                    <a:pt x="106" y="11"/>
                  </a:cubicBezTo>
                  <a:cubicBezTo>
                    <a:pt x="97" y="4"/>
                    <a:pt x="83"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flipH="1">
              <a:off x="1763146" y="2549628"/>
              <a:ext cx="40608" cy="148292"/>
            </a:xfrm>
            <a:custGeom>
              <a:avLst/>
              <a:gdLst/>
              <a:ahLst/>
              <a:cxnLst/>
              <a:rect l="l" t="t" r="r" b="b"/>
              <a:pathLst>
                <a:path w="523" h="1910" extrusionOk="0">
                  <a:moveTo>
                    <a:pt x="436" y="1"/>
                  </a:moveTo>
                  <a:cubicBezTo>
                    <a:pt x="409" y="1"/>
                    <a:pt x="383" y="16"/>
                    <a:pt x="375" y="50"/>
                  </a:cubicBezTo>
                  <a:cubicBezTo>
                    <a:pt x="241" y="637"/>
                    <a:pt x="118" y="1228"/>
                    <a:pt x="9" y="1822"/>
                  </a:cubicBezTo>
                  <a:cubicBezTo>
                    <a:pt x="1" y="1875"/>
                    <a:pt x="46" y="1910"/>
                    <a:pt x="88" y="1910"/>
                  </a:cubicBezTo>
                  <a:cubicBezTo>
                    <a:pt x="114" y="1910"/>
                    <a:pt x="139" y="1895"/>
                    <a:pt x="146" y="1860"/>
                  </a:cubicBezTo>
                  <a:cubicBezTo>
                    <a:pt x="255" y="1266"/>
                    <a:pt x="375" y="676"/>
                    <a:pt x="512" y="89"/>
                  </a:cubicBezTo>
                  <a:cubicBezTo>
                    <a:pt x="523" y="36"/>
                    <a:pt x="478" y="1"/>
                    <a:pt x="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flipH="1">
              <a:off x="2059509" y="3141960"/>
              <a:ext cx="12656" cy="20031"/>
            </a:xfrm>
            <a:custGeom>
              <a:avLst/>
              <a:gdLst/>
              <a:ahLst/>
              <a:cxnLst/>
              <a:rect l="l" t="t" r="r" b="b"/>
              <a:pathLst>
                <a:path w="163" h="258" extrusionOk="0">
                  <a:moveTo>
                    <a:pt x="90" y="0"/>
                  </a:moveTo>
                  <a:cubicBezTo>
                    <a:pt x="78" y="0"/>
                    <a:pt x="66" y="3"/>
                    <a:pt x="57" y="9"/>
                  </a:cubicBezTo>
                  <a:cubicBezTo>
                    <a:pt x="43" y="20"/>
                    <a:pt x="25" y="34"/>
                    <a:pt x="22" y="52"/>
                  </a:cubicBezTo>
                  <a:cubicBezTo>
                    <a:pt x="15" y="90"/>
                    <a:pt x="11" y="129"/>
                    <a:pt x="4" y="171"/>
                  </a:cubicBezTo>
                  <a:cubicBezTo>
                    <a:pt x="1" y="178"/>
                    <a:pt x="1" y="189"/>
                    <a:pt x="1" y="199"/>
                  </a:cubicBezTo>
                  <a:cubicBezTo>
                    <a:pt x="4" y="206"/>
                    <a:pt x="4" y="217"/>
                    <a:pt x="11" y="224"/>
                  </a:cubicBezTo>
                  <a:cubicBezTo>
                    <a:pt x="18" y="238"/>
                    <a:pt x="36" y="252"/>
                    <a:pt x="54" y="256"/>
                  </a:cubicBezTo>
                  <a:cubicBezTo>
                    <a:pt x="60" y="257"/>
                    <a:pt x="67" y="258"/>
                    <a:pt x="74" y="258"/>
                  </a:cubicBezTo>
                  <a:cubicBezTo>
                    <a:pt x="86" y="258"/>
                    <a:pt x="97" y="255"/>
                    <a:pt x="106" y="248"/>
                  </a:cubicBezTo>
                  <a:cubicBezTo>
                    <a:pt x="120" y="238"/>
                    <a:pt x="134" y="224"/>
                    <a:pt x="138" y="206"/>
                  </a:cubicBezTo>
                  <a:cubicBezTo>
                    <a:pt x="145" y="168"/>
                    <a:pt x="152" y="129"/>
                    <a:pt x="159" y="90"/>
                  </a:cubicBezTo>
                  <a:cubicBezTo>
                    <a:pt x="163" y="80"/>
                    <a:pt x="163" y="69"/>
                    <a:pt x="159" y="62"/>
                  </a:cubicBezTo>
                  <a:cubicBezTo>
                    <a:pt x="159" y="52"/>
                    <a:pt x="156" y="41"/>
                    <a:pt x="152" y="34"/>
                  </a:cubicBezTo>
                  <a:cubicBezTo>
                    <a:pt x="141" y="20"/>
                    <a:pt x="127" y="6"/>
                    <a:pt x="110" y="2"/>
                  </a:cubicBezTo>
                  <a:cubicBezTo>
                    <a:pt x="103" y="1"/>
                    <a:pt x="97"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flipH="1">
              <a:off x="2033887" y="3122084"/>
              <a:ext cx="14209" cy="30590"/>
            </a:xfrm>
            <a:custGeom>
              <a:avLst/>
              <a:gdLst/>
              <a:ahLst/>
              <a:cxnLst/>
              <a:rect l="l" t="t" r="r" b="b"/>
              <a:pathLst>
                <a:path w="183" h="394" extrusionOk="0">
                  <a:moveTo>
                    <a:pt x="116" y="0"/>
                  </a:moveTo>
                  <a:cubicBezTo>
                    <a:pt x="86" y="0"/>
                    <a:pt x="52" y="18"/>
                    <a:pt x="46" y="51"/>
                  </a:cubicBezTo>
                  <a:cubicBezTo>
                    <a:pt x="32" y="135"/>
                    <a:pt x="18" y="223"/>
                    <a:pt x="4" y="308"/>
                  </a:cubicBezTo>
                  <a:cubicBezTo>
                    <a:pt x="0" y="325"/>
                    <a:pt x="0" y="343"/>
                    <a:pt x="11" y="360"/>
                  </a:cubicBezTo>
                  <a:cubicBezTo>
                    <a:pt x="21" y="374"/>
                    <a:pt x="35" y="389"/>
                    <a:pt x="53" y="392"/>
                  </a:cubicBezTo>
                  <a:cubicBezTo>
                    <a:pt x="58" y="393"/>
                    <a:pt x="63" y="394"/>
                    <a:pt x="69" y="394"/>
                  </a:cubicBezTo>
                  <a:cubicBezTo>
                    <a:pt x="100" y="394"/>
                    <a:pt x="135" y="376"/>
                    <a:pt x="141" y="343"/>
                  </a:cubicBezTo>
                  <a:cubicBezTo>
                    <a:pt x="155" y="258"/>
                    <a:pt x="165" y="174"/>
                    <a:pt x="179" y="90"/>
                  </a:cubicBezTo>
                  <a:cubicBezTo>
                    <a:pt x="183" y="69"/>
                    <a:pt x="183" y="51"/>
                    <a:pt x="172" y="34"/>
                  </a:cubicBezTo>
                  <a:cubicBezTo>
                    <a:pt x="165" y="19"/>
                    <a:pt x="148" y="5"/>
                    <a:pt x="130" y="2"/>
                  </a:cubicBezTo>
                  <a:cubicBezTo>
                    <a:pt x="126" y="1"/>
                    <a:pt x="12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flipH="1">
              <a:off x="1703126" y="3082253"/>
              <a:ext cx="108315" cy="71041"/>
            </a:xfrm>
            <a:custGeom>
              <a:avLst/>
              <a:gdLst/>
              <a:ahLst/>
              <a:cxnLst/>
              <a:rect l="l" t="t" r="r" b="b"/>
              <a:pathLst>
                <a:path w="1395" h="915" extrusionOk="0">
                  <a:moveTo>
                    <a:pt x="1290" y="0"/>
                  </a:moveTo>
                  <a:cubicBezTo>
                    <a:pt x="1280" y="0"/>
                    <a:pt x="1269" y="3"/>
                    <a:pt x="1258" y="9"/>
                  </a:cubicBezTo>
                  <a:cubicBezTo>
                    <a:pt x="832" y="234"/>
                    <a:pt x="428" y="497"/>
                    <a:pt x="56" y="800"/>
                  </a:cubicBezTo>
                  <a:cubicBezTo>
                    <a:pt x="0" y="844"/>
                    <a:pt x="52" y="915"/>
                    <a:pt x="109" y="915"/>
                  </a:cubicBezTo>
                  <a:cubicBezTo>
                    <a:pt x="124" y="915"/>
                    <a:pt x="140" y="910"/>
                    <a:pt x="154" y="898"/>
                  </a:cubicBezTo>
                  <a:cubicBezTo>
                    <a:pt x="520" y="606"/>
                    <a:pt x="913" y="350"/>
                    <a:pt x="1328" y="132"/>
                  </a:cubicBezTo>
                  <a:cubicBezTo>
                    <a:pt x="1394" y="96"/>
                    <a:pt x="1352"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flipH="1">
              <a:off x="1155428" y="2903210"/>
              <a:ext cx="298700" cy="106600"/>
            </a:xfrm>
            <a:custGeom>
              <a:avLst/>
              <a:gdLst/>
              <a:ahLst/>
              <a:cxnLst/>
              <a:rect l="l" t="t" r="r" b="b"/>
              <a:pathLst>
                <a:path w="3847" h="1373" extrusionOk="0">
                  <a:moveTo>
                    <a:pt x="99" y="1"/>
                  </a:moveTo>
                  <a:cubicBezTo>
                    <a:pt x="41" y="1"/>
                    <a:pt x="0" y="91"/>
                    <a:pt x="65" y="132"/>
                  </a:cubicBezTo>
                  <a:cubicBezTo>
                    <a:pt x="314" y="287"/>
                    <a:pt x="592" y="378"/>
                    <a:pt x="870" y="466"/>
                  </a:cubicBezTo>
                  <a:cubicBezTo>
                    <a:pt x="1186" y="568"/>
                    <a:pt x="1502" y="666"/>
                    <a:pt x="1819" y="765"/>
                  </a:cubicBezTo>
                  <a:cubicBezTo>
                    <a:pt x="2455" y="965"/>
                    <a:pt x="3091" y="1169"/>
                    <a:pt x="3731" y="1369"/>
                  </a:cubicBezTo>
                  <a:cubicBezTo>
                    <a:pt x="3738" y="1371"/>
                    <a:pt x="3745" y="1372"/>
                    <a:pt x="3751" y="1372"/>
                  </a:cubicBezTo>
                  <a:cubicBezTo>
                    <a:pt x="3821" y="1372"/>
                    <a:pt x="3846" y="1258"/>
                    <a:pt x="3766" y="1232"/>
                  </a:cubicBezTo>
                  <a:cubicBezTo>
                    <a:pt x="3140" y="1035"/>
                    <a:pt x="2515" y="839"/>
                    <a:pt x="1889" y="642"/>
                  </a:cubicBezTo>
                  <a:cubicBezTo>
                    <a:pt x="1580" y="543"/>
                    <a:pt x="1267" y="445"/>
                    <a:pt x="958" y="347"/>
                  </a:cubicBezTo>
                  <a:cubicBezTo>
                    <a:pt x="673" y="259"/>
                    <a:pt x="388" y="171"/>
                    <a:pt x="135" y="13"/>
                  </a:cubicBezTo>
                  <a:cubicBezTo>
                    <a:pt x="123" y="5"/>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flipH="1">
              <a:off x="1152407" y="2970837"/>
              <a:ext cx="61728" cy="24224"/>
            </a:xfrm>
            <a:custGeom>
              <a:avLst/>
              <a:gdLst/>
              <a:ahLst/>
              <a:cxnLst/>
              <a:rect l="l" t="t" r="r" b="b"/>
              <a:pathLst>
                <a:path w="795" h="312" extrusionOk="0">
                  <a:moveTo>
                    <a:pt x="503" y="1"/>
                  </a:moveTo>
                  <a:cubicBezTo>
                    <a:pt x="335" y="1"/>
                    <a:pt x="168" y="67"/>
                    <a:pt x="49" y="193"/>
                  </a:cubicBezTo>
                  <a:cubicBezTo>
                    <a:pt x="0" y="241"/>
                    <a:pt x="50" y="311"/>
                    <a:pt x="103" y="311"/>
                  </a:cubicBezTo>
                  <a:cubicBezTo>
                    <a:pt x="118" y="311"/>
                    <a:pt x="134" y="305"/>
                    <a:pt x="148" y="291"/>
                  </a:cubicBezTo>
                  <a:cubicBezTo>
                    <a:pt x="240" y="193"/>
                    <a:pt x="375" y="138"/>
                    <a:pt x="509" y="138"/>
                  </a:cubicBezTo>
                  <a:cubicBezTo>
                    <a:pt x="568" y="138"/>
                    <a:pt x="627" y="149"/>
                    <a:pt x="682" y="171"/>
                  </a:cubicBezTo>
                  <a:cubicBezTo>
                    <a:pt x="694" y="176"/>
                    <a:pt x="707" y="179"/>
                    <a:pt x="719" y="179"/>
                  </a:cubicBezTo>
                  <a:cubicBezTo>
                    <a:pt x="742" y="179"/>
                    <a:pt x="763" y="170"/>
                    <a:pt x="777" y="147"/>
                  </a:cubicBezTo>
                  <a:cubicBezTo>
                    <a:pt x="794" y="119"/>
                    <a:pt x="787" y="66"/>
                    <a:pt x="752" y="52"/>
                  </a:cubicBezTo>
                  <a:cubicBezTo>
                    <a:pt x="673" y="18"/>
                    <a:pt x="588" y="1"/>
                    <a:pt x="503"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flipH="1">
              <a:off x="1077946" y="2634335"/>
              <a:ext cx="110722" cy="339054"/>
            </a:xfrm>
            <a:custGeom>
              <a:avLst/>
              <a:gdLst/>
              <a:ahLst/>
              <a:cxnLst/>
              <a:rect l="l" t="t" r="r" b="b"/>
              <a:pathLst>
                <a:path w="1426" h="4367" extrusionOk="0">
                  <a:moveTo>
                    <a:pt x="1332" y="1"/>
                  </a:moveTo>
                  <a:cubicBezTo>
                    <a:pt x="1312" y="1"/>
                    <a:pt x="1293" y="12"/>
                    <a:pt x="1282" y="38"/>
                  </a:cubicBezTo>
                  <a:cubicBezTo>
                    <a:pt x="1229" y="158"/>
                    <a:pt x="1211" y="302"/>
                    <a:pt x="1183" y="425"/>
                  </a:cubicBezTo>
                  <a:cubicBezTo>
                    <a:pt x="1148" y="562"/>
                    <a:pt x="1113" y="699"/>
                    <a:pt x="1081" y="836"/>
                  </a:cubicBezTo>
                  <a:cubicBezTo>
                    <a:pt x="1008" y="1121"/>
                    <a:pt x="930" y="1405"/>
                    <a:pt x="849" y="1687"/>
                  </a:cubicBezTo>
                  <a:cubicBezTo>
                    <a:pt x="695" y="2242"/>
                    <a:pt x="526" y="2790"/>
                    <a:pt x="347" y="3339"/>
                  </a:cubicBezTo>
                  <a:cubicBezTo>
                    <a:pt x="241" y="3651"/>
                    <a:pt x="132" y="3968"/>
                    <a:pt x="20" y="4281"/>
                  </a:cubicBezTo>
                  <a:cubicBezTo>
                    <a:pt x="1" y="4332"/>
                    <a:pt x="44" y="4366"/>
                    <a:pt x="87" y="4366"/>
                  </a:cubicBezTo>
                  <a:cubicBezTo>
                    <a:pt x="115" y="4366"/>
                    <a:pt x="143" y="4352"/>
                    <a:pt x="154" y="4319"/>
                  </a:cubicBezTo>
                  <a:cubicBezTo>
                    <a:pt x="540" y="3247"/>
                    <a:pt x="878" y="2158"/>
                    <a:pt x="1169" y="1054"/>
                  </a:cubicBezTo>
                  <a:cubicBezTo>
                    <a:pt x="1208" y="896"/>
                    <a:pt x="1250" y="738"/>
                    <a:pt x="1289" y="580"/>
                  </a:cubicBezTo>
                  <a:cubicBezTo>
                    <a:pt x="1306" y="502"/>
                    <a:pt x="1327" y="425"/>
                    <a:pt x="1345" y="348"/>
                  </a:cubicBezTo>
                  <a:cubicBezTo>
                    <a:pt x="1363" y="274"/>
                    <a:pt x="1370" y="179"/>
                    <a:pt x="1401" y="109"/>
                  </a:cubicBezTo>
                  <a:cubicBezTo>
                    <a:pt x="1425" y="53"/>
                    <a:pt x="1377" y="1"/>
                    <a:pt x="1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flipH="1">
              <a:off x="1105512" y="2653513"/>
              <a:ext cx="19722" cy="55513"/>
            </a:xfrm>
            <a:custGeom>
              <a:avLst/>
              <a:gdLst/>
              <a:ahLst/>
              <a:cxnLst/>
              <a:rect l="l" t="t" r="r" b="b"/>
              <a:pathLst>
                <a:path w="254" h="715" extrusionOk="0">
                  <a:moveTo>
                    <a:pt x="112" y="1"/>
                  </a:moveTo>
                  <a:cubicBezTo>
                    <a:pt x="80" y="1"/>
                    <a:pt x="46" y="18"/>
                    <a:pt x="40" y="51"/>
                  </a:cubicBezTo>
                  <a:cubicBezTo>
                    <a:pt x="1" y="255"/>
                    <a:pt x="22" y="470"/>
                    <a:pt x="103" y="663"/>
                  </a:cubicBezTo>
                  <a:cubicBezTo>
                    <a:pt x="115" y="692"/>
                    <a:pt x="139" y="715"/>
                    <a:pt x="169" y="715"/>
                  </a:cubicBezTo>
                  <a:cubicBezTo>
                    <a:pt x="175" y="715"/>
                    <a:pt x="181" y="714"/>
                    <a:pt x="187" y="712"/>
                  </a:cubicBezTo>
                  <a:cubicBezTo>
                    <a:pt x="222" y="702"/>
                    <a:pt x="254" y="659"/>
                    <a:pt x="236" y="624"/>
                  </a:cubicBezTo>
                  <a:cubicBezTo>
                    <a:pt x="166" y="456"/>
                    <a:pt x="141" y="269"/>
                    <a:pt x="177" y="90"/>
                  </a:cubicBezTo>
                  <a:cubicBezTo>
                    <a:pt x="184" y="51"/>
                    <a:pt x="166" y="13"/>
                    <a:pt x="127" y="2"/>
                  </a:cubicBezTo>
                  <a:cubicBezTo>
                    <a:pt x="122" y="1"/>
                    <a:pt x="117"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flipH="1">
              <a:off x="1371124" y="2258237"/>
              <a:ext cx="148302" cy="51786"/>
            </a:xfrm>
            <a:custGeom>
              <a:avLst/>
              <a:gdLst/>
              <a:ahLst/>
              <a:cxnLst/>
              <a:rect l="l" t="t" r="r" b="b"/>
              <a:pathLst>
                <a:path w="1910" h="667" extrusionOk="0">
                  <a:moveTo>
                    <a:pt x="98" y="1"/>
                  </a:moveTo>
                  <a:cubicBezTo>
                    <a:pt x="48" y="1"/>
                    <a:pt x="1" y="51"/>
                    <a:pt x="38" y="102"/>
                  </a:cubicBezTo>
                  <a:cubicBezTo>
                    <a:pt x="108" y="204"/>
                    <a:pt x="214" y="250"/>
                    <a:pt x="326" y="289"/>
                  </a:cubicBezTo>
                  <a:cubicBezTo>
                    <a:pt x="488" y="345"/>
                    <a:pt x="649" y="394"/>
                    <a:pt x="815" y="443"/>
                  </a:cubicBezTo>
                  <a:cubicBezTo>
                    <a:pt x="1134" y="535"/>
                    <a:pt x="1461" y="608"/>
                    <a:pt x="1788" y="665"/>
                  </a:cubicBezTo>
                  <a:cubicBezTo>
                    <a:pt x="1794" y="666"/>
                    <a:pt x="1799" y="666"/>
                    <a:pt x="1804" y="666"/>
                  </a:cubicBezTo>
                  <a:cubicBezTo>
                    <a:pt x="1883" y="666"/>
                    <a:pt x="1909" y="544"/>
                    <a:pt x="1827" y="531"/>
                  </a:cubicBezTo>
                  <a:cubicBezTo>
                    <a:pt x="1532" y="478"/>
                    <a:pt x="1236" y="412"/>
                    <a:pt x="945" y="334"/>
                  </a:cubicBezTo>
                  <a:cubicBezTo>
                    <a:pt x="804" y="296"/>
                    <a:pt x="660" y="253"/>
                    <a:pt x="519" y="208"/>
                  </a:cubicBezTo>
                  <a:cubicBezTo>
                    <a:pt x="403" y="169"/>
                    <a:pt x="235" y="137"/>
                    <a:pt x="157" y="32"/>
                  </a:cubicBezTo>
                  <a:cubicBezTo>
                    <a:pt x="141" y="10"/>
                    <a:pt x="12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flipH="1">
              <a:off x="1357385" y="2264991"/>
              <a:ext cx="38823" cy="36180"/>
            </a:xfrm>
            <a:custGeom>
              <a:avLst/>
              <a:gdLst/>
              <a:ahLst/>
              <a:cxnLst/>
              <a:rect l="l" t="t" r="r" b="b"/>
              <a:pathLst>
                <a:path w="500" h="466" extrusionOk="0">
                  <a:moveTo>
                    <a:pt x="423" y="0"/>
                  </a:moveTo>
                  <a:cubicBezTo>
                    <a:pt x="405" y="0"/>
                    <a:pt x="387" y="6"/>
                    <a:pt x="373" y="19"/>
                  </a:cubicBezTo>
                  <a:cubicBezTo>
                    <a:pt x="257" y="128"/>
                    <a:pt x="145" y="237"/>
                    <a:pt x="29" y="346"/>
                  </a:cubicBezTo>
                  <a:cubicBezTo>
                    <a:pt x="1" y="370"/>
                    <a:pt x="1" y="419"/>
                    <a:pt x="29" y="444"/>
                  </a:cubicBezTo>
                  <a:cubicBezTo>
                    <a:pt x="43" y="458"/>
                    <a:pt x="61" y="465"/>
                    <a:pt x="78" y="465"/>
                  </a:cubicBezTo>
                  <a:cubicBezTo>
                    <a:pt x="96" y="465"/>
                    <a:pt x="113" y="458"/>
                    <a:pt x="127" y="444"/>
                  </a:cubicBezTo>
                  <a:cubicBezTo>
                    <a:pt x="243" y="335"/>
                    <a:pt x="356" y="226"/>
                    <a:pt x="472" y="121"/>
                  </a:cubicBezTo>
                  <a:cubicBezTo>
                    <a:pt x="500" y="93"/>
                    <a:pt x="500" y="47"/>
                    <a:pt x="472" y="19"/>
                  </a:cubicBezTo>
                  <a:cubicBezTo>
                    <a:pt x="458" y="6"/>
                    <a:pt x="440"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flipH="1">
              <a:off x="1631076" y="2391160"/>
              <a:ext cx="12889" cy="22050"/>
            </a:xfrm>
            <a:custGeom>
              <a:avLst/>
              <a:gdLst/>
              <a:ahLst/>
              <a:cxnLst/>
              <a:rect l="l" t="t" r="r" b="b"/>
              <a:pathLst>
                <a:path w="166" h="284" extrusionOk="0">
                  <a:moveTo>
                    <a:pt x="95" y="0"/>
                  </a:moveTo>
                  <a:cubicBezTo>
                    <a:pt x="78" y="4"/>
                    <a:pt x="57" y="7"/>
                    <a:pt x="46" y="21"/>
                  </a:cubicBezTo>
                  <a:cubicBezTo>
                    <a:pt x="32" y="35"/>
                    <a:pt x="25" y="53"/>
                    <a:pt x="25" y="70"/>
                  </a:cubicBezTo>
                  <a:cubicBezTo>
                    <a:pt x="25" y="91"/>
                    <a:pt x="25" y="112"/>
                    <a:pt x="22" y="134"/>
                  </a:cubicBezTo>
                  <a:lnTo>
                    <a:pt x="25" y="116"/>
                  </a:lnTo>
                  <a:lnTo>
                    <a:pt x="25" y="116"/>
                  </a:lnTo>
                  <a:cubicBezTo>
                    <a:pt x="22" y="141"/>
                    <a:pt x="14" y="169"/>
                    <a:pt x="4" y="197"/>
                  </a:cubicBezTo>
                  <a:cubicBezTo>
                    <a:pt x="0" y="211"/>
                    <a:pt x="4" y="235"/>
                    <a:pt x="11" y="250"/>
                  </a:cubicBezTo>
                  <a:cubicBezTo>
                    <a:pt x="22" y="264"/>
                    <a:pt x="36" y="278"/>
                    <a:pt x="53" y="281"/>
                  </a:cubicBezTo>
                  <a:cubicBezTo>
                    <a:pt x="60" y="282"/>
                    <a:pt x="66" y="283"/>
                    <a:pt x="73" y="283"/>
                  </a:cubicBezTo>
                  <a:cubicBezTo>
                    <a:pt x="85" y="283"/>
                    <a:pt x="97" y="281"/>
                    <a:pt x="106" y="274"/>
                  </a:cubicBezTo>
                  <a:cubicBezTo>
                    <a:pt x="123" y="264"/>
                    <a:pt x="134" y="253"/>
                    <a:pt x="141" y="232"/>
                  </a:cubicBezTo>
                  <a:cubicBezTo>
                    <a:pt x="159" y="183"/>
                    <a:pt x="166" y="127"/>
                    <a:pt x="166" y="70"/>
                  </a:cubicBezTo>
                  <a:cubicBezTo>
                    <a:pt x="166" y="53"/>
                    <a:pt x="159" y="35"/>
                    <a:pt x="145" y="21"/>
                  </a:cubicBezTo>
                  <a:cubicBezTo>
                    <a:pt x="130" y="1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flipH="1">
              <a:off x="1609802" y="2375321"/>
              <a:ext cx="15063" cy="26863"/>
            </a:xfrm>
            <a:custGeom>
              <a:avLst/>
              <a:gdLst/>
              <a:ahLst/>
              <a:cxnLst/>
              <a:rect l="l" t="t" r="r" b="b"/>
              <a:pathLst>
                <a:path w="194" h="346" extrusionOk="0">
                  <a:moveTo>
                    <a:pt x="120" y="0"/>
                  </a:moveTo>
                  <a:cubicBezTo>
                    <a:pt x="102" y="4"/>
                    <a:pt x="85" y="7"/>
                    <a:pt x="71" y="21"/>
                  </a:cubicBezTo>
                  <a:cubicBezTo>
                    <a:pt x="67" y="28"/>
                    <a:pt x="64" y="32"/>
                    <a:pt x="60" y="35"/>
                  </a:cubicBezTo>
                  <a:cubicBezTo>
                    <a:pt x="57" y="49"/>
                    <a:pt x="53" y="60"/>
                    <a:pt x="53" y="74"/>
                  </a:cubicBezTo>
                  <a:cubicBezTo>
                    <a:pt x="53" y="74"/>
                    <a:pt x="53" y="74"/>
                    <a:pt x="53" y="74"/>
                  </a:cubicBezTo>
                  <a:lnTo>
                    <a:pt x="53" y="74"/>
                  </a:lnTo>
                  <a:cubicBezTo>
                    <a:pt x="50" y="77"/>
                    <a:pt x="50" y="85"/>
                    <a:pt x="50" y="92"/>
                  </a:cubicBezTo>
                  <a:lnTo>
                    <a:pt x="53" y="74"/>
                  </a:lnTo>
                  <a:lnTo>
                    <a:pt x="53" y="74"/>
                  </a:lnTo>
                  <a:cubicBezTo>
                    <a:pt x="43" y="137"/>
                    <a:pt x="29" y="197"/>
                    <a:pt x="11" y="257"/>
                  </a:cubicBezTo>
                  <a:cubicBezTo>
                    <a:pt x="0" y="292"/>
                    <a:pt x="25" y="334"/>
                    <a:pt x="60" y="345"/>
                  </a:cubicBezTo>
                  <a:cubicBezTo>
                    <a:pt x="65" y="345"/>
                    <a:pt x="70" y="346"/>
                    <a:pt x="75" y="346"/>
                  </a:cubicBezTo>
                  <a:cubicBezTo>
                    <a:pt x="108" y="346"/>
                    <a:pt x="139" y="326"/>
                    <a:pt x="148" y="295"/>
                  </a:cubicBezTo>
                  <a:cubicBezTo>
                    <a:pt x="169" y="222"/>
                    <a:pt x="183" y="148"/>
                    <a:pt x="190" y="70"/>
                  </a:cubicBezTo>
                  <a:cubicBezTo>
                    <a:pt x="194" y="56"/>
                    <a:pt x="183" y="35"/>
                    <a:pt x="173" y="21"/>
                  </a:cubicBezTo>
                  <a:cubicBezTo>
                    <a:pt x="159" y="11"/>
                    <a:pt x="13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flipH="1">
              <a:off x="911172" y="2571135"/>
              <a:ext cx="16771" cy="28416"/>
            </a:xfrm>
            <a:custGeom>
              <a:avLst/>
              <a:gdLst/>
              <a:ahLst/>
              <a:cxnLst/>
              <a:rect l="l" t="t" r="r" b="b"/>
              <a:pathLst>
                <a:path w="216" h="366" extrusionOk="0">
                  <a:moveTo>
                    <a:pt x="140" y="0"/>
                  </a:moveTo>
                  <a:cubicBezTo>
                    <a:pt x="110" y="0"/>
                    <a:pt x="80" y="18"/>
                    <a:pt x="71" y="51"/>
                  </a:cubicBezTo>
                  <a:cubicBezTo>
                    <a:pt x="50" y="128"/>
                    <a:pt x="29" y="202"/>
                    <a:pt x="12" y="279"/>
                  </a:cubicBezTo>
                  <a:cubicBezTo>
                    <a:pt x="1" y="315"/>
                    <a:pt x="22" y="357"/>
                    <a:pt x="57" y="364"/>
                  </a:cubicBezTo>
                  <a:cubicBezTo>
                    <a:pt x="63" y="365"/>
                    <a:pt x="68" y="365"/>
                    <a:pt x="74" y="365"/>
                  </a:cubicBezTo>
                  <a:cubicBezTo>
                    <a:pt x="106" y="365"/>
                    <a:pt x="136" y="348"/>
                    <a:pt x="145" y="315"/>
                  </a:cubicBezTo>
                  <a:cubicBezTo>
                    <a:pt x="166" y="241"/>
                    <a:pt x="184" y="163"/>
                    <a:pt x="205" y="90"/>
                  </a:cubicBezTo>
                  <a:cubicBezTo>
                    <a:pt x="215" y="54"/>
                    <a:pt x="194" y="12"/>
                    <a:pt x="156" y="2"/>
                  </a:cubicBezTo>
                  <a:cubicBezTo>
                    <a:pt x="151" y="1"/>
                    <a:pt x="14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flipH="1">
              <a:off x="887724" y="2555140"/>
              <a:ext cx="12113" cy="16693"/>
            </a:xfrm>
            <a:custGeom>
              <a:avLst/>
              <a:gdLst/>
              <a:ahLst/>
              <a:cxnLst/>
              <a:rect l="l" t="t" r="r" b="b"/>
              <a:pathLst>
                <a:path w="156" h="215" extrusionOk="0">
                  <a:moveTo>
                    <a:pt x="85" y="0"/>
                  </a:moveTo>
                  <a:cubicBezTo>
                    <a:pt x="71" y="0"/>
                    <a:pt x="61" y="4"/>
                    <a:pt x="50" y="11"/>
                  </a:cubicBezTo>
                  <a:cubicBezTo>
                    <a:pt x="43" y="14"/>
                    <a:pt x="40" y="18"/>
                    <a:pt x="36" y="21"/>
                  </a:cubicBezTo>
                  <a:cubicBezTo>
                    <a:pt x="26" y="32"/>
                    <a:pt x="19" y="43"/>
                    <a:pt x="15" y="53"/>
                  </a:cubicBezTo>
                  <a:cubicBezTo>
                    <a:pt x="12" y="78"/>
                    <a:pt x="8" y="102"/>
                    <a:pt x="4" y="123"/>
                  </a:cubicBezTo>
                  <a:cubicBezTo>
                    <a:pt x="1" y="134"/>
                    <a:pt x="1" y="144"/>
                    <a:pt x="4" y="151"/>
                  </a:cubicBezTo>
                  <a:cubicBezTo>
                    <a:pt x="4" y="162"/>
                    <a:pt x="8" y="173"/>
                    <a:pt x="12" y="180"/>
                  </a:cubicBezTo>
                  <a:cubicBezTo>
                    <a:pt x="15" y="187"/>
                    <a:pt x="22" y="194"/>
                    <a:pt x="29" y="197"/>
                  </a:cubicBezTo>
                  <a:cubicBezTo>
                    <a:pt x="36" y="204"/>
                    <a:pt x="43" y="208"/>
                    <a:pt x="54" y="211"/>
                  </a:cubicBezTo>
                  <a:lnTo>
                    <a:pt x="71" y="215"/>
                  </a:lnTo>
                  <a:cubicBezTo>
                    <a:pt x="85" y="215"/>
                    <a:pt x="96" y="211"/>
                    <a:pt x="106" y="204"/>
                  </a:cubicBezTo>
                  <a:cubicBezTo>
                    <a:pt x="113" y="201"/>
                    <a:pt x="117" y="197"/>
                    <a:pt x="120" y="194"/>
                  </a:cubicBezTo>
                  <a:cubicBezTo>
                    <a:pt x="131" y="183"/>
                    <a:pt x="135" y="176"/>
                    <a:pt x="138" y="162"/>
                  </a:cubicBezTo>
                  <a:cubicBezTo>
                    <a:pt x="142" y="137"/>
                    <a:pt x="149" y="116"/>
                    <a:pt x="152" y="92"/>
                  </a:cubicBezTo>
                  <a:cubicBezTo>
                    <a:pt x="156" y="81"/>
                    <a:pt x="156" y="74"/>
                    <a:pt x="152" y="64"/>
                  </a:cubicBezTo>
                  <a:cubicBezTo>
                    <a:pt x="152" y="53"/>
                    <a:pt x="149" y="46"/>
                    <a:pt x="145" y="35"/>
                  </a:cubicBezTo>
                  <a:cubicBezTo>
                    <a:pt x="138" y="28"/>
                    <a:pt x="135" y="21"/>
                    <a:pt x="128" y="18"/>
                  </a:cubicBezTo>
                  <a:cubicBezTo>
                    <a:pt x="120" y="11"/>
                    <a:pt x="110" y="7"/>
                    <a:pt x="103" y="4"/>
                  </a:cubicBezTo>
                  <a:lnTo>
                    <a:pt x="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flipH="1">
              <a:off x="1152719" y="3209509"/>
              <a:ext cx="16150" cy="32376"/>
            </a:xfrm>
            <a:custGeom>
              <a:avLst/>
              <a:gdLst/>
              <a:ahLst/>
              <a:cxnLst/>
              <a:rect l="l" t="t" r="r" b="b"/>
              <a:pathLst>
                <a:path w="208" h="417" extrusionOk="0">
                  <a:moveTo>
                    <a:pt x="134" y="1"/>
                  </a:moveTo>
                  <a:cubicBezTo>
                    <a:pt x="116" y="1"/>
                    <a:pt x="99" y="8"/>
                    <a:pt x="85" y="22"/>
                  </a:cubicBezTo>
                  <a:cubicBezTo>
                    <a:pt x="71" y="36"/>
                    <a:pt x="67" y="53"/>
                    <a:pt x="64" y="71"/>
                  </a:cubicBezTo>
                  <a:lnTo>
                    <a:pt x="64" y="78"/>
                  </a:lnTo>
                  <a:lnTo>
                    <a:pt x="60" y="95"/>
                  </a:lnTo>
                  <a:cubicBezTo>
                    <a:pt x="60" y="106"/>
                    <a:pt x="57" y="117"/>
                    <a:pt x="57" y="127"/>
                  </a:cubicBezTo>
                  <a:cubicBezTo>
                    <a:pt x="53" y="148"/>
                    <a:pt x="50" y="173"/>
                    <a:pt x="43" y="194"/>
                  </a:cubicBezTo>
                  <a:cubicBezTo>
                    <a:pt x="36" y="240"/>
                    <a:pt x="22" y="282"/>
                    <a:pt x="11" y="327"/>
                  </a:cubicBezTo>
                  <a:cubicBezTo>
                    <a:pt x="1" y="363"/>
                    <a:pt x="22" y="405"/>
                    <a:pt x="60" y="415"/>
                  </a:cubicBezTo>
                  <a:cubicBezTo>
                    <a:pt x="65" y="416"/>
                    <a:pt x="69" y="417"/>
                    <a:pt x="74" y="417"/>
                  </a:cubicBezTo>
                  <a:cubicBezTo>
                    <a:pt x="105" y="417"/>
                    <a:pt x="135" y="397"/>
                    <a:pt x="145" y="366"/>
                  </a:cubicBezTo>
                  <a:cubicBezTo>
                    <a:pt x="173" y="268"/>
                    <a:pt x="194" y="169"/>
                    <a:pt x="204" y="71"/>
                  </a:cubicBezTo>
                  <a:cubicBezTo>
                    <a:pt x="208" y="53"/>
                    <a:pt x="194" y="32"/>
                    <a:pt x="183" y="22"/>
                  </a:cubicBezTo>
                  <a:cubicBezTo>
                    <a:pt x="173" y="8"/>
                    <a:pt x="152"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flipH="1">
              <a:off x="1182146" y="3237693"/>
              <a:ext cx="15684" cy="32686"/>
            </a:xfrm>
            <a:custGeom>
              <a:avLst/>
              <a:gdLst/>
              <a:ahLst/>
              <a:cxnLst/>
              <a:rect l="l" t="t" r="r" b="b"/>
              <a:pathLst>
                <a:path w="202" h="421" extrusionOk="0">
                  <a:moveTo>
                    <a:pt x="125" y="0"/>
                  </a:moveTo>
                  <a:cubicBezTo>
                    <a:pt x="95" y="0"/>
                    <a:pt x="69" y="20"/>
                    <a:pt x="61" y="52"/>
                  </a:cubicBezTo>
                  <a:cubicBezTo>
                    <a:pt x="61" y="52"/>
                    <a:pt x="61" y="52"/>
                    <a:pt x="61" y="52"/>
                  </a:cubicBezTo>
                  <a:lnTo>
                    <a:pt x="61" y="52"/>
                  </a:lnTo>
                  <a:cubicBezTo>
                    <a:pt x="54" y="66"/>
                    <a:pt x="50" y="80"/>
                    <a:pt x="43" y="95"/>
                  </a:cubicBezTo>
                  <a:cubicBezTo>
                    <a:pt x="39" y="108"/>
                    <a:pt x="40" y="122"/>
                    <a:pt x="45" y="135"/>
                  </a:cubicBezTo>
                  <a:lnTo>
                    <a:pt x="45" y="135"/>
                  </a:lnTo>
                  <a:cubicBezTo>
                    <a:pt x="33" y="201"/>
                    <a:pt x="20" y="267"/>
                    <a:pt x="8" y="334"/>
                  </a:cubicBezTo>
                  <a:cubicBezTo>
                    <a:pt x="1" y="369"/>
                    <a:pt x="19" y="411"/>
                    <a:pt x="57" y="418"/>
                  </a:cubicBezTo>
                  <a:cubicBezTo>
                    <a:pt x="63" y="420"/>
                    <a:pt x="69" y="421"/>
                    <a:pt x="75" y="421"/>
                  </a:cubicBezTo>
                  <a:cubicBezTo>
                    <a:pt x="104" y="421"/>
                    <a:pt x="136" y="401"/>
                    <a:pt x="142" y="372"/>
                  </a:cubicBezTo>
                  <a:cubicBezTo>
                    <a:pt x="159" y="277"/>
                    <a:pt x="177" y="182"/>
                    <a:pt x="194" y="87"/>
                  </a:cubicBezTo>
                  <a:cubicBezTo>
                    <a:pt x="201" y="52"/>
                    <a:pt x="184" y="10"/>
                    <a:pt x="145" y="3"/>
                  </a:cubicBezTo>
                  <a:cubicBezTo>
                    <a:pt x="138" y="1"/>
                    <a:pt x="132"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flipH="1">
              <a:off x="972417" y="3208577"/>
              <a:ext cx="545378" cy="215218"/>
            </a:xfrm>
            <a:custGeom>
              <a:avLst/>
              <a:gdLst/>
              <a:ahLst/>
              <a:cxnLst/>
              <a:rect l="l" t="t" r="r" b="b"/>
              <a:pathLst>
                <a:path w="7024" h="2772" extrusionOk="0">
                  <a:moveTo>
                    <a:pt x="99" y="1"/>
                  </a:moveTo>
                  <a:cubicBezTo>
                    <a:pt x="40" y="1"/>
                    <a:pt x="1" y="92"/>
                    <a:pt x="62" y="136"/>
                  </a:cubicBezTo>
                  <a:cubicBezTo>
                    <a:pt x="945" y="730"/>
                    <a:pt x="1830" y="1327"/>
                    <a:pt x="2762" y="1844"/>
                  </a:cubicBezTo>
                  <a:cubicBezTo>
                    <a:pt x="3226" y="2100"/>
                    <a:pt x="3704" y="2336"/>
                    <a:pt x="4192" y="2543"/>
                  </a:cubicBezTo>
                  <a:cubicBezTo>
                    <a:pt x="4421" y="2638"/>
                    <a:pt x="4653" y="2733"/>
                    <a:pt x="4902" y="2761"/>
                  </a:cubicBezTo>
                  <a:cubicBezTo>
                    <a:pt x="4954" y="2768"/>
                    <a:pt x="5006" y="2771"/>
                    <a:pt x="5057" y="2771"/>
                  </a:cubicBezTo>
                  <a:cubicBezTo>
                    <a:pt x="5246" y="2771"/>
                    <a:pt x="5432" y="2727"/>
                    <a:pt x="5609" y="2656"/>
                  </a:cubicBezTo>
                  <a:cubicBezTo>
                    <a:pt x="5862" y="2554"/>
                    <a:pt x="6087" y="2403"/>
                    <a:pt x="6298" y="2237"/>
                  </a:cubicBezTo>
                  <a:cubicBezTo>
                    <a:pt x="6537" y="2055"/>
                    <a:pt x="6761" y="1854"/>
                    <a:pt x="6972" y="1640"/>
                  </a:cubicBezTo>
                  <a:cubicBezTo>
                    <a:pt x="7024" y="1591"/>
                    <a:pt x="6975" y="1521"/>
                    <a:pt x="6921" y="1521"/>
                  </a:cubicBezTo>
                  <a:cubicBezTo>
                    <a:pt x="6905" y="1521"/>
                    <a:pt x="6888" y="1527"/>
                    <a:pt x="6874" y="1541"/>
                  </a:cubicBezTo>
                  <a:cubicBezTo>
                    <a:pt x="6526" y="1893"/>
                    <a:pt x="6136" y="2244"/>
                    <a:pt x="5689" y="2466"/>
                  </a:cubicBezTo>
                  <a:cubicBezTo>
                    <a:pt x="5493" y="2566"/>
                    <a:pt x="5277" y="2633"/>
                    <a:pt x="5056" y="2633"/>
                  </a:cubicBezTo>
                  <a:cubicBezTo>
                    <a:pt x="5035" y="2633"/>
                    <a:pt x="5014" y="2632"/>
                    <a:pt x="4994" y="2631"/>
                  </a:cubicBezTo>
                  <a:cubicBezTo>
                    <a:pt x="4751" y="2617"/>
                    <a:pt x="4516" y="2526"/>
                    <a:pt x="4291" y="2431"/>
                  </a:cubicBezTo>
                  <a:cubicBezTo>
                    <a:pt x="3342" y="2041"/>
                    <a:pt x="2449" y="1527"/>
                    <a:pt x="1588" y="976"/>
                  </a:cubicBezTo>
                  <a:cubicBezTo>
                    <a:pt x="1099" y="663"/>
                    <a:pt x="618" y="339"/>
                    <a:pt x="136" y="13"/>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flipH="1">
              <a:off x="1621526" y="3398645"/>
              <a:ext cx="14287" cy="30357"/>
            </a:xfrm>
            <a:custGeom>
              <a:avLst/>
              <a:gdLst/>
              <a:ahLst/>
              <a:cxnLst/>
              <a:rect l="l" t="t" r="r" b="b"/>
              <a:pathLst>
                <a:path w="184" h="391" extrusionOk="0">
                  <a:moveTo>
                    <a:pt x="80" y="0"/>
                  </a:moveTo>
                  <a:cubicBezTo>
                    <a:pt x="78" y="0"/>
                    <a:pt x="76" y="0"/>
                    <a:pt x="75" y="0"/>
                  </a:cubicBezTo>
                  <a:cubicBezTo>
                    <a:pt x="36" y="0"/>
                    <a:pt x="1" y="32"/>
                    <a:pt x="4" y="71"/>
                  </a:cubicBezTo>
                  <a:cubicBezTo>
                    <a:pt x="8" y="162"/>
                    <a:pt x="22" y="250"/>
                    <a:pt x="40" y="341"/>
                  </a:cubicBezTo>
                  <a:cubicBezTo>
                    <a:pt x="48" y="369"/>
                    <a:pt x="77" y="391"/>
                    <a:pt x="106" y="391"/>
                  </a:cubicBezTo>
                  <a:cubicBezTo>
                    <a:pt x="113" y="391"/>
                    <a:pt x="121" y="390"/>
                    <a:pt x="127" y="387"/>
                  </a:cubicBezTo>
                  <a:cubicBezTo>
                    <a:pt x="163" y="376"/>
                    <a:pt x="184" y="341"/>
                    <a:pt x="177" y="303"/>
                  </a:cubicBezTo>
                  <a:cubicBezTo>
                    <a:pt x="166" y="260"/>
                    <a:pt x="159" y="215"/>
                    <a:pt x="152" y="172"/>
                  </a:cubicBezTo>
                  <a:lnTo>
                    <a:pt x="152" y="172"/>
                  </a:lnTo>
                  <a:lnTo>
                    <a:pt x="156" y="190"/>
                  </a:lnTo>
                  <a:cubicBezTo>
                    <a:pt x="148" y="151"/>
                    <a:pt x="145" y="109"/>
                    <a:pt x="141" y="71"/>
                  </a:cubicBezTo>
                  <a:cubicBezTo>
                    <a:pt x="141" y="34"/>
                    <a:pt x="11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flipH="1">
              <a:off x="1610035" y="3373489"/>
              <a:ext cx="12113" cy="24068"/>
            </a:xfrm>
            <a:custGeom>
              <a:avLst/>
              <a:gdLst/>
              <a:ahLst/>
              <a:cxnLst/>
              <a:rect l="l" t="t" r="r" b="b"/>
              <a:pathLst>
                <a:path w="156" h="310" extrusionOk="0">
                  <a:moveTo>
                    <a:pt x="78" y="1"/>
                  </a:moveTo>
                  <a:cubicBezTo>
                    <a:pt x="60" y="1"/>
                    <a:pt x="39" y="8"/>
                    <a:pt x="29" y="22"/>
                  </a:cubicBezTo>
                  <a:cubicBezTo>
                    <a:pt x="25" y="26"/>
                    <a:pt x="18" y="33"/>
                    <a:pt x="18" y="36"/>
                  </a:cubicBezTo>
                  <a:cubicBezTo>
                    <a:pt x="11" y="47"/>
                    <a:pt x="8" y="61"/>
                    <a:pt x="8" y="71"/>
                  </a:cubicBezTo>
                  <a:cubicBezTo>
                    <a:pt x="1" y="134"/>
                    <a:pt x="4" y="198"/>
                    <a:pt x="18" y="257"/>
                  </a:cubicBezTo>
                  <a:cubicBezTo>
                    <a:pt x="22" y="275"/>
                    <a:pt x="36" y="293"/>
                    <a:pt x="50" y="300"/>
                  </a:cubicBezTo>
                  <a:cubicBezTo>
                    <a:pt x="60" y="305"/>
                    <a:pt x="75" y="310"/>
                    <a:pt x="88" y="310"/>
                  </a:cubicBezTo>
                  <a:cubicBezTo>
                    <a:pt x="93" y="310"/>
                    <a:pt x="98" y="309"/>
                    <a:pt x="103" y="307"/>
                  </a:cubicBezTo>
                  <a:cubicBezTo>
                    <a:pt x="120" y="300"/>
                    <a:pt x="138" y="289"/>
                    <a:pt x="145" y="275"/>
                  </a:cubicBezTo>
                  <a:cubicBezTo>
                    <a:pt x="155" y="257"/>
                    <a:pt x="155" y="240"/>
                    <a:pt x="152" y="219"/>
                  </a:cubicBezTo>
                  <a:cubicBezTo>
                    <a:pt x="149" y="211"/>
                    <a:pt x="148" y="202"/>
                    <a:pt x="147" y="193"/>
                  </a:cubicBezTo>
                  <a:lnTo>
                    <a:pt x="147" y="193"/>
                  </a:lnTo>
                  <a:cubicBezTo>
                    <a:pt x="141" y="153"/>
                    <a:pt x="142" y="111"/>
                    <a:pt x="148" y="71"/>
                  </a:cubicBezTo>
                  <a:cubicBezTo>
                    <a:pt x="148" y="54"/>
                    <a:pt x="138" y="33"/>
                    <a:pt x="127" y="22"/>
                  </a:cubicBezTo>
                  <a:cubicBezTo>
                    <a:pt x="113" y="8"/>
                    <a:pt x="9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flipH="1">
              <a:off x="1240844" y="3489486"/>
              <a:ext cx="10948" cy="22981"/>
            </a:xfrm>
            <a:custGeom>
              <a:avLst/>
              <a:gdLst/>
              <a:ahLst/>
              <a:cxnLst/>
              <a:rect l="l" t="t" r="r" b="b"/>
              <a:pathLst>
                <a:path w="141" h="296" extrusionOk="0">
                  <a:moveTo>
                    <a:pt x="70" y="1"/>
                  </a:moveTo>
                  <a:cubicBezTo>
                    <a:pt x="53" y="1"/>
                    <a:pt x="32" y="8"/>
                    <a:pt x="21" y="22"/>
                  </a:cubicBezTo>
                  <a:cubicBezTo>
                    <a:pt x="7" y="36"/>
                    <a:pt x="0" y="50"/>
                    <a:pt x="0" y="71"/>
                  </a:cubicBezTo>
                  <a:lnTo>
                    <a:pt x="0" y="226"/>
                  </a:lnTo>
                  <a:cubicBezTo>
                    <a:pt x="0" y="243"/>
                    <a:pt x="7" y="261"/>
                    <a:pt x="21" y="275"/>
                  </a:cubicBezTo>
                  <a:cubicBezTo>
                    <a:pt x="32" y="285"/>
                    <a:pt x="53" y="296"/>
                    <a:pt x="70" y="296"/>
                  </a:cubicBezTo>
                  <a:cubicBezTo>
                    <a:pt x="88" y="296"/>
                    <a:pt x="105" y="289"/>
                    <a:pt x="120" y="275"/>
                  </a:cubicBezTo>
                  <a:cubicBezTo>
                    <a:pt x="134" y="261"/>
                    <a:pt x="141" y="243"/>
                    <a:pt x="141" y="226"/>
                  </a:cubicBezTo>
                  <a:lnTo>
                    <a:pt x="141" y="71"/>
                  </a:lnTo>
                  <a:cubicBezTo>
                    <a:pt x="141" y="53"/>
                    <a:pt x="134" y="32"/>
                    <a:pt x="120" y="22"/>
                  </a:cubicBezTo>
                  <a:cubicBezTo>
                    <a:pt x="105" y="8"/>
                    <a:pt x="8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flipH="1">
              <a:off x="1218716" y="3469843"/>
              <a:ext cx="11026" cy="14829"/>
            </a:xfrm>
            <a:custGeom>
              <a:avLst/>
              <a:gdLst/>
              <a:ahLst/>
              <a:cxnLst/>
              <a:rect l="l" t="t" r="r" b="b"/>
              <a:pathLst>
                <a:path w="142" h="191" extrusionOk="0">
                  <a:moveTo>
                    <a:pt x="71" y="1"/>
                  </a:moveTo>
                  <a:lnTo>
                    <a:pt x="53" y="4"/>
                  </a:lnTo>
                  <a:cubicBezTo>
                    <a:pt x="43" y="8"/>
                    <a:pt x="32" y="15"/>
                    <a:pt x="22" y="22"/>
                  </a:cubicBezTo>
                  <a:cubicBezTo>
                    <a:pt x="18" y="29"/>
                    <a:pt x="15" y="32"/>
                    <a:pt x="11" y="36"/>
                  </a:cubicBezTo>
                  <a:cubicBezTo>
                    <a:pt x="4" y="46"/>
                    <a:pt x="1" y="60"/>
                    <a:pt x="1" y="71"/>
                  </a:cubicBezTo>
                  <a:lnTo>
                    <a:pt x="1" y="120"/>
                  </a:lnTo>
                  <a:cubicBezTo>
                    <a:pt x="1" y="131"/>
                    <a:pt x="4" y="138"/>
                    <a:pt x="8" y="148"/>
                  </a:cubicBezTo>
                  <a:cubicBezTo>
                    <a:pt x="11" y="155"/>
                    <a:pt x="15" y="162"/>
                    <a:pt x="22" y="169"/>
                  </a:cubicBezTo>
                  <a:cubicBezTo>
                    <a:pt x="29" y="176"/>
                    <a:pt x="36" y="180"/>
                    <a:pt x="46" y="183"/>
                  </a:cubicBezTo>
                  <a:cubicBezTo>
                    <a:pt x="53" y="187"/>
                    <a:pt x="60" y="190"/>
                    <a:pt x="71" y="190"/>
                  </a:cubicBezTo>
                  <a:lnTo>
                    <a:pt x="89" y="187"/>
                  </a:lnTo>
                  <a:cubicBezTo>
                    <a:pt x="103" y="183"/>
                    <a:pt x="113" y="180"/>
                    <a:pt x="120" y="169"/>
                  </a:cubicBezTo>
                  <a:cubicBezTo>
                    <a:pt x="124" y="166"/>
                    <a:pt x="127" y="159"/>
                    <a:pt x="131" y="155"/>
                  </a:cubicBezTo>
                  <a:cubicBezTo>
                    <a:pt x="138" y="145"/>
                    <a:pt x="141" y="134"/>
                    <a:pt x="141" y="120"/>
                  </a:cubicBezTo>
                  <a:lnTo>
                    <a:pt x="141" y="71"/>
                  </a:lnTo>
                  <a:cubicBezTo>
                    <a:pt x="141" y="64"/>
                    <a:pt x="141" y="53"/>
                    <a:pt x="134" y="46"/>
                  </a:cubicBezTo>
                  <a:cubicBezTo>
                    <a:pt x="134" y="36"/>
                    <a:pt x="127" y="29"/>
                    <a:pt x="120" y="22"/>
                  </a:cubicBezTo>
                  <a:cubicBezTo>
                    <a:pt x="113" y="15"/>
                    <a:pt x="106" y="11"/>
                    <a:pt x="99" y="8"/>
                  </a:cubicBezTo>
                  <a:cubicBezTo>
                    <a:pt x="89" y="4"/>
                    <a:pt x="82"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flipH="1">
              <a:off x="600583" y="2593030"/>
              <a:ext cx="661070" cy="1104196"/>
            </a:xfrm>
            <a:custGeom>
              <a:avLst/>
              <a:gdLst/>
              <a:ahLst/>
              <a:cxnLst/>
              <a:rect l="l" t="t" r="r" b="b"/>
              <a:pathLst>
                <a:path w="8514" h="14222" extrusionOk="0">
                  <a:moveTo>
                    <a:pt x="405" y="1"/>
                  </a:moveTo>
                  <a:lnTo>
                    <a:pt x="264" y="11"/>
                  </a:lnTo>
                  <a:cubicBezTo>
                    <a:pt x="268" y="36"/>
                    <a:pt x="250" y="54"/>
                    <a:pt x="187" y="92"/>
                  </a:cubicBezTo>
                  <a:cubicBezTo>
                    <a:pt x="113" y="134"/>
                    <a:pt x="1" y="205"/>
                    <a:pt x="18" y="356"/>
                  </a:cubicBezTo>
                  <a:cubicBezTo>
                    <a:pt x="29" y="433"/>
                    <a:pt x="106" y="475"/>
                    <a:pt x="194" y="528"/>
                  </a:cubicBezTo>
                  <a:cubicBezTo>
                    <a:pt x="243" y="553"/>
                    <a:pt x="334" y="605"/>
                    <a:pt x="338" y="634"/>
                  </a:cubicBezTo>
                  <a:cubicBezTo>
                    <a:pt x="334" y="655"/>
                    <a:pt x="282" y="707"/>
                    <a:pt x="247" y="739"/>
                  </a:cubicBezTo>
                  <a:cubicBezTo>
                    <a:pt x="169" y="816"/>
                    <a:pt x="92" y="894"/>
                    <a:pt x="106" y="989"/>
                  </a:cubicBezTo>
                  <a:cubicBezTo>
                    <a:pt x="116" y="1073"/>
                    <a:pt x="204" y="1119"/>
                    <a:pt x="296" y="1168"/>
                  </a:cubicBezTo>
                  <a:cubicBezTo>
                    <a:pt x="338" y="1189"/>
                    <a:pt x="422" y="1235"/>
                    <a:pt x="429" y="1256"/>
                  </a:cubicBezTo>
                  <a:cubicBezTo>
                    <a:pt x="429" y="1280"/>
                    <a:pt x="373" y="1336"/>
                    <a:pt x="341" y="1372"/>
                  </a:cubicBezTo>
                  <a:cubicBezTo>
                    <a:pt x="268" y="1449"/>
                    <a:pt x="190" y="1530"/>
                    <a:pt x="208" y="1621"/>
                  </a:cubicBezTo>
                  <a:cubicBezTo>
                    <a:pt x="222" y="1702"/>
                    <a:pt x="310" y="1748"/>
                    <a:pt x="405" y="1797"/>
                  </a:cubicBezTo>
                  <a:cubicBezTo>
                    <a:pt x="450" y="1818"/>
                    <a:pt x="531" y="1860"/>
                    <a:pt x="538" y="1881"/>
                  </a:cubicBezTo>
                  <a:cubicBezTo>
                    <a:pt x="538" y="1902"/>
                    <a:pt x="482" y="1962"/>
                    <a:pt x="450" y="1997"/>
                  </a:cubicBezTo>
                  <a:cubicBezTo>
                    <a:pt x="380" y="2078"/>
                    <a:pt x="306" y="2159"/>
                    <a:pt x="324" y="2247"/>
                  </a:cubicBezTo>
                  <a:cubicBezTo>
                    <a:pt x="341" y="2331"/>
                    <a:pt x="433" y="2377"/>
                    <a:pt x="528" y="2423"/>
                  </a:cubicBezTo>
                  <a:cubicBezTo>
                    <a:pt x="573" y="2440"/>
                    <a:pt x="654" y="2482"/>
                    <a:pt x="661" y="2500"/>
                  </a:cubicBezTo>
                  <a:cubicBezTo>
                    <a:pt x="661" y="2524"/>
                    <a:pt x="605" y="2588"/>
                    <a:pt x="577" y="2623"/>
                  </a:cubicBezTo>
                  <a:cubicBezTo>
                    <a:pt x="507" y="2704"/>
                    <a:pt x="436" y="2785"/>
                    <a:pt x="457" y="2872"/>
                  </a:cubicBezTo>
                  <a:cubicBezTo>
                    <a:pt x="475" y="2957"/>
                    <a:pt x="573" y="2999"/>
                    <a:pt x="665" y="3041"/>
                  </a:cubicBezTo>
                  <a:cubicBezTo>
                    <a:pt x="710" y="3062"/>
                    <a:pt x="791" y="3097"/>
                    <a:pt x="802" y="3118"/>
                  </a:cubicBezTo>
                  <a:cubicBezTo>
                    <a:pt x="802" y="3140"/>
                    <a:pt x="746" y="3206"/>
                    <a:pt x="718" y="3241"/>
                  </a:cubicBezTo>
                  <a:cubicBezTo>
                    <a:pt x="651" y="3322"/>
                    <a:pt x="580" y="3407"/>
                    <a:pt x="605" y="3494"/>
                  </a:cubicBezTo>
                  <a:cubicBezTo>
                    <a:pt x="623" y="3579"/>
                    <a:pt x="721" y="3618"/>
                    <a:pt x="816" y="3660"/>
                  </a:cubicBezTo>
                  <a:cubicBezTo>
                    <a:pt x="862" y="3677"/>
                    <a:pt x="942" y="3712"/>
                    <a:pt x="953" y="3730"/>
                  </a:cubicBezTo>
                  <a:cubicBezTo>
                    <a:pt x="953" y="3755"/>
                    <a:pt x="900" y="3821"/>
                    <a:pt x="872" y="3857"/>
                  </a:cubicBezTo>
                  <a:cubicBezTo>
                    <a:pt x="809" y="3941"/>
                    <a:pt x="742" y="4025"/>
                    <a:pt x="763" y="4113"/>
                  </a:cubicBezTo>
                  <a:cubicBezTo>
                    <a:pt x="788" y="4194"/>
                    <a:pt x="886" y="4236"/>
                    <a:pt x="981" y="4271"/>
                  </a:cubicBezTo>
                  <a:cubicBezTo>
                    <a:pt x="1027" y="4289"/>
                    <a:pt x="1108" y="4320"/>
                    <a:pt x="1118" y="4342"/>
                  </a:cubicBezTo>
                  <a:cubicBezTo>
                    <a:pt x="1122" y="4363"/>
                    <a:pt x="1069" y="4433"/>
                    <a:pt x="1041" y="4468"/>
                  </a:cubicBezTo>
                  <a:cubicBezTo>
                    <a:pt x="978" y="4552"/>
                    <a:pt x="914" y="4640"/>
                    <a:pt x="939" y="4725"/>
                  </a:cubicBezTo>
                  <a:cubicBezTo>
                    <a:pt x="964" y="4809"/>
                    <a:pt x="1065" y="4844"/>
                    <a:pt x="1164" y="4879"/>
                  </a:cubicBezTo>
                  <a:cubicBezTo>
                    <a:pt x="1206" y="4897"/>
                    <a:pt x="1290" y="4925"/>
                    <a:pt x="1301" y="4946"/>
                  </a:cubicBezTo>
                  <a:cubicBezTo>
                    <a:pt x="1304" y="4967"/>
                    <a:pt x="1252" y="5037"/>
                    <a:pt x="1227" y="5076"/>
                  </a:cubicBezTo>
                  <a:cubicBezTo>
                    <a:pt x="1167" y="5160"/>
                    <a:pt x="1104" y="5252"/>
                    <a:pt x="1132" y="5336"/>
                  </a:cubicBezTo>
                  <a:cubicBezTo>
                    <a:pt x="1160" y="5417"/>
                    <a:pt x="1259" y="5452"/>
                    <a:pt x="1357" y="5484"/>
                  </a:cubicBezTo>
                  <a:cubicBezTo>
                    <a:pt x="1403" y="5498"/>
                    <a:pt x="1487" y="5526"/>
                    <a:pt x="1498" y="5547"/>
                  </a:cubicBezTo>
                  <a:cubicBezTo>
                    <a:pt x="1501" y="5568"/>
                    <a:pt x="1452" y="5642"/>
                    <a:pt x="1427" y="5681"/>
                  </a:cubicBezTo>
                  <a:cubicBezTo>
                    <a:pt x="1368" y="5765"/>
                    <a:pt x="1308" y="5856"/>
                    <a:pt x="1340" y="5941"/>
                  </a:cubicBezTo>
                  <a:cubicBezTo>
                    <a:pt x="1368" y="6022"/>
                    <a:pt x="1470" y="6053"/>
                    <a:pt x="1568" y="6085"/>
                  </a:cubicBezTo>
                  <a:cubicBezTo>
                    <a:pt x="1614" y="6095"/>
                    <a:pt x="1698" y="6123"/>
                    <a:pt x="1712" y="6141"/>
                  </a:cubicBezTo>
                  <a:cubicBezTo>
                    <a:pt x="1712" y="6162"/>
                    <a:pt x="1666" y="6236"/>
                    <a:pt x="1642" y="6278"/>
                  </a:cubicBezTo>
                  <a:cubicBezTo>
                    <a:pt x="1589" y="6366"/>
                    <a:pt x="1529" y="6457"/>
                    <a:pt x="1561" y="6538"/>
                  </a:cubicBezTo>
                  <a:cubicBezTo>
                    <a:pt x="1596" y="6623"/>
                    <a:pt x="1698" y="6651"/>
                    <a:pt x="1797" y="6675"/>
                  </a:cubicBezTo>
                  <a:cubicBezTo>
                    <a:pt x="1842" y="6689"/>
                    <a:pt x="1927" y="6710"/>
                    <a:pt x="1941" y="6728"/>
                  </a:cubicBezTo>
                  <a:cubicBezTo>
                    <a:pt x="1944" y="6753"/>
                    <a:pt x="1898" y="6826"/>
                    <a:pt x="1877" y="6869"/>
                  </a:cubicBezTo>
                  <a:cubicBezTo>
                    <a:pt x="1825" y="6956"/>
                    <a:pt x="1768" y="7051"/>
                    <a:pt x="1804" y="7132"/>
                  </a:cubicBezTo>
                  <a:cubicBezTo>
                    <a:pt x="1839" y="7213"/>
                    <a:pt x="1944" y="7238"/>
                    <a:pt x="2043" y="7262"/>
                  </a:cubicBezTo>
                  <a:cubicBezTo>
                    <a:pt x="2088" y="7273"/>
                    <a:pt x="2173" y="7294"/>
                    <a:pt x="2187" y="7311"/>
                  </a:cubicBezTo>
                  <a:cubicBezTo>
                    <a:pt x="2194" y="7333"/>
                    <a:pt x="2151" y="7410"/>
                    <a:pt x="2127" y="7452"/>
                  </a:cubicBezTo>
                  <a:cubicBezTo>
                    <a:pt x="2078" y="7543"/>
                    <a:pt x="2025" y="7638"/>
                    <a:pt x="2064" y="7719"/>
                  </a:cubicBezTo>
                  <a:cubicBezTo>
                    <a:pt x="2099" y="7796"/>
                    <a:pt x="2204" y="7821"/>
                    <a:pt x="2306" y="7842"/>
                  </a:cubicBezTo>
                  <a:cubicBezTo>
                    <a:pt x="2352" y="7849"/>
                    <a:pt x="2440" y="7867"/>
                    <a:pt x="2450" y="7884"/>
                  </a:cubicBezTo>
                  <a:cubicBezTo>
                    <a:pt x="2457" y="7909"/>
                    <a:pt x="2419" y="7986"/>
                    <a:pt x="2398" y="8028"/>
                  </a:cubicBezTo>
                  <a:cubicBezTo>
                    <a:pt x="2352" y="8120"/>
                    <a:pt x="2303" y="8215"/>
                    <a:pt x="2341" y="8296"/>
                  </a:cubicBezTo>
                  <a:cubicBezTo>
                    <a:pt x="2380" y="8373"/>
                    <a:pt x="2485" y="8390"/>
                    <a:pt x="2591" y="8408"/>
                  </a:cubicBezTo>
                  <a:cubicBezTo>
                    <a:pt x="2637" y="8419"/>
                    <a:pt x="2721" y="8433"/>
                    <a:pt x="2735" y="8450"/>
                  </a:cubicBezTo>
                  <a:cubicBezTo>
                    <a:pt x="2742" y="8471"/>
                    <a:pt x="2707" y="8552"/>
                    <a:pt x="2686" y="8594"/>
                  </a:cubicBezTo>
                  <a:cubicBezTo>
                    <a:pt x="2644" y="8689"/>
                    <a:pt x="2598" y="8784"/>
                    <a:pt x="2640" y="8861"/>
                  </a:cubicBezTo>
                  <a:cubicBezTo>
                    <a:pt x="2682" y="8939"/>
                    <a:pt x="2788" y="8956"/>
                    <a:pt x="2890" y="8970"/>
                  </a:cubicBezTo>
                  <a:cubicBezTo>
                    <a:pt x="2939" y="8974"/>
                    <a:pt x="3023" y="8988"/>
                    <a:pt x="3037" y="9002"/>
                  </a:cubicBezTo>
                  <a:cubicBezTo>
                    <a:pt x="3044" y="9027"/>
                    <a:pt x="3013" y="9107"/>
                    <a:pt x="2995" y="9150"/>
                  </a:cubicBezTo>
                  <a:cubicBezTo>
                    <a:pt x="2953" y="9245"/>
                    <a:pt x="2914" y="9343"/>
                    <a:pt x="2960" y="9420"/>
                  </a:cubicBezTo>
                  <a:cubicBezTo>
                    <a:pt x="3002" y="9498"/>
                    <a:pt x="3111" y="9508"/>
                    <a:pt x="3213" y="9515"/>
                  </a:cubicBezTo>
                  <a:cubicBezTo>
                    <a:pt x="3262" y="9522"/>
                    <a:pt x="3350" y="9529"/>
                    <a:pt x="3364" y="9543"/>
                  </a:cubicBezTo>
                  <a:cubicBezTo>
                    <a:pt x="3371" y="9568"/>
                    <a:pt x="3339" y="9649"/>
                    <a:pt x="3325" y="9691"/>
                  </a:cubicBezTo>
                  <a:cubicBezTo>
                    <a:pt x="3287" y="9789"/>
                    <a:pt x="3252" y="9891"/>
                    <a:pt x="3301" y="9965"/>
                  </a:cubicBezTo>
                  <a:cubicBezTo>
                    <a:pt x="3350" y="10039"/>
                    <a:pt x="3455" y="10046"/>
                    <a:pt x="3557" y="10049"/>
                  </a:cubicBezTo>
                  <a:cubicBezTo>
                    <a:pt x="3607" y="10053"/>
                    <a:pt x="3694" y="10056"/>
                    <a:pt x="3709" y="10074"/>
                  </a:cubicBezTo>
                  <a:cubicBezTo>
                    <a:pt x="3719" y="10095"/>
                    <a:pt x="3691" y="10176"/>
                    <a:pt x="3677" y="10222"/>
                  </a:cubicBezTo>
                  <a:cubicBezTo>
                    <a:pt x="3645" y="10320"/>
                    <a:pt x="3614" y="10422"/>
                    <a:pt x="3663" y="10496"/>
                  </a:cubicBezTo>
                  <a:cubicBezTo>
                    <a:pt x="3716" y="10566"/>
                    <a:pt x="3824" y="10570"/>
                    <a:pt x="3926" y="10570"/>
                  </a:cubicBezTo>
                  <a:cubicBezTo>
                    <a:pt x="3976" y="10570"/>
                    <a:pt x="4063" y="10570"/>
                    <a:pt x="4078" y="10584"/>
                  </a:cubicBezTo>
                  <a:cubicBezTo>
                    <a:pt x="4088" y="10605"/>
                    <a:pt x="4067" y="10689"/>
                    <a:pt x="4053" y="10735"/>
                  </a:cubicBezTo>
                  <a:cubicBezTo>
                    <a:pt x="4025" y="10837"/>
                    <a:pt x="3997" y="10939"/>
                    <a:pt x="4053" y="11009"/>
                  </a:cubicBezTo>
                  <a:cubicBezTo>
                    <a:pt x="4094" y="11064"/>
                    <a:pt x="4170" y="11074"/>
                    <a:pt x="4251" y="11074"/>
                  </a:cubicBezTo>
                  <a:cubicBezTo>
                    <a:pt x="4274" y="11074"/>
                    <a:pt x="4297" y="11073"/>
                    <a:pt x="4320" y="11072"/>
                  </a:cubicBezTo>
                  <a:cubicBezTo>
                    <a:pt x="4340" y="11071"/>
                    <a:pt x="4369" y="11069"/>
                    <a:pt x="4397" y="11069"/>
                  </a:cubicBezTo>
                  <a:cubicBezTo>
                    <a:pt x="4430" y="11069"/>
                    <a:pt x="4461" y="11071"/>
                    <a:pt x="4471" y="11079"/>
                  </a:cubicBezTo>
                  <a:cubicBezTo>
                    <a:pt x="4482" y="11100"/>
                    <a:pt x="4461" y="11185"/>
                    <a:pt x="4454" y="11230"/>
                  </a:cubicBezTo>
                  <a:cubicBezTo>
                    <a:pt x="4429" y="11332"/>
                    <a:pt x="4408" y="11438"/>
                    <a:pt x="4464" y="11504"/>
                  </a:cubicBezTo>
                  <a:cubicBezTo>
                    <a:pt x="4504" y="11548"/>
                    <a:pt x="4563" y="11559"/>
                    <a:pt x="4629" y="11559"/>
                  </a:cubicBezTo>
                  <a:cubicBezTo>
                    <a:pt x="4663" y="11559"/>
                    <a:pt x="4699" y="11556"/>
                    <a:pt x="4735" y="11554"/>
                  </a:cubicBezTo>
                  <a:cubicBezTo>
                    <a:pt x="4761" y="11550"/>
                    <a:pt x="4802" y="11546"/>
                    <a:pt x="4834" y="11546"/>
                  </a:cubicBezTo>
                  <a:cubicBezTo>
                    <a:pt x="4859" y="11546"/>
                    <a:pt x="4878" y="11548"/>
                    <a:pt x="4886" y="11554"/>
                  </a:cubicBezTo>
                  <a:cubicBezTo>
                    <a:pt x="4896" y="11571"/>
                    <a:pt x="4882" y="11659"/>
                    <a:pt x="4875" y="11705"/>
                  </a:cubicBezTo>
                  <a:cubicBezTo>
                    <a:pt x="4858" y="11807"/>
                    <a:pt x="4840" y="11916"/>
                    <a:pt x="4903" y="11979"/>
                  </a:cubicBezTo>
                  <a:cubicBezTo>
                    <a:pt x="4936" y="12014"/>
                    <a:pt x="4984" y="12024"/>
                    <a:pt x="5037" y="12024"/>
                  </a:cubicBezTo>
                  <a:cubicBezTo>
                    <a:pt x="5081" y="12024"/>
                    <a:pt x="5128" y="12017"/>
                    <a:pt x="5174" y="12011"/>
                  </a:cubicBezTo>
                  <a:cubicBezTo>
                    <a:pt x="5206" y="12006"/>
                    <a:pt x="5258" y="11999"/>
                    <a:pt x="5293" y="11999"/>
                  </a:cubicBezTo>
                  <a:cubicBezTo>
                    <a:pt x="5308" y="11999"/>
                    <a:pt x="5320" y="12000"/>
                    <a:pt x="5325" y="12004"/>
                  </a:cubicBezTo>
                  <a:cubicBezTo>
                    <a:pt x="5339" y="12021"/>
                    <a:pt x="5329" y="12109"/>
                    <a:pt x="5325" y="12155"/>
                  </a:cubicBezTo>
                  <a:cubicBezTo>
                    <a:pt x="5311" y="12260"/>
                    <a:pt x="5301" y="12369"/>
                    <a:pt x="5367" y="12429"/>
                  </a:cubicBezTo>
                  <a:cubicBezTo>
                    <a:pt x="5398" y="12458"/>
                    <a:pt x="5439" y="12468"/>
                    <a:pt x="5485" y="12468"/>
                  </a:cubicBezTo>
                  <a:cubicBezTo>
                    <a:pt x="5533" y="12468"/>
                    <a:pt x="5586" y="12457"/>
                    <a:pt x="5638" y="12446"/>
                  </a:cubicBezTo>
                  <a:cubicBezTo>
                    <a:pt x="5677" y="12438"/>
                    <a:pt x="5737" y="12426"/>
                    <a:pt x="5769" y="12426"/>
                  </a:cubicBezTo>
                  <a:cubicBezTo>
                    <a:pt x="5778" y="12426"/>
                    <a:pt x="5785" y="12427"/>
                    <a:pt x="5789" y="12429"/>
                  </a:cubicBezTo>
                  <a:cubicBezTo>
                    <a:pt x="5803" y="12446"/>
                    <a:pt x="5800" y="12534"/>
                    <a:pt x="5796" y="12580"/>
                  </a:cubicBezTo>
                  <a:cubicBezTo>
                    <a:pt x="5793" y="12685"/>
                    <a:pt x="5786" y="12794"/>
                    <a:pt x="5856" y="12851"/>
                  </a:cubicBezTo>
                  <a:cubicBezTo>
                    <a:pt x="5884" y="12874"/>
                    <a:pt x="5919" y="12883"/>
                    <a:pt x="5958" y="12883"/>
                  </a:cubicBezTo>
                  <a:cubicBezTo>
                    <a:pt x="6011" y="12883"/>
                    <a:pt x="6071" y="12867"/>
                    <a:pt x="6130" y="12851"/>
                  </a:cubicBezTo>
                  <a:cubicBezTo>
                    <a:pt x="6168" y="12842"/>
                    <a:pt x="6233" y="12823"/>
                    <a:pt x="6263" y="12823"/>
                  </a:cubicBezTo>
                  <a:cubicBezTo>
                    <a:pt x="6270" y="12823"/>
                    <a:pt x="6275" y="12824"/>
                    <a:pt x="6278" y="12826"/>
                  </a:cubicBezTo>
                  <a:cubicBezTo>
                    <a:pt x="6295" y="12844"/>
                    <a:pt x="6295" y="12931"/>
                    <a:pt x="6295" y="12977"/>
                  </a:cubicBezTo>
                  <a:cubicBezTo>
                    <a:pt x="6295" y="13083"/>
                    <a:pt x="6299" y="13192"/>
                    <a:pt x="6369" y="13241"/>
                  </a:cubicBezTo>
                  <a:cubicBezTo>
                    <a:pt x="6397" y="13260"/>
                    <a:pt x="6428" y="13268"/>
                    <a:pt x="6462" y="13268"/>
                  </a:cubicBezTo>
                  <a:cubicBezTo>
                    <a:pt x="6518" y="13268"/>
                    <a:pt x="6581" y="13247"/>
                    <a:pt x="6643" y="13227"/>
                  </a:cubicBezTo>
                  <a:cubicBezTo>
                    <a:pt x="6684" y="13214"/>
                    <a:pt x="6756" y="13190"/>
                    <a:pt x="6783" y="13190"/>
                  </a:cubicBezTo>
                  <a:cubicBezTo>
                    <a:pt x="6786" y="13190"/>
                    <a:pt x="6789" y="13191"/>
                    <a:pt x="6791" y="13192"/>
                  </a:cubicBezTo>
                  <a:cubicBezTo>
                    <a:pt x="6808" y="13209"/>
                    <a:pt x="6815" y="13293"/>
                    <a:pt x="6819" y="13343"/>
                  </a:cubicBezTo>
                  <a:cubicBezTo>
                    <a:pt x="6826" y="13445"/>
                    <a:pt x="6833" y="13554"/>
                    <a:pt x="6910" y="13599"/>
                  </a:cubicBezTo>
                  <a:cubicBezTo>
                    <a:pt x="6934" y="13615"/>
                    <a:pt x="6961" y="13622"/>
                    <a:pt x="6990" y="13622"/>
                  </a:cubicBezTo>
                  <a:cubicBezTo>
                    <a:pt x="7049" y="13622"/>
                    <a:pt x="7117" y="13594"/>
                    <a:pt x="7181" y="13568"/>
                  </a:cubicBezTo>
                  <a:cubicBezTo>
                    <a:pt x="7223" y="13552"/>
                    <a:pt x="7293" y="13521"/>
                    <a:pt x="7319" y="13521"/>
                  </a:cubicBezTo>
                  <a:cubicBezTo>
                    <a:pt x="7321" y="13521"/>
                    <a:pt x="7324" y="13521"/>
                    <a:pt x="7325" y="13522"/>
                  </a:cubicBezTo>
                  <a:cubicBezTo>
                    <a:pt x="7343" y="13540"/>
                    <a:pt x="7357" y="13624"/>
                    <a:pt x="7364" y="13670"/>
                  </a:cubicBezTo>
                  <a:cubicBezTo>
                    <a:pt x="7378" y="13775"/>
                    <a:pt x="7392" y="13880"/>
                    <a:pt x="7473" y="13923"/>
                  </a:cubicBezTo>
                  <a:cubicBezTo>
                    <a:pt x="7494" y="13934"/>
                    <a:pt x="7518" y="13939"/>
                    <a:pt x="7542" y="13939"/>
                  </a:cubicBezTo>
                  <a:cubicBezTo>
                    <a:pt x="7604" y="13939"/>
                    <a:pt x="7674" y="13906"/>
                    <a:pt x="7740" y="13873"/>
                  </a:cubicBezTo>
                  <a:cubicBezTo>
                    <a:pt x="7780" y="13853"/>
                    <a:pt x="7856" y="13817"/>
                    <a:pt x="7881" y="13817"/>
                  </a:cubicBezTo>
                  <a:cubicBezTo>
                    <a:pt x="7882" y="13817"/>
                    <a:pt x="7883" y="13817"/>
                    <a:pt x="7884" y="13817"/>
                  </a:cubicBezTo>
                  <a:cubicBezTo>
                    <a:pt x="7902" y="13831"/>
                    <a:pt x="7919" y="13919"/>
                    <a:pt x="7930" y="13965"/>
                  </a:cubicBezTo>
                  <a:cubicBezTo>
                    <a:pt x="7951" y="14067"/>
                    <a:pt x="7972" y="14172"/>
                    <a:pt x="8053" y="14207"/>
                  </a:cubicBezTo>
                  <a:cubicBezTo>
                    <a:pt x="8074" y="14218"/>
                    <a:pt x="8091" y="14221"/>
                    <a:pt x="8112" y="14221"/>
                  </a:cubicBezTo>
                  <a:cubicBezTo>
                    <a:pt x="8179" y="14221"/>
                    <a:pt x="8249" y="14179"/>
                    <a:pt x="8320" y="14141"/>
                  </a:cubicBezTo>
                  <a:cubicBezTo>
                    <a:pt x="8360" y="14117"/>
                    <a:pt x="8430" y="14077"/>
                    <a:pt x="8457" y="14077"/>
                  </a:cubicBezTo>
                  <a:cubicBezTo>
                    <a:pt x="8458" y="14077"/>
                    <a:pt x="8459" y="14077"/>
                    <a:pt x="8460" y="14077"/>
                  </a:cubicBezTo>
                  <a:lnTo>
                    <a:pt x="8513" y="13947"/>
                  </a:lnTo>
                  <a:cubicBezTo>
                    <a:pt x="8495" y="13940"/>
                    <a:pt x="8477" y="13936"/>
                    <a:pt x="8458" y="13936"/>
                  </a:cubicBezTo>
                  <a:cubicBezTo>
                    <a:pt x="8391" y="13936"/>
                    <a:pt x="8318" y="13979"/>
                    <a:pt x="8249" y="14018"/>
                  </a:cubicBezTo>
                  <a:cubicBezTo>
                    <a:pt x="8209" y="14041"/>
                    <a:pt x="8139" y="14081"/>
                    <a:pt x="8115" y="14081"/>
                  </a:cubicBezTo>
                  <a:cubicBezTo>
                    <a:pt x="8114" y="14081"/>
                    <a:pt x="8113" y="14081"/>
                    <a:pt x="8112" y="14081"/>
                  </a:cubicBezTo>
                  <a:cubicBezTo>
                    <a:pt x="8095" y="14067"/>
                    <a:pt x="8077" y="13982"/>
                    <a:pt x="8067" y="13933"/>
                  </a:cubicBezTo>
                  <a:cubicBezTo>
                    <a:pt x="8046" y="13835"/>
                    <a:pt x="8025" y="13729"/>
                    <a:pt x="7944" y="13694"/>
                  </a:cubicBezTo>
                  <a:cubicBezTo>
                    <a:pt x="7923" y="13684"/>
                    <a:pt x="7902" y="13680"/>
                    <a:pt x="7879" y="13680"/>
                  </a:cubicBezTo>
                  <a:cubicBezTo>
                    <a:pt x="7817" y="13680"/>
                    <a:pt x="7747" y="13713"/>
                    <a:pt x="7680" y="13747"/>
                  </a:cubicBezTo>
                  <a:cubicBezTo>
                    <a:pt x="7640" y="13767"/>
                    <a:pt x="7568" y="13800"/>
                    <a:pt x="7543" y="13800"/>
                  </a:cubicBezTo>
                  <a:cubicBezTo>
                    <a:pt x="7542" y="13800"/>
                    <a:pt x="7541" y="13800"/>
                    <a:pt x="7540" y="13800"/>
                  </a:cubicBezTo>
                  <a:cubicBezTo>
                    <a:pt x="7522" y="13786"/>
                    <a:pt x="7508" y="13698"/>
                    <a:pt x="7501" y="13652"/>
                  </a:cubicBezTo>
                  <a:cubicBezTo>
                    <a:pt x="7487" y="13550"/>
                    <a:pt x="7473" y="13445"/>
                    <a:pt x="7399" y="13402"/>
                  </a:cubicBezTo>
                  <a:cubicBezTo>
                    <a:pt x="7375" y="13389"/>
                    <a:pt x="7349" y="13384"/>
                    <a:pt x="7322" y="13384"/>
                  </a:cubicBezTo>
                  <a:cubicBezTo>
                    <a:pt x="7261" y="13384"/>
                    <a:pt x="7194" y="13411"/>
                    <a:pt x="7128" y="13438"/>
                  </a:cubicBezTo>
                  <a:cubicBezTo>
                    <a:pt x="7088" y="13454"/>
                    <a:pt x="7014" y="13484"/>
                    <a:pt x="6988" y="13484"/>
                  </a:cubicBezTo>
                  <a:cubicBezTo>
                    <a:pt x="6987" y="13484"/>
                    <a:pt x="6985" y="13483"/>
                    <a:pt x="6984" y="13483"/>
                  </a:cubicBezTo>
                  <a:cubicBezTo>
                    <a:pt x="6967" y="13466"/>
                    <a:pt x="6963" y="13378"/>
                    <a:pt x="6960" y="13332"/>
                  </a:cubicBezTo>
                  <a:cubicBezTo>
                    <a:pt x="6949" y="13230"/>
                    <a:pt x="6942" y="13125"/>
                    <a:pt x="6872" y="13076"/>
                  </a:cubicBezTo>
                  <a:cubicBezTo>
                    <a:pt x="6845" y="13058"/>
                    <a:pt x="6815" y="13051"/>
                    <a:pt x="6783" y="13051"/>
                  </a:cubicBezTo>
                  <a:cubicBezTo>
                    <a:pt x="6726" y="13051"/>
                    <a:pt x="6662" y="13073"/>
                    <a:pt x="6601" y="13093"/>
                  </a:cubicBezTo>
                  <a:cubicBezTo>
                    <a:pt x="6560" y="13106"/>
                    <a:pt x="6489" y="13129"/>
                    <a:pt x="6461" y="13129"/>
                  </a:cubicBezTo>
                  <a:cubicBezTo>
                    <a:pt x="6458" y="13129"/>
                    <a:pt x="6455" y="13129"/>
                    <a:pt x="6453" y="13128"/>
                  </a:cubicBezTo>
                  <a:cubicBezTo>
                    <a:pt x="6439" y="13111"/>
                    <a:pt x="6436" y="13023"/>
                    <a:pt x="6436" y="12977"/>
                  </a:cubicBezTo>
                  <a:cubicBezTo>
                    <a:pt x="6436" y="12875"/>
                    <a:pt x="6432" y="12766"/>
                    <a:pt x="6366" y="12717"/>
                  </a:cubicBezTo>
                  <a:cubicBezTo>
                    <a:pt x="6335" y="12694"/>
                    <a:pt x="6300" y="12686"/>
                    <a:pt x="6261" y="12686"/>
                  </a:cubicBezTo>
                  <a:cubicBezTo>
                    <a:pt x="6209" y="12686"/>
                    <a:pt x="6151" y="12701"/>
                    <a:pt x="6095" y="12717"/>
                  </a:cubicBezTo>
                  <a:cubicBezTo>
                    <a:pt x="6056" y="12726"/>
                    <a:pt x="5987" y="12743"/>
                    <a:pt x="5956" y="12743"/>
                  </a:cubicBezTo>
                  <a:cubicBezTo>
                    <a:pt x="5951" y="12743"/>
                    <a:pt x="5947" y="12743"/>
                    <a:pt x="5944" y="12742"/>
                  </a:cubicBezTo>
                  <a:cubicBezTo>
                    <a:pt x="5930" y="12724"/>
                    <a:pt x="5937" y="12636"/>
                    <a:pt x="5937" y="12591"/>
                  </a:cubicBezTo>
                  <a:cubicBezTo>
                    <a:pt x="5944" y="12489"/>
                    <a:pt x="5947" y="12380"/>
                    <a:pt x="5884" y="12323"/>
                  </a:cubicBezTo>
                  <a:cubicBezTo>
                    <a:pt x="5852" y="12297"/>
                    <a:pt x="5811" y="12287"/>
                    <a:pt x="5767" y="12287"/>
                  </a:cubicBezTo>
                  <a:cubicBezTo>
                    <a:pt x="5718" y="12287"/>
                    <a:pt x="5665" y="12298"/>
                    <a:pt x="5613" y="12309"/>
                  </a:cubicBezTo>
                  <a:cubicBezTo>
                    <a:pt x="5572" y="12315"/>
                    <a:pt x="5506" y="12329"/>
                    <a:pt x="5476" y="12329"/>
                  </a:cubicBezTo>
                  <a:cubicBezTo>
                    <a:pt x="5470" y="12329"/>
                    <a:pt x="5465" y="12328"/>
                    <a:pt x="5462" y="12327"/>
                  </a:cubicBezTo>
                  <a:cubicBezTo>
                    <a:pt x="5448" y="12306"/>
                    <a:pt x="5459" y="12218"/>
                    <a:pt x="5462" y="12172"/>
                  </a:cubicBezTo>
                  <a:cubicBezTo>
                    <a:pt x="5476" y="12070"/>
                    <a:pt x="5487" y="11965"/>
                    <a:pt x="5424" y="11905"/>
                  </a:cubicBezTo>
                  <a:cubicBezTo>
                    <a:pt x="5388" y="11872"/>
                    <a:pt x="5339" y="11861"/>
                    <a:pt x="5285" y="11861"/>
                  </a:cubicBezTo>
                  <a:cubicBezTo>
                    <a:pt x="5243" y="11861"/>
                    <a:pt x="5198" y="11867"/>
                    <a:pt x="5153" y="11874"/>
                  </a:cubicBezTo>
                  <a:cubicBezTo>
                    <a:pt x="5121" y="11878"/>
                    <a:pt x="5071" y="11885"/>
                    <a:pt x="5037" y="11885"/>
                  </a:cubicBezTo>
                  <a:cubicBezTo>
                    <a:pt x="5022" y="11885"/>
                    <a:pt x="5011" y="11884"/>
                    <a:pt x="5005" y="11881"/>
                  </a:cubicBezTo>
                  <a:cubicBezTo>
                    <a:pt x="4991" y="11863"/>
                    <a:pt x="5005" y="11775"/>
                    <a:pt x="5012" y="11729"/>
                  </a:cubicBezTo>
                  <a:cubicBezTo>
                    <a:pt x="5030" y="11628"/>
                    <a:pt x="5048" y="11522"/>
                    <a:pt x="4988" y="11459"/>
                  </a:cubicBezTo>
                  <a:cubicBezTo>
                    <a:pt x="4951" y="11418"/>
                    <a:pt x="4893" y="11408"/>
                    <a:pt x="4828" y="11408"/>
                  </a:cubicBezTo>
                  <a:cubicBezTo>
                    <a:pt x="4793" y="11408"/>
                    <a:pt x="4756" y="11411"/>
                    <a:pt x="4721" y="11413"/>
                  </a:cubicBezTo>
                  <a:cubicBezTo>
                    <a:pt x="4692" y="11415"/>
                    <a:pt x="4647" y="11420"/>
                    <a:pt x="4613" y="11420"/>
                  </a:cubicBezTo>
                  <a:cubicBezTo>
                    <a:pt x="4593" y="11420"/>
                    <a:pt x="4576" y="11418"/>
                    <a:pt x="4570" y="11413"/>
                  </a:cubicBezTo>
                  <a:cubicBezTo>
                    <a:pt x="4559" y="11392"/>
                    <a:pt x="4577" y="11308"/>
                    <a:pt x="4587" y="11262"/>
                  </a:cubicBezTo>
                  <a:cubicBezTo>
                    <a:pt x="4612" y="11160"/>
                    <a:pt x="4633" y="11058"/>
                    <a:pt x="4577" y="10991"/>
                  </a:cubicBezTo>
                  <a:cubicBezTo>
                    <a:pt x="4533" y="10940"/>
                    <a:pt x="4460" y="10930"/>
                    <a:pt x="4381" y="10930"/>
                  </a:cubicBezTo>
                  <a:cubicBezTo>
                    <a:pt x="4359" y="10930"/>
                    <a:pt x="4336" y="10931"/>
                    <a:pt x="4313" y="10932"/>
                  </a:cubicBezTo>
                  <a:cubicBezTo>
                    <a:pt x="4296" y="10933"/>
                    <a:pt x="4274" y="10934"/>
                    <a:pt x="4251" y="10934"/>
                  </a:cubicBezTo>
                  <a:cubicBezTo>
                    <a:pt x="4212" y="10934"/>
                    <a:pt x="4173" y="10931"/>
                    <a:pt x="4162" y="10925"/>
                  </a:cubicBezTo>
                  <a:cubicBezTo>
                    <a:pt x="4151" y="10903"/>
                    <a:pt x="4176" y="10819"/>
                    <a:pt x="4186" y="10773"/>
                  </a:cubicBezTo>
                  <a:cubicBezTo>
                    <a:pt x="4215" y="10675"/>
                    <a:pt x="4243" y="10570"/>
                    <a:pt x="4190" y="10503"/>
                  </a:cubicBezTo>
                  <a:cubicBezTo>
                    <a:pt x="4137" y="10433"/>
                    <a:pt x="4032" y="10433"/>
                    <a:pt x="3930" y="10429"/>
                  </a:cubicBezTo>
                  <a:cubicBezTo>
                    <a:pt x="3881" y="10429"/>
                    <a:pt x="3793" y="10429"/>
                    <a:pt x="3779" y="10415"/>
                  </a:cubicBezTo>
                  <a:cubicBezTo>
                    <a:pt x="3768" y="10394"/>
                    <a:pt x="3796" y="10309"/>
                    <a:pt x="3810" y="10267"/>
                  </a:cubicBezTo>
                  <a:cubicBezTo>
                    <a:pt x="3842" y="10169"/>
                    <a:pt x="3874" y="10067"/>
                    <a:pt x="3824" y="9997"/>
                  </a:cubicBezTo>
                  <a:cubicBezTo>
                    <a:pt x="3775" y="9923"/>
                    <a:pt x="3670" y="9916"/>
                    <a:pt x="3568" y="9912"/>
                  </a:cubicBezTo>
                  <a:cubicBezTo>
                    <a:pt x="3519" y="9909"/>
                    <a:pt x="3431" y="9905"/>
                    <a:pt x="3417" y="9891"/>
                  </a:cubicBezTo>
                  <a:cubicBezTo>
                    <a:pt x="3410" y="9867"/>
                    <a:pt x="3441" y="9786"/>
                    <a:pt x="3455" y="9744"/>
                  </a:cubicBezTo>
                  <a:cubicBezTo>
                    <a:pt x="3491" y="9645"/>
                    <a:pt x="3529" y="9547"/>
                    <a:pt x="3484" y="9473"/>
                  </a:cubicBezTo>
                  <a:cubicBezTo>
                    <a:pt x="3438" y="9399"/>
                    <a:pt x="3329" y="9389"/>
                    <a:pt x="3227" y="9378"/>
                  </a:cubicBezTo>
                  <a:cubicBezTo>
                    <a:pt x="3181" y="9375"/>
                    <a:pt x="3093" y="9364"/>
                    <a:pt x="3079" y="9350"/>
                  </a:cubicBezTo>
                  <a:cubicBezTo>
                    <a:pt x="3072" y="9329"/>
                    <a:pt x="3104" y="9248"/>
                    <a:pt x="3122" y="9202"/>
                  </a:cubicBezTo>
                  <a:cubicBezTo>
                    <a:pt x="3164" y="9107"/>
                    <a:pt x="3202" y="9009"/>
                    <a:pt x="3160" y="8935"/>
                  </a:cubicBezTo>
                  <a:cubicBezTo>
                    <a:pt x="3118" y="8858"/>
                    <a:pt x="3013" y="8844"/>
                    <a:pt x="2911" y="8830"/>
                  </a:cubicBezTo>
                  <a:cubicBezTo>
                    <a:pt x="2861" y="8826"/>
                    <a:pt x="2777" y="8812"/>
                    <a:pt x="2763" y="8798"/>
                  </a:cubicBezTo>
                  <a:cubicBezTo>
                    <a:pt x="2756" y="8774"/>
                    <a:pt x="2791" y="8696"/>
                    <a:pt x="2812" y="8654"/>
                  </a:cubicBezTo>
                  <a:cubicBezTo>
                    <a:pt x="2854" y="8559"/>
                    <a:pt x="2900" y="8464"/>
                    <a:pt x="2858" y="8387"/>
                  </a:cubicBezTo>
                  <a:cubicBezTo>
                    <a:pt x="2819" y="8310"/>
                    <a:pt x="2714" y="8289"/>
                    <a:pt x="2612" y="8271"/>
                  </a:cubicBezTo>
                  <a:cubicBezTo>
                    <a:pt x="2566" y="8264"/>
                    <a:pt x="2478" y="8250"/>
                    <a:pt x="2468" y="8232"/>
                  </a:cubicBezTo>
                  <a:cubicBezTo>
                    <a:pt x="2461" y="8211"/>
                    <a:pt x="2499" y="8134"/>
                    <a:pt x="2521" y="8092"/>
                  </a:cubicBezTo>
                  <a:cubicBezTo>
                    <a:pt x="2566" y="7997"/>
                    <a:pt x="2615" y="7902"/>
                    <a:pt x="2577" y="7825"/>
                  </a:cubicBezTo>
                  <a:cubicBezTo>
                    <a:pt x="2542" y="7747"/>
                    <a:pt x="2436" y="7726"/>
                    <a:pt x="2334" y="7705"/>
                  </a:cubicBezTo>
                  <a:cubicBezTo>
                    <a:pt x="2289" y="7695"/>
                    <a:pt x="2204" y="7677"/>
                    <a:pt x="2190" y="7659"/>
                  </a:cubicBezTo>
                  <a:cubicBezTo>
                    <a:pt x="2187" y="7638"/>
                    <a:pt x="2229" y="7561"/>
                    <a:pt x="2250" y="7519"/>
                  </a:cubicBezTo>
                  <a:cubicBezTo>
                    <a:pt x="2299" y="7427"/>
                    <a:pt x="2352" y="7336"/>
                    <a:pt x="2317" y="7255"/>
                  </a:cubicBezTo>
                  <a:cubicBezTo>
                    <a:pt x="2282" y="7178"/>
                    <a:pt x="2176" y="7150"/>
                    <a:pt x="2074" y="7125"/>
                  </a:cubicBezTo>
                  <a:cubicBezTo>
                    <a:pt x="2028" y="7115"/>
                    <a:pt x="1944" y="7094"/>
                    <a:pt x="1934" y="7079"/>
                  </a:cubicBezTo>
                  <a:cubicBezTo>
                    <a:pt x="1930" y="7055"/>
                    <a:pt x="1972" y="6981"/>
                    <a:pt x="1997" y="6939"/>
                  </a:cubicBezTo>
                  <a:cubicBezTo>
                    <a:pt x="2050" y="6851"/>
                    <a:pt x="2102" y="6760"/>
                    <a:pt x="2071" y="6679"/>
                  </a:cubicBezTo>
                  <a:cubicBezTo>
                    <a:pt x="2036" y="6598"/>
                    <a:pt x="1934" y="6570"/>
                    <a:pt x="1835" y="6542"/>
                  </a:cubicBezTo>
                  <a:cubicBezTo>
                    <a:pt x="1789" y="6528"/>
                    <a:pt x="1705" y="6507"/>
                    <a:pt x="1695" y="6489"/>
                  </a:cubicBezTo>
                  <a:cubicBezTo>
                    <a:pt x="1688" y="6468"/>
                    <a:pt x="1737" y="6391"/>
                    <a:pt x="1761" y="6352"/>
                  </a:cubicBezTo>
                  <a:cubicBezTo>
                    <a:pt x="1818" y="6264"/>
                    <a:pt x="1874" y="6176"/>
                    <a:pt x="1842" y="6092"/>
                  </a:cubicBezTo>
                  <a:cubicBezTo>
                    <a:pt x="1811" y="6011"/>
                    <a:pt x="1709" y="5979"/>
                    <a:pt x="1610" y="5951"/>
                  </a:cubicBezTo>
                  <a:cubicBezTo>
                    <a:pt x="1565" y="5937"/>
                    <a:pt x="1484" y="5913"/>
                    <a:pt x="1470" y="5895"/>
                  </a:cubicBezTo>
                  <a:cubicBezTo>
                    <a:pt x="1466" y="5870"/>
                    <a:pt x="1515" y="5797"/>
                    <a:pt x="1543" y="5758"/>
                  </a:cubicBezTo>
                  <a:cubicBezTo>
                    <a:pt x="1600" y="5674"/>
                    <a:pt x="1659" y="5582"/>
                    <a:pt x="1631" y="5501"/>
                  </a:cubicBezTo>
                  <a:cubicBezTo>
                    <a:pt x="1603" y="5421"/>
                    <a:pt x="1501" y="5385"/>
                    <a:pt x="1403" y="5354"/>
                  </a:cubicBezTo>
                  <a:cubicBezTo>
                    <a:pt x="1357" y="5336"/>
                    <a:pt x="1276" y="5312"/>
                    <a:pt x="1266" y="5294"/>
                  </a:cubicBezTo>
                  <a:cubicBezTo>
                    <a:pt x="1262" y="5269"/>
                    <a:pt x="1311" y="5196"/>
                    <a:pt x="1340" y="5157"/>
                  </a:cubicBezTo>
                  <a:cubicBezTo>
                    <a:pt x="1399" y="5076"/>
                    <a:pt x="1459" y="4988"/>
                    <a:pt x="1434" y="4904"/>
                  </a:cubicBezTo>
                  <a:cubicBezTo>
                    <a:pt x="1410" y="4820"/>
                    <a:pt x="1308" y="4784"/>
                    <a:pt x="1210" y="4749"/>
                  </a:cubicBezTo>
                  <a:cubicBezTo>
                    <a:pt x="1167" y="4735"/>
                    <a:pt x="1087" y="4704"/>
                    <a:pt x="1076" y="4686"/>
                  </a:cubicBezTo>
                  <a:cubicBezTo>
                    <a:pt x="1072" y="4661"/>
                    <a:pt x="1125" y="4591"/>
                    <a:pt x="1153" y="4552"/>
                  </a:cubicBezTo>
                  <a:cubicBezTo>
                    <a:pt x="1213" y="4472"/>
                    <a:pt x="1276" y="4387"/>
                    <a:pt x="1255" y="4303"/>
                  </a:cubicBezTo>
                  <a:cubicBezTo>
                    <a:pt x="1231" y="4219"/>
                    <a:pt x="1129" y="4180"/>
                    <a:pt x="1034" y="4141"/>
                  </a:cubicBezTo>
                  <a:cubicBezTo>
                    <a:pt x="988" y="4124"/>
                    <a:pt x="911" y="4092"/>
                    <a:pt x="900" y="4074"/>
                  </a:cubicBezTo>
                  <a:cubicBezTo>
                    <a:pt x="897" y="4053"/>
                    <a:pt x="953" y="3983"/>
                    <a:pt x="981" y="3944"/>
                  </a:cubicBezTo>
                  <a:cubicBezTo>
                    <a:pt x="1044" y="3864"/>
                    <a:pt x="1111" y="3779"/>
                    <a:pt x="1090" y="3698"/>
                  </a:cubicBezTo>
                  <a:cubicBezTo>
                    <a:pt x="1065" y="3610"/>
                    <a:pt x="967" y="3572"/>
                    <a:pt x="872" y="3530"/>
                  </a:cubicBezTo>
                  <a:cubicBezTo>
                    <a:pt x="830" y="3512"/>
                    <a:pt x="749" y="3480"/>
                    <a:pt x="739" y="3463"/>
                  </a:cubicBezTo>
                  <a:cubicBezTo>
                    <a:pt x="739" y="3438"/>
                    <a:pt x="795" y="3368"/>
                    <a:pt x="826" y="3333"/>
                  </a:cubicBezTo>
                  <a:cubicBezTo>
                    <a:pt x="890" y="3252"/>
                    <a:pt x="957" y="3171"/>
                    <a:pt x="939" y="3087"/>
                  </a:cubicBezTo>
                  <a:cubicBezTo>
                    <a:pt x="918" y="2999"/>
                    <a:pt x="819" y="2957"/>
                    <a:pt x="725" y="2915"/>
                  </a:cubicBezTo>
                  <a:cubicBezTo>
                    <a:pt x="679" y="2897"/>
                    <a:pt x="602" y="2862"/>
                    <a:pt x="594" y="2844"/>
                  </a:cubicBezTo>
                  <a:cubicBezTo>
                    <a:pt x="591" y="2820"/>
                    <a:pt x="651" y="2749"/>
                    <a:pt x="682" y="2714"/>
                  </a:cubicBezTo>
                  <a:cubicBezTo>
                    <a:pt x="753" y="2633"/>
                    <a:pt x="816" y="2556"/>
                    <a:pt x="798" y="2475"/>
                  </a:cubicBezTo>
                  <a:cubicBezTo>
                    <a:pt x="781" y="2387"/>
                    <a:pt x="682" y="2338"/>
                    <a:pt x="587" y="2296"/>
                  </a:cubicBezTo>
                  <a:cubicBezTo>
                    <a:pt x="545" y="2275"/>
                    <a:pt x="471" y="2240"/>
                    <a:pt x="461" y="2222"/>
                  </a:cubicBezTo>
                  <a:cubicBezTo>
                    <a:pt x="461" y="2198"/>
                    <a:pt x="521" y="2131"/>
                    <a:pt x="556" y="2092"/>
                  </a:cubicBezTo>
                  <a:cubicBezTo>
                    <a:pt x="626" y="2015"/>
                    <a:pt x="693" y="1941"/>
                    <a:pt x="675" y="1857"/>
                  </a:cubicBezTo>
                  <a:cubicBezTo>
                    <a:pt x="661" y="1769"/>
                    <a:pt x="563" y="1720"/>
                    <a:pt x="468" y="1670"/>
                  </a:cubicBezTo>
                  <a:cubicBezTo>
                    <a:pt x="426" y="1649"/>
                    <a:pt x="352" y="1614"/>
                    <a:pt x="345" y="1597"/>
                  </a:cubicBezTo>
                  <a:cubicBezTo>
                    <a:pt x="345" y="1572"/>
                    <a:pt x="408" y="1505"/>
                    <a:pt x="440" y="1470"/>
                  </a:cubicBezTo>
                  <a:cubicBezTo>
                    <a:pt x="514" y="1393"/>
                    <a:pt x="580" y="1322"/>
                    <a:pt x="570" y="1238"/>
                  </a:cubicBezTo>
                  <a:cubicBezTo>
                    <a:pt x="552" y="1147"/>
                    <a:pt x="457" y="1094"/>
                    <a:pt x="363" y="1045"/>
                  </a:cubicBezTo>
                  <a:cubicBezTo>
                    <a:pt x="320" y="1024"/>
                    <a:pt x="250" y="985"/>
                    <a:pt x="243" y="971"/>
                  </a:cubicBezTo>
                  <a:cubicBezTo>
                    <a:pt x="240" y="946"/>
                    <a:pt x="313" y="869"/>
                    <a:pt x="345" y="837"/>
                  </a:cubicBezTo>
                  <a:cubicBezTo>
                    <a:pt x="419" y="767"/>
                    <a:pt x="486" y="697"/>
                    <a:pt x="475" y="619"/>
                  </a:cubicBezTo>
                  <a:cubicBezTo>
                    <a:pt x="461" y="518"/>
                    <a:pt x="355" y="458"/>
                    <a:pt x="264" y="405"/>
                  </a:cubicBezTo>
                  <a:cubicBezTo>
                    <a:pt x="225" y="384"/>
                    <a:pt x="166" y="349"/>
                    <a:pt x="159" y="342"/>
                  </a:cubicBezTo>
                  <a:cubicBezTo>
                    <a:pt x="152" y="282"/>
                    <a:pt x="180" y="257"/>
                    <a:pt x="257" y="212"/>
                  </a:cubicBezTo>
                  <a:cubicBezTo>
                    <a:pt x="324" y="170"/>
                    <a:pt x="415" y="117"/>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flipH="1">
              <a:off x="1121568" y="3718453"/>
              <a:ext cx="571234" cy="330824"/>
            </a:xfrm>
            <a:custGeom>
              <a:avLst/>
              <a:gdLst/>
              <a:ahLst/>
              <a:cxnLst/>
              <a:rect l="l" t="t" r="r" b="b"/>
              <a:pathLst>
                <a:path w="7357" h="4261" extrusionOk="0">
                  <a:moveTo>
                    <a:pt x="7212" y="1"/>
                  </a:moveTo>
                  <a:cubicBezTo>
                    <a:pt x="7065" y="1"/>
                    <a:pt x="1519" y="176"/>
                    <a:pt x="1519" y="176"/>
                  </a:cubicBezTo>
                  <a:lnTo>
                    <a:pt x="0" y="3940"/>
                  </a:lnTo>
                  <a:lnTo>
                    <a:pt x="6190" y="4260"/>
                  </a:lnTo>
                  <a:cubicBezTo>
                    <a:pt x="6190" y="4260"/>
                    <a:pt x="7357" y="1"/>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flipH="1">
              <a:off x="1201784" y="3797260"/>
              <a:ext cx="189842" cy="27640"/>
            </a:xfrm>
            <a:custGeom>
              <a:avLst/>
              <a:gdLst/>
              <a:ahLst/>
              <a:cxnLst/>
              <a:rect l="l" t="t" r="r" b="b"/>
              <a:pathLst>
                <a:path w="2445" h="356" extrusionOk="0">
                  <a:moveTo>
                    <a:pt x="576" y="0"/>
                  </a:moveTo>
                  <a:cubicBezTo>
                    <a:pt x="405" y="0"/>
                    <a:pt x="227" y="48"/>
                    <a:pt x="72" y="110"/>
                  </a:cubicBezTo>
                  <a:cubicBezTo>
                    <a:pt x="0" y="144"/>
                    <a:pt x="22" y="253"/>
                    <a:pt x="84" y="253"/>
                  </a:cubicBezTo>
                  <a:cubicBezTo>
                    <a:pt x="93" y="253"/>
                    <a:pt x="101" y="251"/>
                    <a:pt x="110" y="247"/>
                  </a:cubicBezTo>
                  <a:cubicBezTo>
                    <a:pt x="239" y="194"/>
                    <a:pt x="407" y="138"/>
                    <a:pt x="562" y="138"/>
                  </a:cubicBezTo>
                  <a:cubicBezTo>
                    <a:pt x="610" y="138"/>
                    <a:pt x="657" y="143"/>
                    <a:pt x="701" y="156"/>
                  </a:cubicBezTo>
                  <a:cubicBezTo>
                    <a:pt x="792" y="181"/>
                    <a:pt x="824" y="272"/>
                    <a:pt x="901" y="318"/>
                  </a:cubicBezTo>
                  <a:cubicBezTo>
                    <a:pt x="950" y="345"/>
                    <a:pt x="1008" y="355"/>
                    <a:pt x="1066" y="355"/>
                  </a:cubicBezTo>
                  <a:cubicBezTo>
                    <a:pt x="1082" y="355"/>
                    <a:pt x="1099" y="354"/>
                    <a:pt x="1116" y="353"/>
                  </a:cubicBezTo>
                  <a:cubicBezTo>
                    <a:pt x="1312" y="332"/>
                    <a:pt x="1502" y="286"/>
                    <a:pt x="1699" y="272"/>
                  </a:cubicBezTo>
                  <a:cubicBezTo>
                    <a:pt x="1774" y="268"/>
                    <a:pt x="1850" y="266"/>
                    <a:pt x="1926" y="266"/>
                  </a:cubicBezTo>
                  <a:cubicBezTo>
                    <a:pt x="2069" y="266"/>
                    <a:pt x="2212" y="273"/>
                    <a:pt x="2353" y="289"/>
                  </a:cubicBezTo>
                  <a:cubicBezTo>
                    <a:pt x="2356" y="290"/>
                    <a:pt x="2359" y="290"/>
                    <a:pt x="2362" y="290"/>
                  </a:cubicBezTo>
                  <a:cubicBezTo>
                    <a:pt x="2444" y="290"/>
                    <a:pt x="2441" y="159"/>
                    <a:pt x="2353" y="152"/>
                  </a:cubicBezTo>
                  <a:cubicBezTo>
                    <a:pt x="2200" y="135"/>
                    <a:pt x="2048" y="127"/>
                    <a:pt x="1895" y="127"/>
                  </a:cubicBezTo>
                  <a:cubicBezTo>
                    <a:pt x="1830" y="127"/>
                    <a:pt x="1764" y="128"/>
                    <a:pt x="1699" y="131"/>
                  </a:cubicBezTo>
                  <a:cubicBezTo>
                    <a:pt x="1597" y="138"/>
                    <a:pt x="1495" y="149"/>
                    <a:pt x="1397" y="163"/>
                  </a:cubicBezTo>
                  <a:cubicBezTo>
                    <a:pt x="1295" y="177"/>
                    <a:pt x="1193" y="205"/>
                    <a:pt x="1091" y="212"/>
                  </a:cubicBezTo>
                  <a:cubicBezTo>
                    <a:pt x="1080" y="213"/>
                    <a:pt x="1068" y="214"/>
                    <a:pt x="1057" y="214"/>
                  </a:cubicBezTo>
                  <a:cubicBezTo>
                    <a:pt x="1029" y="214"/>
                    <a:pt x="1000" y="210"/>
                    <a:pt x="975" y="195"/>
                  </a:cubicBezTo>
                  <a:cubicBezTo>
                    <a:pt x="929" y="173"/>
                    <a:pt x="908" y="121"/>
                    <a:pt x="870" y="89"/>
                  </a:cubicBezTo>
                  <a:cubicBezTo>
                    <a:pt x="813" y="36"/>
                    <a:pt x="740" y="15"/>
                    <a:pt x="666" y="5"/>
                  </a:cubicBezTo>
                  <a:cubicBezTo>
                    <a:pt x="636" y="2"/>
                    <a:pt x="606"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flipH="1">
              <a:off x="1217934" y="3847805"/>
              <a:ext cx="201178" cy="30280"/>
            </a:xfrm>
            <a:custGeom>
              <a:avLst/>
              <a:gdLst/>
              <a:ahLst/>
              <a:cxnLst/>
              <a:rect l="l" t="t" r="r" b="b"/>
              <a:pathLst>
                <a:path w="2591" h="390" extrusionOk="0">
                  <a:moveTo>
                    <a:pt x="703" y="0"/>
                  </a:moveTo>
                  <a:cubicBezTo>
                    <a:pt x="523" y="0"/>
                    <a:pt x="351" y="61"/>
                    <a:pt x="174" y="61"/>
                  </a:cubicBezTo>
                  <a:cubicBezTo>
                    <a:pt x="147" y="61"/>
                    <a:pt x="119" y="60"/>
                    <a:pt x="92" y="57"/>
                  </a:cubicBezTo>
                  <a:cubicBezTo>
                    <a:pt x="89" y="56"/>
                    <a:pt x="85" y="56"/>
                    <a:pt x="82" y="56"/>
                  </a:cubicBezTo>
                  <a:cubicBezTo>
                    <a:pt x="1" y="56"/>
                    <a:pt x="4" y="184"/>
                    <a:pt x="92" y="197"/>
                  </a:cubicBezTo>
                  <a:cubicBezTo>
                    <a:pt x="119" y="201"/>
                    <a:pt x="147" y="202"/>
                    <a:pt x="174" y="202"/>
                  </a:cubicBezTo>
                  <a:cubicBezTo>
                    <a:pt x="351" y="202"/>
                    <a:pt x="523" y="141"/>
                    <a:pt x="703" y="141"/>
                  </a:cubicBezTo>
                  <a:cubicBezTo>
                    <a:pt x="707" y="141"/>
                    <a:pt x="711" y="141"/>
                    <a:pt x="715" y="141"/>
                  </a:cubicBezTo>
                  <a:cubicBezTo>
                    <a:pt x="819" y="141"/>
                    <a:pt x="907" y="188"/>
                    <a:pt x="1006" y="215"/>
                  </a:cubicBezTo>
                  <a:cubicBezTo>
                    <a:pt x="1062" y="230"/>
                    <a:pt x="1119" y="235"/>
                    <a:pt x="1177" y="235"/>
                  </a:cubicBezTo>
                  <a:cubicBezTo>
                    <a:pt x="1223" y="235"/>
                    <a:pt x="1269" y="232"/>
                    <a:pt x="1315" y="229"/>
                  </a:cubicBezTo>
                  <a:cubicBezTo>
                    <a:pt x="1328" y="229"/>
                    <a:pt x="1340" y="228"/>
                    <a:pt x="1352" y="228"/>
                  </a:cubicBezTo>
                  <a:cubicBezTo>
                    <a:pt x="1449" y="228"/>
                    <a:pt x="1533" y="242"/>
                    <a:pt x="1621" y="289"/>
                  </a:cubicBezTo>
                  <a:cubicBezTo>
                    <a:pt x="1705" y="334"/>
                    <a:pt x="1786" y="370"/>
                    <a:pt x="1881" y="384"/>
                  </a:cubicBezTo>
                  <a:cubicBezTo>
                    <a:pt x="1914" y="387"/>
                    <a:pt x="1947" y="389"/>
                    <a:pt x="1980" y="389"/>
                  </a:cubicBezTo>
                  <a:cubicBezTo>
                    <a:pt x="2129" y="389"/>
                    <a:pt x="2279" y="356"/>
                    <a:pt x="2429" y="356"/>
                  </a:cubicBezTo>
                  <a:cubicBezTo>
                    <a:pt x="2454" y="356"/>
                    <a:pt x="2478" y="357"/>
                    <a:pt x="2503" y="359"/>
                  </a:cubicBezTo>
                  <a:cubicBezTo>
                    <a:pt x="2505" y="359"/>
                    <a:pt x="2507" y="359"/>
                    <a:pt x="2509" y="359"/>
                  </a:cubicBezTo>
                  <a:cubicBezTo>
                    <a:pt x="2591" y="359"/>
                    <a:pt x="2589" y="225"/>
                    <a:pt x="2503" y="218"/>
                  </a:cubicBezTo>
                  <a:cubicBezTo>
                    <a:pt x="2482" y="217"/>
                    <a:pt x="2461" y="216"/>
                    <a:pt x="2439" y="216"/>
                  </a:cubicBezTo>
                  <a:cubicBezTo>
                    <a:pt x="2294" y="216"/>
                    <a:pt x="2150" y="252"/>
                    <a:pt x="2006" y="252"/>
                  </a:cubicBezTo>
                  <a:cubicBezTo>
                    <a:pt x="1962" y="252"/>
                    <a:pt x="1918" y="248"/>
                    <a:pt x="1874" y="239"/>
                  </a:cubicBezTo>
                  <a:cubicBezTo>
                    <a:pt x="1775" y="222"/>
                    <a:pt x="1695" y="162"/>
                    <a:pt x="1607" y="127"/>
                  </a:cubicBezTo>
                  <a:cubicBezTo>
                    <a:pt x="1529" y="95"/>
                    <a:pt x="1452" y="87"/>
                    <a:pt x="1372" y="87"/>
                  </a:cubicBezTo>
                  <a:cubicBezTo>
                    <a:pt x="1354" y="87"/>
                    <a:pt x="1337" y="88"/>
                    <a:pt x="1319" y="88"/>
                  </a:cubicBezTo>
                  <a:cubicBezTo>
                    <a:pt x="1274" y="91"/>
                    <a:pt x="1232" y="94"/>
                    <a:pt x="1190" y="94"/>
                  </a:cubicBezTo>
                  <a:cubicBezTo>
                    <a:pt x="1126" y="94"/>
                    <a:pt x="1063" y="87"/>
                    <a:pt x="999" y="64"/>
                  </a:cubicBezTo>
                  <a:cubicBezTo>
                    <a:pt x="900" y="29"/>
                    <a:pt x="809"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flipH="1">
              <a:off x="1263123" y="3915742"/>
              <a:ext cx="155989" cy="23214"/>
            </a:xfrm>
            <a:custGeom>
              <a:avLst/>
              <a:gdLst/>
              <a:ahLst/>
              <a:cxnLst/>
              <a:rect l="l" t="t" r="r" b="b"/>
              <a:pathLst>
                <a:path w="2009" h="299" extrusionOk="0">
                  <a:moveTo>
                    <a:pt x="514" y="0"/>
                  </a:moveTo>
                  <a:cubicBezTo>
                    <a:pt x="417" y="0"/>
                    <a:pt x="321" y="5"/>
                    <a:pt x="226" y="5"/>
                  </a:cubicBezTo>
                  <a:cubicBezTo>
                    <a:pt x="181" y="5"/>
                    <a:pt x="137" y="4"/>
                    <a:pt x="92" y="1"/>
                  </a:cubicBezTo>
                  <a:cubicBezTo>
                    <a:pt x="91" y="1"/>
                    <a:pt x="90" y="1"/>
                    <a:pt x="89" y="1"/>
                  </a:cubicBezTo>
                  <a:cubicBezTo>
                    <a:pt x="1" y="1"/>
                    <a:pt x="2" y="138"/>
                    <a:pt x="92" y="141"/>
                  </a:cubicBezTo>
                  <a:cubicBezTo>
                    <a:pt x="135" y="144"/>
                    <a:pt x="178" y="145"/>
                    <a:pt x="221" y="145"/>
                  </a:cubicBezTo>
                  <a:cubicBezTo>
                    <a:pt x="313" y="145"/>
                    <a:pt x="406" y="141"/>
                    <a:pt x="498" y="141"/>
                  </a:cubicBezTo>
                  <a:cubicBezTo>
                    <a:pt x="516" y="141"/>
                    <a:pt x="534" y="141"/>
                    <a:pt x="552" y="141"/>
                  </a:cubicBezTo>
                  <a:cubicBezTo>
                    <a:pt x="700" y="141"/>
                    <a:pt x="837" y="180"/>
                    <a:pt x="981" y="201"/>
                  </a:cubicBezTo>
                  <a:cubicBezTo>
                    <a:pt x="1122" y="222"/>
                    <a:pt x="1269" y="212"/>
                    <a:pt x="1413" y="219"/>
                  </a:cubicBezTo>
                  <a:cubicBezTo>
                    <a:pt x="1575" y="229"/>
                    <a:pt x="1733" y="254"/>
                    <a:pt x="1888" y="296"/>
                  </a:cubicBezTo>
                  <a:cubicBezTo>
                    <a:pt x="1894" y="297"/>
                    <a:pt x="1900" y="298"/>
                    <a:pt x="1906" y="298"/>
                  </a:cubicBezTo>
                  <a:cubicBezTo>
                    <a:pt x="1981" y="298"/>
                    <a:pt x="2008" y="182"/>
                    <a:pt x="1927" y="159"/>
                  </a:cubicBezTo>
                  <a:cubicBezTo>
                    <a:pt x="1779" y="120"/>
                    <a:pt x="1631" y="96"/>
                    <a:pt x="1480" y="85"/>
                  </a:cubicBezTo>
                  <a:cubicBezTo>
                    <a:pt x="1319" y="71"/>
                    <a:pt x="1157" y="85"/>
                    <a:pt x="999" y="64"/>
                  </a:cubicBezTo>
                  <a:cubicBezTo>
                    <a:pt x="855" y="43"/>
                    <a:pt x="718" y="1"/>
                    <a:pt x="570" y="1"/>
                  </a:cubicBezTo>
                  <a:cubicBezTo>
                    <a:pt x="551" y="0"/>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flipH="1">
              <a:off x="1284242" y="3955573"/>
              <a:ext cx="153970" cy="26320"/>
            </a:xfrm>
            <a:custGeom>
              <a:avLst/>
              <a:gdLst/>
              <a:ahLst/>
              <a:cxnLst/>
              <a:rect l="l" t="t" r="r" b="b"/>
              <a:pathLst>
                <a:path w="1983" h="339" extrusionOk="0">
                  <a:moveTo>
                    <a:pt x="92" y="1"/>
                  </a:moveTo>
                  <a:cubicBezTo>
                    <a:pt x="1" y="1"/>
                    <a:pt x="1" y="138"/>
                    <a:pt x="92" y="141"/>
                  </a:cubicBezTo>
                  <a:cubicBezTo>
                    <a:pt x="398" y="148"/>
                    <a:pt x="696" y="212"/>
                    <a:pt x="995" y="264"/>
                  </a:cubicBezTo>
                  <a:cubicBezTo>
                    <a:pt x="1136" y="289"/>
                    <a:pt x="1276" y="310"/>
                    <a:pt x="1417" y="321"/>
                  </a:cubicBezTo>
                  <a:cubicBezTo>
                    <a:pt x="1575" y="335"/>
                    <a:pt x="1733" y="331"/>
                    <a:pt x="1891" y="338"/>
                  </a:cubicBezTo>
                  <a:cubicBezTo>
                    <a:pt x="1893" y="338"/>
                    <a:pt x="1894" y="338"/>
                    <a:pt x="1895" y="338"/>
                  </a:cubicBezTo>
                  <a:cubicBezTo>
                    <a:pt x="1983" y="338"/>
                    <a:pt x="1982" y="201"/>
                    <a:pt x="1891" y="198"/>
                  </a:cubicBezTo>
                  <a:cubicBezTo>
                    <a:pt x="1733" y="191"/>
                    <a:pt x="1575" y="198"/>
                    <a:pt x="1417" y="184"/>
                  </a:cubicBezTo>
                  <a:cubicBezTo>
                    <a:pt x="1266" y="169"/>
                    <a:pt x="1118" y="145"/>
                    <a:pt x="967" y="117"/>
                  </a:cubicBezTo>
                  <a:cubicBezTo>
                    <a:pt x="679" y="64"/>
                    <a:pt x="38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flipH="1">
              <a:off x="1536102" y="3693608"/>
              <a:ext cx="591733" cy="389753"/>
            </a:xfrm>
            <a:custGeom>
              <a:avLst/>
              <a:gdLst/>
              <a:ahLst/>
              <a:cxnLst/>
              <a:rect l="l" t="t" r="r" b="b"/>
              <a:pathLst>
                <a:path w="7621" h="5020" extrusionOk="0">
                  <a:moveTo>
                    <a:pt x="1314" y="1"/>
                  </a:moveTo>
                  <a:cubicBezTo>
                    <a:pt x="1191" y="1"/>
                    <a:pt x="1" y="4376"/>
                    <a:pt x="1" y="4376"/>
                  </a:cubicBezTo>
                  <a:lnTo>
                    <a:pt x="7006" y="5020"/>
                  </a:lnTo>
                  <a:lnTo>
                    <a:pt x="7621" y="524"/>
                  </a:lnTo>
                  <a:lnTo>
                    <a:pt x="1315" y="1"/>
                  </a:lnTo>
                  <a:cubicBezTo>
                    <a:pt x="1315" y="1"/>
                    <a:pt x="1315" y="1"/>
                    <a:pt x="1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flipH="1">
              <a:off x="1789154" y="3717289"/>
              <a:ext cx="91311" cy="329271"/>
            </a:xfrm>
            <a:custGeom>
              <a:avLst/>
              <a:gdLst/>
              <a:ahLst/>
              <a:cxnLst/>
              <a:rect l="l" t="t" r="r" b="b"/>
              <a:pathLst>
                <a:path w="1176" h="4241" extrusionOk="0">
                  <a:moveTo>
                    <a:pt x="1090" y="1"/>
                  </a:moveTo>
                  <a:cubicBezTo>
                    <a:pt x="1063" y="1"/>
                    <a:pt x="1037" y="16"/>
                    <a:pt x="1029" y="51"/>
                  </a:cubicBezTo>
                  <a:cubicBezTo>
                    <a:pt x="688" y="1418"/>
                    <a:pt x="351" y="2789"/>
                    <a:pt x="13" y="4156"/>
                  </a:cubicBezTo>
                  <a:cubicBezTo>
                    <a:pt x="1" y="4207"/>
                    <a:pt x="44" y="4241"/>
                    <a:pt x="85" y="4241"/>
                  </a:cubicBezTo>
                  <a:cubicBezTo>
                    <a:pt x="112" y="4241"/>
                    <a:pt x="138" y="4226"/>
                    <a:pt x="147" y="4191"/>
                  </a:cubicBezTo>
                  <a:cubicBezTo>
                    <a:pt x="488" y="2824"/>
                    <a:pt x="825" y="1457"/>
                    <a:pt x="1163" y="89"/>
                  </a:cubicBezTo>
                  <a:cubicBezTo>
                    <a:pt x="1175" y="36"/>
                    <a:pt x="1131"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flipH="1">
              <a:off x="2066028" y="3895555"/>
              <a:ext cx="97833" cy="137966"/>
            </a:xfrm>
            <a:custGeom>
              <a:avLst/>
              <a:gdLst/>
              <a:ahLst/>
              <a:cxnLst/>
              <a:rect l="l" t="t" r="r" b="b"/>
              <a:pathLst>
                <a:path w="1260" h="1777" extrusionOk="0">
                  <a:moveTo>
                    <a:pt x="1259" y="1"/>
                  </a:moveTo>
                  <a:lnTo>
                    <a:pt x="542" y="36"/>
                  </a:lnTo>
                  <a:lnTo>
                    <a:pt x="1" y="1747"/>
                  </a:lnTo>
                  <a:cubicBezTo>
                    <a:pt x="1" y="1747"/>
                    <a:pt x="361" y="1776"/>
                    <a:pt x="448" y="1776"/>
                  </a:cubicBezTo>
                  <a:cubicBezTo>
                    <a:pt x="456" y="1776"/>
                    <a:pt x="462" y="1776"/>
                    <a:pt x="465" y="1775"/>
                  </a:cubicBezTo>
                  <a:lnTo>
                    <a:pt x="12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flipH="1">
              <a:off x="1321031" y="3664181"/>
              <a:ext cx="609436" cy="332998"/>
            </a:xfrm>
            <a:custGeom>
              <a:avLst/>
              <a:gdLst/>
              <a:ahLst/>
              <a:cxnLst/>
              <a:rect l="l" t="t" r="r" b="b"/>
              <a:pathLst>
                <a:path w="7849" h="4289" extrusionOk="0">
                  <a:moveTo>
                    <a:pt x="7848" y="0"/>
                  </a:moveTo>
                  <a:lnTo>
                    <a:pt x="1079" y="56"/>
                  </a:lnTo>
                  <a:lnTo>
                    <a:pt x="0" y="3821"/>
                  </a:lnTo>
                  <a:lnTo>
                    <a:pt x="6801" y="4288"/>
                  </a:lnTo>
                  <a:lnTo>
                    <a:pt x="7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flipH="1">
              <a:off x="1650947" y="3898273"/>
              <a:ext cx="222453" cy="39907"/>
            </a:xfrm>
            <a:custGeom>
              <a:avLst/>
              <a:gdLst/>
              <a:ahLst/>
              <a:cxnLst/>
              <a:rect l="l" t="t" r="r" b="b"/>
              <a:pathLst>
                <a:path w="2865" h="514" extrusionOk="0">
                  <a:moveTo>
                    <a:pt x="591" y="0"/>
                  </a:moveTo>
                  <a:cubicBezTo>
                    <a:pt x="411" y="0"/>
                    <a:pt x="267" y="165"/>
                    <a:pt x="87" y="194"/>
                  </a:cubicBezTo>
                  <a:cubicBezTo>
                    <a:pt x="1" y="211"/>
                    <a:pt x="31" y="332"/>
                    <a:pt x="110" y="332"/>
                  </a:cubicBezTo>
                  <a:cubicBezTo>
                    <a:pt x="114" y="332"/>
                    <a:pt x="118" y="332"/>
                    <a:pt x="123" y="331"/>
                  </a:cubicBezTo>
                  <a:cubicBezTo>
                    <a:pt x="246" y="310"/>
                    <a:pt x="337" y="236"/>
                    <a:pt x="442" y="183"/>
                  </a:cubicBezTo>
                  <a:cubicBezTo>
                    <a:pt x="485" y="161"/>
                    <a:pt x="541" y="141"/>
                    <a:pt x="592" y="141"/>
                  </a:cubicBezTo>
                  <a:cubicBezTo>
                    <a:pt x="638" y="141"/>
                    <a:pt x="681" y="158"/>
                    <a:pt x="706" y="205"/>
                  </a:cubicBezTo>
                  <a:cubicBezTo>
                    <a:pt x="755" y="292"/>
                    <a:pt x="787" y="359"/>
                    <a:pt x="896" y="380"/>
                  </a:cubicBezTo>
                  <a:cubicBezTo>
                    <a:pt x="915" y="384"/>
                    <a:pt x="934" y="386"/>
                    <a:pt x="953" y="386"/>
                  </a:cubicBezTo>
                  <a:cubicBezTo>
                    <a:pt x="1036" y="386"/>
                    <a:pt x="1114" y="351"/>
                    <a:pt x="1191" y="317"/>
                  </a:cubicBezTo>
                  <a:cubicBezTo>
                    <a:pt x="1243" y="294"/>
                    <a:pt x="1294" y="271"/>
                    <a:pt x="1350" y="271"/>
                  </a:cubicBezTo>
                  <a:cubicBezTo>
                    <a:pt x="1362" y="271"/>
                    <a:pt x="1375" y="272"/>
                    <a:pt x="1388" y="275"/>
                  </a:cubicBezTo>
                  <a:cubicBezTo>
                    <a:pt x="1448" y="285"/>
                    <a:pt x="1500" y="317"/>
                    <a:pt x="1557" y="345"/>
                  </a:cubicBezTo>
                  <a:cubicBezTo>
                    <a:pt x="1635" y="378"/>
                    <a:pt x="1707" y="396"/>
                    <a:pt x="1785" y="396"/>
                  </a:cubicBezTo>
                  <a:cubicBezTo>
                    <a:pt x="1816" y="396"/>
                    <a:pt x="1847" y="393"/>
                    <a:pt x="1880" y="387"/>
                  </a:cubicBezTo>
                  <a:cubicBezTo>
                    <a:pt x="1991" y="369"/>
                    <a:pt x="2090" y="344"/>
                    <a:pt x="2196" y="344"/>
                  </a:cubicBezTo>
                  <a:cubicBezTo>
                    <a:pt x="2235" y="344"/>
                    <a:pt x="2274" y="347"/>
                    <a:pt x="2316" y="356"/>
                  </a:cubicBezTo>
                  <a:cubicBezTo>
                    <a:pt x="2456" y="384"/>
                    <a:pt x="2590" y="444"/>
                    <a:pt x="2720" y="507"/>
                  </a:cubicBezTo>
                  <a:cubicBezTo>
                    <a:pt x="2731" y="511"/>
                    <a:pt x="2741" y="513"/>
                    <a:pt x="2751" y="513"/>
                  </a:cubicBezTo>
                  <a:cubicBezTo>
                    <a:pt x="2820" y="513"/>
                    <a:pt x="2864" y="418"/>
                    <a:pt x="2794" y="384"/>
                  </a:cubicBezTo>
                  <a:cubicBezTo>
                    <a:pt x="2589" y="290"/>
                    <a:pt x="2382" y="203"/>
                    <a:pt x="2160" y="203"/>
                  </a:cubicBezTo>
                  <a:cubicBezTo>
                    <a:pt x="2107" y="203"/>
                    <a:pt x="2054" y="208"/>
                    <a:pt x="1999" y="219"/>
                  </a:cubicBezTo>
                  <a:cubicBezTo>
                    <a:pt x="1930" y="232"/>
                    <a:pt x="1857" y="258"/>
                    <a:pt x="1784" y="258"/>
                  </a:cubicBezTo>
                  <a:cubicBezTo>
                    <a:pt x="1780" y="258"/>
                    <a:pt x="1775" y="257"/>
                    <a:pt x="1771" y="257"/>
                  </a:cubicBezTo>
                  <a:cubicBezTo>
                    <a:pt x="1701" y="257"/>
                    <a:pt x="1641" y="229"/>
                    <a:pt x="1578" y="198"/>
                  </a:cubicBezTo>
                  <a:cubicBezTo>
                    <a:pt x="1498" y="161"/>
                    <a:pt x="1421" y="133"/>
                    <a:pt x="1339" y="133"/>
                  </a:cubicBezTo>
                  <a:cubicBezTo>
                    <a:pt x="1309" y="133"/>
                    <a:pt x="1279" y="136"/>
                    <a:pt x="1247" y="145"/>
                  </a:cubicBezTo>
                  <a:cubicBezTo>
                    <a:pt x="1158" y="169"/>
                    <a:pt x="1061" y="248"/>
                    <a:pt x="963" y="248"/>
                  </a:cubicBezTo>
                  <a:cubicBezTo>
                    <a:pt x="945" y="248"/>
                    <a:pt x="927" y="246"/>
                    <a:pt x="910" y="240"/>
                  </a:cubicBezTo>
                  <a:cubicBezTo>
                    <a:pt x="847" y="222"/>
                    <a:pt x="843" y="148"/>
                    <a:pt x="808" y="99"/>
                  </a:cubicBezTo>
                  <a:cubicBezTo>
                    <a:pt x="783" y="64"/>
                    <a:pt x="745" y="36"/>
                    <a:pt x="703" y="22"/>
                  </a:cubicBezTo>
                  <a:cubicBezTo>
                    <a:pt x="664" y="7"/>
                    <a:pt x="627"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flipH="1">
              <a:off x="1620976" y="3846097"/>
              <a:ext cx="225869" cy="29503"/>
            </a:xfrm>
            <a:custGeom>
              <a:avLst/>
              <a:gdLst/>
              <a:ahLst/>
              <a:cxnLst/>
              <a:rect l="l" t="t" r="r" b="b"/>
              <a:pathLst>
                <a:path w="2909" h="380" extrusionOk="0">
                  <a:moveTo>
                    <a:pt x="742" y="1"/>
                  </a:moveTo>
                  <a:cubicBezTo>
                    <a:pt x="731" y="1"/>
                    <a:pt x="720" y="1"/>
                    <a:pt x="708" y="1"/>
                  </a:cubicBezTo>
                  <a:cubicBezTo>
                    <a:pt x="575" y="11"/>
                    <a:pt x="438" y="51"/>
                    <a:pt x="303" y="51"/>
                  </a:cubicBezTo>
                  <a:cubicBezTo>
                    <a:pt x="238" y="51"/>
                    <a:pt x="174" y="42"/>
                    <a:pt x="111" y="15"/>
                  </a:cubicBezTo>
                  <a:cubicBezTo>
                    <a:pt x="102" y="12"/>
                    <a:pt x="93" y="10"/>
                    <a:pt x="85" y="10"/>
                  </a:cubicBezTo>
                  <a:cubicBezTo>
                    <a:pt x="23" y="10"/>
                    <a:pt x="1" y="121"/>
                    <a:pt x="76" y="149"/>
                  </a:cubicBezTo>
                  <a:cubicBezTo>
                    <a:pt x="145" y="178"/>
                    <a:pt x="217" y="188"/>
                    <a:pt x="288" y="188"/>
                  </a:cubicBezTo>
                  <a:cubicBezTo>
                    <a:pt x="416" y="188"/>
                    <a:pt x="545" y="157"/>
                    <a:pt x="673" y="145"/>
                  </a:cubicBezTo>
                  <a:cubicBezTo>
                    <a:pt x="700" y="143"/>
                    <a:pt x="726" y="141"/>
                    <a:pt x="752" y="141"/>
                  </a:cubicBezTo>
                  <a:cubicBezTo>
                    <a:pt x="834" y="141"/>
                    <a:pt x="910" y="157"/>
                    <a:pt x="983" y="205"/>
                  </a:cubicBezTo>
                  <a:cubicBezTo>
                    <a:pt x="1078" y="269"/>
                    <a:pt x="1151" y="346"/>
                    <a:pt x="1267" y="370"/>
                  </a:cubicBezTo>
                  <a:cubicBezTo>
                    <a:pt x="1302" y="377"/>
                    <a:pt x="1338" y="380"/>
                    <a:pt x="1373" y="380"/>
                  </a:cubicBezTo>
                  <a:cubicBezTo>
                    <a:pt x="1449" y="380"/>
                    <a:pt x="1525" y="366"/>
                    <a:pt x="1598" y="349"/>
                  </a:cubicBezTo>
                  <a:cubicBezTo>
                    <a:pt x="1709" y="325"/>
                    <a:pt x="1818" y="302"/>
                    <a:pt x="1932" y="302"/>
                  </a:cubicBezTo>
                  <a:cubicBezTo>
                    <a:pt x="1947" y="302"/>
                    <a:pt x="1962" y="303"/>
                    <a:pt x="1977" y="304"/>
                  </a:cubicBezTo>
                  <a:cubicBezTo>
                    <a:pt x="2258" y="311"/>
                    <a:pt x="2540" y="342"/>
                    <a:pt x="2817" y="363"/>
                  </a:cubicBezTo>
                  <a:cubicBezTo>
                    <a:pt x="2820" y="364"/>
                    <a:pt x="2822" y="364"/>
                    <a:pt x="2824" y="364"/>
                  </a:cubicBezTo>
                  <a:cubicBezTo>
                    <a:pt x="2909" y="364"/>
                    <a:pt x="2906" y="230"/>
                    <a:pt x="2817" y="223"/>
                  </a:cubicBezTo>
                  <a:cubicBezTo>
                    <a:pt x="2550" y="202"/>
                    <a:pt x="2280" y="177"/>
                    <a:pt x="2009" y="163"/>
                  </a:cubicBezTo>
                  <a:cubicBezTo>
                    <a:pt x="1984" y="162"/>
                    <a:pt x="1960" y="161"/>
                    <a:pt x="1936" y="161"/>
                  </a:cubicBezTo>
                  <a:cubicBezTo>
                    <a:pt x="1839" y="161"/>
                    <a:pt x="1746" y="172"/>
                    <a:pt x="1650" y="195"/>
                  </a:cubicBezTo>
                  <a:cubicBezTo>
                    <a:pt x="1561" y="213"/>
                    <a:pt x="1466" y="241"/>
                    <a:pt x="1373" y="241"/>
                  </a:cubicBezTo>
                  <a:cubicBezTo>
                    <a:pt x="1341" y="241"/>
                    <a:pt x="1309" y="238"/>
                    <a:pt x="1278" y="230"/>
                  </a:cubicBezTo>
                  <a:cubicBezTo>
                    <a:pt x="1165" y="198"/>
                    <a:pt x="1088" y="93"/>
                    <a:pt x="983" y="47"/>
                  </a:cubicBezTo>
                  <a:cubicBezTo>
                    <a:pt x="908" y="13"/>
                    <a:pt x="826" y="1"/>
                    <a:pt x="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flipH="1">
              <a:off x="1747849" y="3697179"/>
              <a:ext cx="63048" cy="92935"/>
            </a:xfrm>
            <a:custGeom>
              <a:avLst/>
              <a:gdLst/>
              <a:ahLst/>
              <a:cxnLst/>
              <a:rect l="l" t="t" r="r" b="b"/>
              <a:pathLst>
                <a:path w="812" h="1197" extrusionOk="0">
                  <a:moveTo>
                    <a:pt x="607" y="142"/>
                  </a:moveTo>
                  <a:cubicBezTo>
                    <a:pt x="625" y="142"/>
                    <a:pt x="643" y="143"/>
                    <a:pt x="660" y="144"/>
                  </a:cubicBezTo>
                  <a:lnTo>
                    <a:pt x="660" y="144"/>
                  </a:lnTo>
                  <a:cubicBezTo>
                    <a:pt x="659" y="158"/>
                    <a:pt x="658" y="171"/>
                    <a:pt x="657" y="173"/>
                  </a:cubicBezTo>
                  <a:cubicBezTo>
                    <a:pt x="639" y="317"/>
                    <a:pt x="622" y="464"/>
                    <a:pt x="600" y="608"/>
                  </a:cubicBezTo>
                  <a:cubicBezTo>
                    <a:pt x="593" y="679"/>
                    <a:pt x="583" y="753"/>
                    <a:pt x="572" y="823"/>
                  </a:cubicBezTo>
                  <a:cubicBezTo>
                    <a:pt x="569" y="861"/>
                    <a:pt x="565" y="897"/>
                    <a:pt x="558" y="935"/>
                  </a:cubicBezTo>
                  <a:cubicBezTo>
                    <a:pt x="558" y="938"/>
                    <a:pt x="553" y="961"/>
                    <a:pt x="556" y="961"/>
                  </a:cubicBezTo>
                  <a:lnTo>
                    <a:pt x="556" y="961"/>
                  </a:lnTo>
                  <a:cubicBezTo>
                    <a:pt x="544" y="967"/>
                    <a:pt x="512" y="970"/>
                    <a:pt x="502" y="970"/>
                  </a:cubicBezTo>
                  <a:lnTo>
                    <a:pt x="175" y="1036"/>
                  </a:lnTo>
                  <a:lnTo>
                    <a:pt x="175" y="1036"/>
                  </a:lnTo>
                  <a:cubicBezTo>
                    <a:pt x="247" y="757"/>
                    <a:pt x="318" y="480"/>
                    <a:pt x="390" y="201"/>
                  </a:cubicBezTo>
                  <a:cubicBezTo>
                    <a:pt x="392" y="192"/>
                    <a:pt x="393" y="184"/>
                    <a:pt x="392" y="177"/>
                  </a:cubicBezTo>
                  <a:lnTo>
                    <a:pt x="392" y="177"/>
                  </a:lnTo>
                  <a:cubicBezTo>
                    <a:pt x="445" y="162"/>
                    <a:pt x="500" y="150"/>
                    <a:pt x="555" y="144"/>
                  </a:cubicBezTo>
                  <a:cubicBezTo>
                    <a:pt x="572" y="143"/>
                    <a:pt x="590" y="142"/>
                    <a:pt x="607" y="142"/>
                  </a:cubicBezTo>
                  <a:close/>
                  <a:moveTo>
                    <a:pt x="649" y="0"/>
                  </a:moveTo>
                  <a:cubicBezTo>
                    <a:pt x="622" y="0"/>
                    <a:pt x="595" y="3"/>
                    <a:pt x="572" y="4"/>
                  </a:cubicBezTo>
                  <a:cubicBezTo>
                    <a:pt x="484" y="7"/>
                    <a:pt x="397" y="25"/>
                    <a:pt x="309" y="57"/>
                  </a:cubicBezTo>
                  <a:cubicBezTo>
                    <a:pt x="267" y="71"/>
                    <a:pt x="255" y="111"/>
                    <a:pt x="265" y="144"/>
                  </a:cubicBezTo>
                  <a:lnTo>
                    <a:pt x="265" y="144"/>
                  </a:lnTo>
                  <a:cubicBezTo>
                    <a:pt x="261" y="150"/>
                    <a:pt x="258" y="157"/>
                    <a:pt x="256" y="166"/>
                  </a:cubicBezTo>
                  <a:cubicBezTo>
                    <a:pt x="175" y="478"/>
                    <a:pt x="94" y="795"/>
                    <a:pt x="13" y="1107"/>
                  </a:cubicBezTo>
                  <a:cubicBezTo>
                    <a:pt x="1" y="1159"/>
                    <a:pt x="41" y="1196"/>
                    <a:pt x="86" y="1196"/>
                  </a:cubicBezTo>
                  <a:cubicBezTo>
                    <a:pt x="90" y="1196"/>
                    <a:pt x="94" y="1196"/>
                    <a:pt x="98" y="1195"/>
                  </a:cubicBezTo>
                  <a:lnTo>
                    <a:pt x="379" y="1139"/>
                  </a:lnTo>
                  <a:cubicBezTo>
                    <a:pt x="428" y="1129"/>
                    <a:pt x="474" y="1122"/>
                    <a:pt x="520" y="1111"/>
                  </a:cubicBezTo>
                  <a:cubicBezTo>
                    <a:pt x="555" y="1104"/>
                    <a:pt x="593" y="1100"/>
                    <a:pt x="625" y="1086"/>
                  </a:cubicBezTo>
                  <a:cubicBezTo>
                    <a:pt x="706" y="1044"/>
                    <a:pt x="699" y="942"/>
                    <a:pt x="709" y="865"/>
                  </a:cubicBezTo>
                  <a:cubicBezTo>
                    <a:pt x="720" y="774"/>
                    <a:pt x="734" y="679"/>
                    <a:pt x="745" y="587"/>
                  </a:cubicBezTo>
                  <a:cubicBezTo>
                    <a:pt x="755" y="496"/>
                    <a:pt x="769" y="405"/>
                    <a:pt x="780" y="313"/>
                  </a:cubicBezTo>
                  <a:cubicBezTo>
                    <a:pt x="787" y="267"/>
                    <a:pt x="794" y="218"/>
                    <a:pt x="797" y="173"/>
                  </a:cubicBezTo>
                  <a:cubicBezTo>
                    <a:pt x="804" y="134"/>
                    <a:pt x="811" y="95"/>
                    <a:pt x="790" y="60"/>
                  </a:cubicBezTo>
                  <a:cubicBezTo>
                    <a:pt x="764" y="10"/>
                    <a:pt x="706" y="0"/>
                    <a:pt x="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flipH="1">
              <a:off x="1688375" y="3699043"/>
              <a:ext cx="54119" cy="108774"/>
            </a:xfrm>
            <a:custGeom>
              <a:avLst/>
              <a:gdLst/>
              <a:ahLst/>
              <a:cxnLst/>
              <a:rect l="l" t="t" r="r" b="b"/>
              <a:pathLst>
                <a:path w="697" h="1401" extrusionOk="0">
                  <a:moveTo>
                    <a:pt x="257" y="153"/>
                  </a:moveTo>
                  <a:cubicBezTo>
                    <a:pt x="262" y="154"/>
                    <a:pt x="266" y="155"/>
                    <a:pt x="271" y="156"/>
                  </a:cubicBezTo>
                  <a:cubicBezTo>
                    <a:pt x="335" y="159"/>
                    <a:pt x="401" y="170"/>
                    <a:pt x="465" y="184"/>
                  </a:cubicBezTo>
                  <a:cubicBezTo>
                    <a:pt x="486" y="191"/>
                    <a:pt x="510" y="201"/>
                    <a:pt x="531" y="201"/>
                  </a:cubicBezTo>
                  <a:cubicBezTo>
                    <a:pt x="540" y="208"/>
                    <a:pt x="546" y="211"/>
                    <a:pt x="551" y="211"/>
                  </a:cubicBezTo>
                  <a:cubicBezTo>
                    <a:pt x="553" y="211"/>
                    <a:pt x="555" y="210"/>
                    <a:pt x="556" y="208"/>
                  </a:cubicBezTo>
                  <a:lnTo>
                    <a:pt x="556" y="208"/>
                  </a:lnTo>
                  <a:cubicBezTo>
                    <a:pt x="556" y="219"/>
                    <a:pt x="555" y="229"/>
                    <a:pt x="552" y="240"/>
                  </a:cubicBezTo>
                  <a:cubicBezTo>
                    <a:pt x="549" y="359"/>
                    <a:pt x="542" y="479"/>
                    <a:pt x="535" y="598"/>
                  </a:cubicBezTo>
                  <a:cubicBezTo>
                    <a:pt x="525" y="818"/>
                    <a:pt x="513" y="1037"/>
                    <a:pt x="503" y="1256"/>
                  </a:cubicBezTo>
                  <a:lnTo>
                    <a:pt x="250" y="1256"/>
                  </a:lnTo>
                  <a:cubicBezTo>
                    <a:pt x="231" y="1256"/>
                    <a:pt x="206" y="1253"/>
                    <a:pt x="184" y="1253"/>
                  </a:cubicBezTo>
                  <a:cubicBezTo>
                    <a:pt x="172" y="1253"/>
                    <a:pt x="161" y="1253"/>
                    <a:pt x="152" y="1256"/>
                  </a:cubicBezTo>
                  <a:lnTo>
                    <a:pt x="143" y="1256"/>
                  </a:lnTo>
                  <a:cubicBezTo>
                    <a:pt x="143" y="1245"/>
                    <a:pt x="143" y="1234"/>
                    <a:pt x="145" y="1228"/>
                  </a:cubicBezTo>
                  <a:cubicBezTo>
                    <a:pt x="145" y="1196"/>
                    <a:pt x="148" y="1161"/>
                    <a:pt x="152" y="1129"/>
                  </a:cubicBezTo>
                  <a:cubicBezTo>
                    <a:pt x="159" y="1055"/>
                    <a:pt x="166" y="982"/>
                    <a:pt x="173" y="908"/>
                  </a:cubicBezTo>
                  <a:cubicBezTo>
                    <a:pt x="198" y="655"/>
                    <a:pt x="226" y="403"/>
                    <a:pt x="257" y="153"/>
                  </a:cubicBezTo>
                  <a:close/>
                  <a:moveTo>
                    <a:pt x="209" y="1"/>
                  </a:moveTo>
                  <a:cubicBezTo>
                    <a:pt x="174" y="1"/>
                    <a:pt x="136" y="23"/>
                    <a:pt x="131" y="68"/>
                  </a:cubicBezTo>
                  <a:cubicBezTo>
                    <a:pt x="88" y="388"/>
                    <a:pt x="53" y="711"/>
                    <a:pt x="22" y="1031"/>
                  </a:cubicBezTo>
                  <a:cubicBezTo>
                    <a:pt x="15" y="1108"/>
                    <a:pt x="1" y="1185"/>
                    <a:pt x="1" y="1263"/>
                  </a:cubicBezTo>
                  <a:cubicBezTo>
                    <a:pt x="1" y="1326"/>
                    <a:pt x="25" y="1379"/>
                    <a:pt x="92" y="1393"/>
                  </a:cubicBezTo>
                  <a:cubicBezTo>
                    <a:pt x="122" y="1398"/>
                    <a:pt x="153" y="1400"/>
                    <a:pt x="184" y="1400"/>
                  </a:cubicBezTo>
                  <a:cubicBezTo>
                    <a:pt x="232" y="1400"/>
                    <a:pt x="280" y="1396"/>
                    <a:pt x="324" y="1396"/>
                  </a:cubicBezTo>
                  <a:lnTo>
                    <a:pt x="570" y="1396"/>
                  </a:lnTo>
                  <a:cubicBezTo>
                    <a:pt x="609" y="1396"/>
                    <a:pt x="637" y="1361"/>
                    <a:pt x="637" y="1326"/>
                  </a:cubicBezTo>
                  <a:cubicBezTo>
                    <a:pt x="654" y="1038"/>
                    <a:pt x="668" y="750"/>
                    <a:pt x="682" y="461"/>
                  </a:cubicBezTo>
                  <a:lnTo>
                    <a:pt x="693" y="251"/>
                  </a:lnTo>
                  <a:cubicBezTo>
                    <a:pt x="697" y="198"/>
                    <a:pt x="697" y="145"/>
                    <a:pt x="654" y="106"/>
                  </a:cubicBezTo>
                  <a:cubicBezTo>
                    <a:pt x="612" y="68"/>
                    <a:pt x="531" y="57"/>
                    <a:pt x="479" y="43"/>
                  </a:cubicBezTo>
                  <a:cubicBezTo>
                    <a:pt x="408" y="29"/>
                    <a:pt x="342" y="19"/>
                    <a:pt x="271" y="15"/>
                  </a:cubicBezTo>
                  <a:cubicBezTo>
                    <a:pt x="269" y="15"/>
                    <a:pt x="267" y="15"/>
                    <a:pt x="265" y="15"/>
                  </a:cubicBezTo>
                  <a:cubicBezTo>
                    <a:pt x="260" y="15"/>
                    <a:pt x="256" y="15"/>
                    <a:pt x="253" y="16"/>
                  </a:cubicBezTo>
                  <a:lnTo>
                    <a:pt x="253" y="16"/>
                  </a:lnTo>
                  <a:cubicBezTo>
                    <a:pt x="241" y="6"/>
                    <a:pt x="226"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flipH="1">
              <a:off x="1605996" y="3701450"/>
              <a:ext cx="56293" cy="98836"/>
            </a:xfrm>
            <a:custGeom>
              <a:avLst/>
              <a:gdLst/>
              <a:ahLst/>
              <a:cxnLst/>
              <a:rect l="l" t="t" r="r" b="b"/>
              <a:pathLst>
                <a:path w="725" h="1273" extrusionOk="0">
                  <a:moveTo>
                    <a:pt x="329" y="1"/>
                  </a:moveTo>
                  <a:cubicBezTo>
                    <a:pt x="251" y="1"/>
                    <a:pt x="220" y="125"/>
                    <a:pt x="303" y="135"/>
                  </a:cubicBezTo>
                  <a:cubicBezTo>
                    <a:pt x="363" y="146"/>
                    <a:pt x="419" y="156"/>
                    <a:pt x="479" y="163"/>
                  </a:cubicBezTo>
                  <a:cubicBezTo>
                    <a:pt x="511" y="167"/>
                    <a:pt x="539" y="170"/>
                    <a:pt x="567" y="177"/>
                  </a:cubicBezTo>
                  <a:cubicBezTo>
                    <a:pt x="571" y="177"/>
                    <a:pt x="575" y="178"/>
                    <a:pt x="579" y="178"/>
                  </a:cubicBezTo>
                  <a:lnTo>
                    <a:pt x="579" y="178"/>
                  </a:lnTo>
                  <a:cubicBezTo>
                    <a:pt x="579" y="181"/>
                    <a:pt x="580" y="184"/>
                    <a:pt x="581" y="188"/>
                  </a:cubicBezTo>
                  <a:cubicBezTo>
                    <a:pt x="570" y="209"/>
                    <a:pt x="577" y="251"/>
                    <a:pt x="574" y="276"/>
                  </a:cubicBezTo>
                  <a:cubicBezTo>
                    <a:pt x="574" y="304"/>
                    <a:pt x="570" y="335"/>
                    <a:pt x="567" y="364"/>
                  </a:cubicBezTo>
                  <a:cubicBezTo>
                    <a:pt x="563" y="416"/>
                    <a:pt x="560" y="466"/>
                    <a:pt x="556" y="518"/>
                  </a:cubicBezTo>
                  <a:cubicBezTo>
                    <a:pt x="549" y="634"/>
                    <a:pt x="539" y="754"/>
                    <a:pt x="525" y="870"/>
                  </a:cubicBezTo>
                  <a:cubicBezTo>
                    <a:pt x="521" y="929"/>
                    <a:pt x="514" y="989"/>
                    <a:pt x="507" y="1049"/>
                  </a:cubicBezTo>
                  <a:cubicBezTo>
                    <a:pt x="504" y="1069"/>
                    <a:pt x="494" y="1106"/>
                    <a:pt x="496" y="1131"/>
                  </a:cubicBezTo>
                  <a:lnTo>
                    <a:pt x="496" y="1131"/>
                  </a:lnTo>
                  <a:lnTo>
                    <a:pt x="482" y="1130"/>
                  </a:lnTo>
                  <a:cubicBezTo>
                    <a:pt x="426" y="1130"/>
                    <a:pt x="373" y="1126"/>
                    <a:pt x="317" y="1126"/>
                  </a:cubicBezTo>
                  <a:cubicBezTo>
                    <a:pt x="289" y="1123"/>
                    <a:pt x="261" y="1123"/>
                    <a:pt x="229" y="1123"/>
                  </a:cubicBezTo>
                  <a:cubicBezTo>
                    <a:pt x="212" y="1120"/>
                    <a:pt x="190" y="1116"/>
                    <a:pt x="169" y="1116"/>
                  </a:cubicBezTo>
                  <a:cubicBezTo>
                    <a:pt x="161" y="1116"/>
                    <a:pt x="152" y="1117"/>
                    <a:pt x="144" y="1119"/>
                  </a:cubicBezTo>
                  <a:lnTo>
                    <a:pt x="144" y="1119"/>
                  </a:lnTo>
                  <a:cubicBezTo>
                    <a:pt x="145" y="1108"/>
                    <a:pt x="145" y="1097"/>
                    <a:pt x="145" y="1088"/>
                  </a:cubicBezTo>
                  <a:cubicBezTo>
                    <a:pt x="149" y="1060"/>
                    <a:pt x="149" y="1028"/>
                    <a:pt x="152" y="1000"/>
                  </a:cubicBezTo>
                  <a:cubicBezTo>
                    <a:pt x="156" y="944"/>
                    <a:pt x="159" y="887"/>
                    <a:pt x="163" y="831"/>
                  </a:cubicBezTo>
                  <a:cubicBezTo>
                    <a:pt x="180" y="596"/>
                    <a:pt x="194" y="360"/>
                    <a:pt x="212" y="125"/>
                  </a:cubicBezTo>
                  <a:cubicBezTo>
                    <a:pt x="214" y="79"/>
                    <a:pt x="181" y="57"/>
                    <a:pt x="147" y="57"/>
                  </a:cubicBezTo>
                  <a:cubicBezTo>
                    <a:pt x="111" y="57"/>
                    <a:pt x="75" y="80"/>
                    <a:pt x="71" y="125"/>
                  </a:cubicBezTo>
                  <a:cubicBezTo>
                    <a:pt x="54" y="353"/>
                    <a:pt x="40" y="578"/>
                    <a:pt x="26" y="806"/>
                  </a:cubicBezTo>
                  <a:cubicBezTo>
                    <a:pt x="19" y="915"/>
                    <a:pt x="1" y="1031"/>
                    <a:pt x="4" y="1140"/>
                  </a:cubicBezTo>
                  <a:cubicBezTo>
                    <a:pt x="4" y="1260"/>
                    <a:pt x="117" y="1256"/>
                    <a:pt x="208" y="1260"/>
                  </a:cubicBezTo>
                  <a:cubicBezTo>
                    <a:pt x="293" y="1263"/>
                    <a:pt x="380" y="1272"/>
                    <a:pt x="466" y="1272"/>
                  </a:cubicBezTo>
                  <a:cubicBezTo>
                    <a:pt x="487" y="1272"/>
                    <a:pt x="508" y="1272"/>
                    <a:pt x="528" y="1270"/>
                  </a:cubicBezTo>
                  <a:cubicBezTo>
                    <a:pt x="637" y="1267"/>
                    <a:pt x="637" y="1154"/>
                    <a:pt x="644" y="1070"/>
                  </a:cubicBezTo>
                  <a:cubicBezTo>
                    <a:pt x="669" y="845"/>
                    <a:pt x="690" y="620"/>
                    <a:pt x="707" y="395"/>
                  </a:cubicBezTo>
                  <a:cubicBezTo>
                    <a:pt x="711" y="332"/>
                    <a:pt x="714" y="272"/>
                    <a:pt x="718" y="209"/>
                  </a:cubicBezTo>
                  <a:cubicBezTo>
                    <a:pt x="721" y="160"/>
                    <a:pt x="725" y="111"/>
                    <a:pt x="686" y="72"/>
                  </a:cubicBezTo>
                  <a:cubicBezTo>
                    <a:pt x="651" y="37"/>
                    <a:pt x="588" y="37"/>
                    <a:pt x="539" y="30"/>
                  </a:cubicBezTo>
                  <a:cubicBezTo>
                    <a:pt x="472" y="23"/>
                    <a:pt x="405" y="12"/>
                    <a:pt x="342" y="2"/>
                  </a:cubicBezTo>
                  <a:cubicBezTo>
                    <a:pt x="338" y="1"/>
                    <a:pt x="333" y="1"/>
                    <a:pt x="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flipH="1">
              <a:off x="1574545" y="3747181"/>
              <a:ext cx="249396" cy="96895"/>
            </a:xfrm>
            <a:custGeom>
              <a:avLst/>
              <a:gdLst/>
              <a:ahLst/>
              <a:cxnLst/>
              <a:rect l="l" t="t" r="r" b="b"/>
              <a:pathLst>
                <a:path w="3212" h="1248" extrusionOk="0">
                  <a:moveTo>
                    <a:pt x="836" y="1"/>
                  </a:moveTo>
                  <a:cubicBezTo>
                    <a:pt x="820" y="1"/>
                    <a:pt x="803" y="7"/>
                    <a:pt x="790" y="21"/>
                  </a:cubicBezTo>
                  <a:cubicBezTo>
                    <a:pt x="572" y="249"/>
                    <a:pt x="329" y="446"/>
                    <a:pt x="62" y="615"/>
                  </a:cubicBezTo>
                  <a:cubicBezTo>
                    <a:pt x="0" y="656"/>
                    <a:pt x="39" y="746"/>
                    <a:pt x="99" y="746"/>
                  </a:cubicBezTo>
                  <a:cubicBezTo>
                    <a:pt x="110" y="746"/>
                    <a:pt x="123" y="742"/>
                    <a:pt x="136" y="734"/>
                  </a:cubicBezTo>
                  <a:cubicBezTo>
                    <a:pt x="380" y="580"/>
                    <a:pt x="608" y="399"/>
                    <a:pt x="817" y="194"/>
                  </a:cubicBezTo>
                  <a:lnTo>
                    <a:pt x="817" y="194"/>
                  </a:lnTo>
                  <a:cubicBezTo>
                    <a:pt x="961" y="513"/>
                    <a:pt x="1187" y="780"/>
                    <a:pt x="1482" y="973"/>
                  </a:cubicBezTo>
                  <a:cubicBezTo>
                    <a:pt x="1492" y="979"/>
                    <a:pt x="1503" y="982"/>
                    <a:pt x="1513" y="982"/>
                  </a:cubicBezTo>
                  <a:cubicBezTo>
                    <a:pt x="1532" y="982"/>
                    <a:pt x="1551" y="974"/>
                    <a:pt x="1566" y="963"/>
                  </a:cubicBezTo>
                  <a:cubicBezTo>
                    <a:pt x="1761" y="796"/>
                    <a:pt x="1955" y="629"/>
                    <a:pt x="2150" y="465"/>
                  </a:cubicBezTo>
                  <a:lnTo>
                    <a:pt x="2150" y="465"/>
                  </a:lnTo>
                  <a:cubicBezTo>
                    <a:pt x="2220" y="602"/>
                    <a:pt x="2367" y="691"/>
                    <a:pt x="2487" y="783"/>
                  </a:cubicBezTo>
                  <a:cubicBezTo>
                    <a:pt x="2684" y="934"/>
                    <a:pt x="2884" y="1086"/>
                    <a:pt x="3081" y="1233"/>
                  </a:cubicBezTo>
                  <a:cubicBezTo>
                    <a:pt x="3094" y="1243"/>
                    <a:pt x="3107" y="1248"/>
                    <a:pt x="3120" y="1248"/>
                  </a:cubicBezTo>
                  <a:cubicBezTo>
                    <a:pt x="3175" y="1248"/>
                    <a:pt x="3212" y="1157"/>
                    <a:pt x="3151" y="1114"/>
                  </a:cubicBezTo>
                  <a:cubicBezTo>
                    <a:pt x="2979" y="984"/>
                    <a:pt x="2810" y="854"/>
                    <a:pt x="2638" y="724"/>
                  </a:cubicBezTo>
                  <a:cubicBezTo>
                    <a:pt x="2501" y="622"/>
                    <a:pt x="2287" y="509"/>
                    <a:pt x="2248" y="330"/>
                  </a:cubicBezTo>
                  <a:cubicBezTo>
                    <a:pt x="2242" y="296"/>
                    <a:pt x="2213" y="280"/>
                    <a:pt x="2183" y="280"/>
                  </a:cubicBezTo>
                  <a:cubicBezTo>
                    <a:pt x="2165" y="280"/>
                    <a:pt x="2146" y="286"/>
                    <a:pt x="2132" y="298"/>
                  </a:cubicBezTo>
                  <a:cubicBezTo>
                    <a:pt x="1925" y="472"/>
                    <a:pt x="1719" y="649"/>
                    <a:pt x="1512" y="826"/>
                  </a:cubicBezTo>
                  <a:lnTo>
                    <a:pt x="1512" y="826"/>
                  </a:lnTo>
                  <a:cubicBezTo>
                    <a:pt x="1237" y="634"/>
                    <a:pt x="1026" y="364"/>
                    <a:pt x="906" y="52"/>
                  </a:cubicBezTo>
                  <a:cubicBezTo>
                    <a:pt x="894" y="21"/>
                    <a:pt x="86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flipH="1">
              <a:off x="1406996" y="3717910"/>
              <a:ext cx="106529" cy="95808"/>
            </a:xfrm>
            <a:custGeom>
              <a:avLst/>
              <a:gdLst/>
              <a:ahLst/>
              <a:cxnLst/>
              <a:rect l="l" t="t" r="r" b="b"/>
              <a:pathLst>
                <a:path w="1372" h="1234" extrusionOk="0">
                  <a:moveTo>
                    <a:pt x="725" y="143"/>
                  </a:moveTo>
                  <a:cubicBezTo>
                    <a:pt x="734" y="143"/>
                    <a:pt x="744" y="143"/>
                    <a:pt x="753" y="143"/>
                  </a:cubicBezTo>
                  <a:lnTo>
                    <a:pt x="753" y="143"/>
                  </a:lnTo>
                  <a:cubicBezTo>
                    <a:pt x="760" y="149"/>
                    <a:pt x="770" y="153"/>
                    <a:pt x="781" y="155"/>
                  </a:cubicBezTo>
                  <a:cubicBezTo>
                    <a:pt x="886" y="173"/>
                    <a:pt x="971" y="268"/>
                    <a:pt x="1044" y="338"/>
                  </a:cubicBezTo>
                  <a:cubicBezTo>
                    <a:pt x="1122" y="408"/>
                    <a:pt x="1195" y="493"/>
                    <a:pt x="1217" y="601"/>
                  </a:cubicBezTo>
                  <a:cubicBezTo>
                    <a:pt x="1262" y="805"/>
                    <a:pt x="1090" y="999"/>
                    <a:pt x="911" y="1062"/>
                  </a:cubicBezTo>
                  <a:cubicBezTo>
                    <a:pt x="848" y="1083"/>
                    <a:pt x="784" y="1093"/>
                    <a:pt x="720" y="1093"/>
                  </a:cubicBezTo>
                  <a:cubicBezTo>
                    <a:pt x="571" y="1093"/>
                    <a:pt x="424" y="1038"/>
                    <a:pt x="313" y="932"/>
                  </a:cubicBezTo>
                  <a:cubicBezTo>
                    <a:pt x="239" y="858"/>
                    <a:pt x="162" y="753"/>
                    <a:pt x="159" y="644"/>
                  </a:cubicBezTo>
                  <a:cubicBezTo>
                    <a:pt x="155" y="542"/>
                    <a:pt x="215" y="429"/>
                    <a:pt x="278" y="352"/>
                  </a:cubicBezTo>
                  <a:cubicBezTo>
                    <a:pt x="392" y="214"/>
                    <a:pt x="556" y="143"/>
                    <a:pt x="725" y="143"/>
                  </a:cubicBezTo>
                  <a:close/>
                  <a:moveTo>
                    <a:pt x="726" y="0"/>
                  </a:moveTo>
                  <a:cubicBezTo>
                    <a:pt x="533" y="0"/>
                    <a:pt x="343" y="76"/>
                    <a:pt x="208" y="218"/>
                  </a:cubicBezTo>
                  <a:cubicBezTo>
                    <a:pt x="120" y="313"/>
                    <a:pt x="50" y="433"/>
                    <a:pt x="25" y="563"/>
                  </a:cubicBezTo>
                  <a:cubicBezTo>
                    <a:pt x="0" y="703"/>
                    <a:pt x="57" y="837"/>
                    <a:pt x="145" y="949"/>
                  </a:cubicBezTo>
                  <a:cubicBezTo>
                    <a:pt x="282" y="1130"/>
                    <a:pt x="496" y="1233"/>
                    <a:pt x="721" y="1233"/>
                  </a:cubicBezTo>
                  <a:cubicBezTo>
                    <a:pt x="768" y="1233"/>
                    <a:pt x="815" y="1229"/>
                    <a:pt x="862" y="1220"/>
                  </a:cubicBezTo>
                  <a:cubicBezTo>
                    <a:pt x="1118" y="1167"/>
                    <a:pt x="1347" y="956"/>
                    <a:pt x="1364" y="682"/>
                  </a:cubicBezTo>
                  <a:cubicBezTo>
                    <a:pt x="1371" y="535"/>
                    <a:pt x="1297" y="401"/>
                    <a:pt x="1199" y="292"/>
                  </a:cubicBezTo>
                  <a:cubicBezTo>
                    <a:pt x="1147" y="237"/>
                    <a:pt x="1092" y="188"/>
                    <a:pt x="1033" y="140"/>
                  </a:cubicBezTo>
                  <a:lnTo>
                    <a:pt x="1033" y="140"/>
                  </a:lnTo>
                  <a:cubicBezTo>
                    <a:pt x="1041" y="106"/>
                    <a:pt x="1029" y="65"/>
                    <a:pt x="988" y="50"/>
                  </a:cubicBezTo>
                  <a:cubicBezTo>
                    <a:pt x="904" y="16"/>
                    <a:pt x="81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flipH="1">
              <a:off x="1422294" y="3727537"/>
              <a:ext cx="53032" cy="72438"/>
            </a:xfrm>
            <a:custGeom>
              <a:avLst/>
              <a:gdLst/>
              <a:ahLst/>
              <a:cxnLst/>
              <a:rect l="l" t="t" r="r" b="b"/>
              <a:pathLst>
                <a:path w="683" h="933" extrusionOk="0">
                  <a:moveTo>
                    <a:pt x="74" y="0"/>
                  </a:moveTo>
                  <a:cubicBezTo>
                    <a:pt x="68" y="0"/>
                    <a:pt x="62" y="1"/>
                    <a:pt x="57" y="3"/>
                  </a:cubicBezTo>
                  <a:cubicBezTo>
                    <a:pt x="15" y="14"/>
                    <a:pt x="1" y="52"/>
                    <a:pt x="8" y="87"/>
                  </a:cubicBezTo>
                  <a:cubicBezTo>
                    <a:pt x="50" y="354"/>
                    <a:pt x="88" y="618"/>
                    <a:pt x="131" y="882"/>
                  </a:cubicBezTo>
                  <a:cubicBezTo>
                    <a:pt x="136" y="917"/>
                    <a:pt x="164" y="933"/>
                    <a:pt x="193" y="933"/>
                  </a:cubicBezTo>
                  <a:cubicBezTo>
                    <a:pt x="219" y="933"/>
                    <a:pt x="246" y="921"/>
                    <a:pt x="261" y="899"/>
                  </a:cubicBezTo>
                  <a:cubicBezTo>
                    <a:pt x="412" y="674"/>
                    <a:pt x="549" y="439"/>
                    <a:pt x="668" y="193"/>
                  </a:cubicBezTo>
                  <a:cubicBezTo>
                    <a:pt x="682" y="158"/>
                    <a:pt x="675" y="115"/>
                    <a:pt x="644" y="94"/>
                  </a:cubicBezTo>
                  <a:cubicBezTo>
                    <a:pt x="633" y="89"/>
                    <a:pt x="621" y="86"/>
                    <a:pt x="609" y="86"/>
                  </a:cubicBezTo>
                  <a:cubicBezTo>
                    <a:pt x="583" y="86"/>
                    <a:pt x="557" y="98"/>
                    <a:pt x="545" y="119"/>
                  </a:cubicBezTo>
                  <a:cubicBezTo>
                    <a:pt x="456" y="309"/>
                    <a:pt x="353" y="495"/>
                    <a:pt x="240" y="674"/>
                  </a:cubicBezTo>
                  <a:lnTo>
                    <a:pt x="240" y="674"/>
                  </a:lnTo>
                  <a:cubicBezTo>
                    <a:pt x="207" y="465"/>
                    <a:pt x="174" y="259"/>
                    <a:pt x="141" y="52"/>
                  </a:cubicBezTo>
                  <a:cubicBezTo>
                    <a:pt x="135" y="20"/>
                    <a:pt x="103" y="0"/>
                    <a:pt x="74" y="0"/>
                  </a:cubicBezTo>
                  <a:close/>
                </a:path>
              </a:pathLst>
            </a:custGeom>
            <a:solidFill>
              <a:srgbClr val="77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flipH="1">
              <a:off x="1429981" y="3727149"/>
              <a:ext cx="38201" cy="56755"/>
            </a:xfrm>
            <a:custGeom>
              <a:avLst/>
              <a:gdLst/>
              <a:ahLst/>
              <a:cxnLst/>
              <a:rect l="l" t="t" r="r" b="b"/>
              <a:pathLst>
                <a:path w="492" h="731" extrusionOk="0">
                  <a:moveTo>
                    <a:pt x="232" y="152"/>
                  </a:moveTo>
                  <a:lnTo>
                    <a:pt x="232" y="152"/>
                  </a:lnTo>
                  <a:cubicBezTo>
                    <a:pt x="247" y="154"/>
                    <a:pt x="263" y="155"/>
                    <a:pt x="279" y="157"/>
                  </a:cubicBezTo>
                  <a:lnTo>
                    <a:pt x="279" y="157"/>
                  </a:lnTo>
                  <a:cubicBezTo>
                    <a:pt x="263" y="182"/>
                    <a:pt x="248" y="207"/>
                    <a:pt x="232" y="232"/>
                  </a:cubicBezTo>
                  <a:lnTo>
                    <a:pt x="232" y="232"/>
                  </a:lnTo>
                  <a:cubicBezTo>
                    <a:pt x="232" y="207"/>
                    <a:pt x="232" y="183"/>
                    <a:pt x="232" y="159"/>
                  </a:cubicBezTo>
                  <a:cubicBezTo>
                    <a:pt x="232" y="157"/>
                    <a:pt x="232" y="155"/>
                    <a:pt x="232" y="152"/>
                  </a:cubicBezTo>
                  <a:close/>
                  <a:moveTo>
                    <a:pt x="90" y="1"/>
                  </a:moveTo>
                  <a:cubicBezTo>
                    <a:pt x="57" y="1"/>
                    <a:pt x="24" y="38"/>
                    <a:pt x="24" y="71"/>
                  </a:cubicBezTo>
                  <a:cubicBezTo>
                    <a:pt x="25" y="81"/>
                    <a:pt x="25" y="91"/>
                    <a:pt x="25" y="101"/>
                  </a:cubicBezTo>
                  <a:lnTo>
                    <a:pt x="25" y="101"/>
                  </a:lnTo>
                  <a:cubicBezTo>
                    <a:pt x="8" y="168"/>
                    <a:pt x="1" y="238"/>
                    <a:pt x="7" y="310"/>
                  </a:cubicBezTo>
                  <a:cubicBezTo>
                    <a:pt x="7" y="338"/>
                    <a:pt x="26" y="366"/>
                    <a:pt x="54" y="375"/>
                  </a:cubicBezTo>
                  <a:lnTo>
                    <a:pt x="54" y="375"/>
                  </a:lnTo>
                  <a:cubicBezTo>
                    <a:pt x="54" y="403"/>
                    <a:pt x="56" y="432"/>
                    <a:pt x="60" y="461"/>
                  </a:cubicBezTo>
                  <a:lnTo>
                    <a:pt x="60" y="461"/>
                  </a:lnTo>
                  <a:cubicBezTo>
                    <a:pt x="60" y="462"/>
                    <a:pt x="60" y="464"/>
                    <a:pt x="60" y="465"/>
                  </a:cubicBezTo>
                  <a:cubicBezTo>
                    <a:pt x="60" y="465"/>
                    <a:pt x="60" y="465"/>
                    <a:pt x="60" y="465"/>
                  </a:cubicBezTo>
                  <a:lnTo>
                    <a:pt x="60" y="465"/>
                  </a:lnTo>
                  <a:cubicBezTo>
                    <a:pt x="61" y="472"/>
                    <a:pt x="62" y="479"/>
                    <a:pt x="63" y="486"/>
                  </a:cubicBezTo>
                  <a:cubicBezTo>
                    <a:pt x="65" y="504"/>
                    <a:pt x="76" y="518"/>
                    <a:pt x="91" y="526"/>
                  </a:cubicBezTo>
                  <a:lnTo>
                    <a:pt x="91" y="526"/>
                  </a:lnTo>
                  <a:cubicBezTo>
                    <a:pt x="91" y="571"/>
                    <a:pt x="91" y="617"/>
                    <a:pt x="91" y="662"/>
                  </a:cubicBezTo>
                  <a:cubicBezTo>
                    <a:pt x="91" y="707"/>
                    <a:pt x="126" y="730"/>
                    <a:pt x="162" y="730"/>
                  </a:cubicBezTo>
                  <a:cubicBezTo>
                    <a:pt x="197" y="730"/>
                    <a:pt x="232" y="707"/>
                    <a:pt x="232" y="662"/>
                  </a:cubicBezTo>
                  <a:cubicBezTo>
                    <a:pt x="232" y="587"/>
                    <a:pt x="232" y="513"/>
                    <a:pt x="232" y="439"/>
                  </a:cubicBezTo>
                  <a:lnTo>
                    <a:pt x="232" y="439"/>
                  </a:lnTo>
                  <a:cubicBezTo>
                    <a:pt x="238" y="441"/>
                    <a:pt x="244" y="442"/>
                    <a:pt x="250" y="442"/>
                  </a:cubicBezTo>
                  <a:cubicBezTo>
                    <a:pt x="262" y="442"/>
                    <a:pt x="274" y="438"/>
                    <a:pt x="285" y="430"/>
                  </a:cubicBezTo>
                  <a:cubicBezTo>
                    <a:pt x="297" y="421"/>
                    <a:pt x="309" y="411"/>
                    <a:pt x="322" y="401"/>
                  </a:cubicBezTo>
                  <a:lnTo>
                    <a:pt x="322" y="401"/>
                  </a:lnTo>
                  <a:cubicBezTo>
                    <a:pt x="345" y="392"/>
                    <a:pt x="367" y="381"/>
                    <a:pt x="390" y="370"/>
                  </a:cubicBezTo>
                  <a:cubicBezTo>
                    <a:pt x="445" y="347"/>
                    <a:pt x="431" y="274"/>
                    <a:pt x="387" y="249"/>
                  </a:cubicBezTo>
                  <a:lnTo>
                    <a:pt x="387" y="249"/>
                  </a:lnTo>
                  <a:cubicBezTo>
                    <a:pt x="412" y="210"/>
                    <a:pt x="436" y="172"/>
                    <a:pt x="460" y="135"/>
                  </a:cubicBezTo>
                  <a:cubicBezTo>
                    <a:pt x="492" y="85"/>
                    <a:pt x="450" y="33"/>
                    <a:pt x="401" y="26"/>
                  </a:cubicBezTo>
                  <a:cubicBezTo>
                    <a:pt x="299" y="19"/>
                    <a:pt x="197" y="8"/>
                    <a:pt x="95" y="1"/>
                  </a:cubicBezTo>
                  <a:cubicBezTo>
                    <a:pt x="93" y="1"/>
                    <a:pt x="92" y="1"/>
                    <a:pt x="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flipH="1">
              <a:off x="1451253" y="3853240"/>
              <a:ext cx="113051" cy="14596"/>
            </a:xfrm>
            <a:custGeom>
              <a:avLst/>
              <a:gdLst/>
              <a:ahLst/>
              <a:cxnLst/>
              <a:rect l="l" t="t" r="r" b="b"/>
              <a:pathLst>
                <a:path w="1456" h="188" extrusionOk="0">
                  <a:moveTo>
                    <a:pt x="92" y="1"/>
                  </a:moveTo>
                  <a:cubicBezTo>
                    <a:pt x="1" y="1"/>
                    <a:pt x="1" y="138"/>
                    <a:pt x="92" y="141"/>
                  </a:cubicBezTo>
                  <a:cubicBezTo>
                    <a:pt x="517" y="148"/>
                    <a:pt x="943" y="162"/>
                    <a:pt x="1368" y="187"/>
                  </a:cubicBezTo>
                  <a:cubicBezTo>
                    <a:pt x="1369" y="187"/>
                    <a:pt x="1370" y="187"/>
                    <a:pt x="1371" y="187"/>
                  </a:cubicBezTo>
                  <a:cubicBezTo>
                    <a:pt x="1456" y="187"/>
                    <a:pt x="1455" y="50"/>
                    <a:pt x="1368" y="46"/>
                  </a:cubicBezTo>
                  <a:cubicBezTo>
                    <a:pt x="943" y="22"/>
                    <a:pt x="517" y="8"/>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flipH="1">
              <a:off x="1455290" y="3887170"/>
              <a:ext cx="114449" cy="13665"/>
            </a:xfrm>
            <a:custGeom>
              <a:avLst/>
              <a:gdLst/>
              <a:ahLst/>
              <a:cxnLst/>
              <a:rect l="l" t="t" r="r" b="b"/>
              <a:pathLst>
                <a:path w="1474" h="176" extrusionOk="0">
                  <a:moveTo>
                    <a:pt x="468" y="1"/>
                  </a:moveTo>
                  <a:cubicBezTo>
                    <a:pt x="342" y="1"/>
                    <a:pt x="217" y="3"/>
                    <a:pt x="92" y="7"/>
                  </a:cubicBezTo>
                  <a:cubicBezTo>
                    <a:pt x="2" y="7"/>
                    <a:pt x="0" y="144"/>
                    <a:pt x="88" y="144"/>
                  </a:cubicBezTo>
                  <a:cubicBezTo>
                    <a:pt x="90" y="144"/>
                    <a:pt x="91" y="144"/>
                    <a:pt x="92" y="144"/>
                  </a:cubicBezTo>
                  <a:cubicBezTo>
                    <a:pt x="214" y="140"/>
                    <a:pt x="337" y="138"/>
                    <a:pt x="460" y="138"/>
                  </a:cubicBezTo>
                  <a:cubicBezTo>
                    <a:pt x="768" y="138"/>
                    <a:pt x="1076" y="150"/>
                    <a:pt x="1385" y="175"/>
                  </a:cubicBezTo>
                  <a:cubicBezTo>
                    <a:pt x="1387" y="176"/>
                    <a:pt x="1390" y="176"/>
                    <a:pt x="1392" y="176"/>
                  </a:cubicBezTo>
                  <a:cubicBezTo>
                    <a:pt x="1473" y="176"/>
                    <a:pt x="1471" y="45"/>
                    <a:pt x="1385" y="35"/>
                  </a:cubicBezTo>
                  <a:cubicBezTo>
                    <a:pt x="1079" y="12"/>
                    <a:pt x="7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flipH="1">
              <a:off x="1466471" y="3911705"/>
              <a:ext cx="105985" cy="20419"/>
            </a:xfrm>
            <a:custGeom>
              <a:avLst/>
              <a:gdLst/>
              <a:ahLst/>
              <a:cxnLst/>
              <a:rect l="l" t="t" r="r" b="b"/>
              <a:pathLst>
                <a:path w="1365" h="263" extrusionOk="0">
                  <a:moveTo>
                    <a:pt x="251" y="1"/>
                  </a:moveTo>
                  <a:cubicBezTo>
                    <a:pt x="198" y="1"/>
                    <a:pt x="145" y="2"/>
                    <a:pt x="92" y="3"/>
                  </a:cubicBezTo>
                  <a:cubicBezTo>
                    <a:pt x="1" y="7"/>
                    <a:pt x="0" y="144"/>
                    <a:pt x="88" y="144"/>
                  </a:cubicBezTo>
                  <a:cubicBezTo>
                    <a:pt x="89" y="144"/>
                    <a:pt x="91" y="144"/>
                    <a:pt x="92" y="144"/>
                  </a:cubicBezTo>
                  <a:cubicBezTo>
                    <a:pt x="143" y="142"/>
                    <a:pt x="195" y="141"/>
                    <a:pt x="246" y="141"/>
                  </a:cubicBezTo>
                  <a:cubicBezTo>
                    <a:pt x="581" y="141"/>
                    <a:pt x="915" y="181"/>
                    <a:pt x="1244" y="260"/>
                  </a:cubicBezTo>
                  <a:cubicBezTo>
                    <a:pt x="1251" y="262"/>
                    <a:pt x="1257" y="262"/>
                    <a:pt x="1262" y="262"/>
                  </a:cubicBezTo>
                  <a:cubicBezTo>
                    <a:pt x="1337" y="262"/>
                    <a:pt x="1365" y="143"/>
                    <a:pt x="1283" y="123"/>
                  </a:cubicBezTo>
                  <a:cubicBezTo>
                    <a:pt x="945" y="41"/>
                    <a:pt x="599"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flipH="1">
              <a:off x="117514" y="3627369"/>
              <a:ext cx="598255" cy="396896"/>
            </a:xfrm>
            <a:custGeom>
              <a:avLst/>
              <a:gdLst/>
              <a:ahLst/>
              <a:cxnLst/>
              <a:rect l="l" t="t" r="r" b="b"/>
              <a:pathLst>
                <a:path w="7705" h="5112" extrusionOk="0">
                  <a:moveTo>
                    <a:pt x="1751" y="1"/>
                  </a:moveTo>
                  <a:cubicBezTo>
                    <a:pt x="1635" y="61"/>
                    <a:pt x="1" y="3885"/>
                    <a:pt x="1" y="3885"/>
                  </a:cubicBezTo>
                  <a:lnTo>
                    <a:pt x="204" y="5080"/>
                  </a:lnTo>
                  <a:lnTo>
                    <a:pt x="6802" y="5111"/>
                  </a:lnTo>
                  <a:lnTo>
                    <a:pt x="7705" y="964"/>
                  </a:lnTo>
                  <a:lnTo>
                    <a:pt x="7649" y="117"/>
                  </a:lnTo>
                  <a:lnTo>
                    <a:pt x="17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flipH="1">
              <a:off x="158811" y="3663094"/>
              <a:ext cx="127804" cy="105746"/>
            </a:xfrm>
            <a:custGeom>
              <a:avLst/>
              <a:gdLst/>
              <a:ahLst/>
              <a:cxnLst/>
              <a:rect l="l" t="t" r="r" b="b"/>
              <a:pathLst>
                <a:path w="1646" h="1362" extrusionOk="0">
                  <a:moveTo>
                    <a:pt x="1160" y="25"/>
                  </a:moveTo>
                  <a:cubicBezTo>
                    <a:pt x="1175" y="29"/>
                    <a:pt x="1190" y="32"/>
                    <a:pt x="1206" y="34"/>
                  </a:cubicBezTo>
                  <a:lnTo>
                    <a:pt x="1206" y="34"/>
                  </a:lnTo>
                  <a:lnTo>
                    <a:pt x="1160" y="25"/>
                  </a:lnTo>
                  <a:close/>
                  <a:moveTo>
                    <a:pt x="722" y="1"/>
                  </a:moveTo>
                  <a:cubicBezTo>
                    <a:pt x="638" y="1"/>
                    <a:pt x="555" y="4"/>
                    <a:pt x="471" y="11"/>
                  </a:cubicBezTo>
                  <a:cubicBezTo>
                    <a:pt x="384" y="18"/>
                    <a:pt x="292" y="32"/>
                    <a:pt x="225" y="88"/>
                  </a:cubicBezTo>
                  <a:cubicBezTo>
                    <a:pt x="190" y="120"/>
                    <a:pt x="162" y="165"/>
                    <a:pt x="141" y="207"/>
                  </a:cubicBezTo>
                  <a:cubicBezTo>
                    <a:pt x="50" y="390"/>
                    <a:pt x="0" y="594"/>
                    <a:pt x="0" y="798"/>
                  </a:cubicBezTo>
                  <a:cubicBezTo>
                    <a:pt x="0" y="967"/>
                    <a:pt x="53" y="1160"/>
                    <a:pt x="208" y="1234"/>
                  </a:cubicBezTo>
                  <a:cubicBezTo>
                    <a:pt x="254" y="1255"/>
                    <a:pt x="306" y="1262"/>
                    <a:pt x="355" y="1269"/>
                  </a:cubicBezTo>
                  <a:cubicBezTo>
                    <a:pt x="503" y="1293"/>
                    <a:pt x="651" y="1315"/>
                    <a:pt x="798" y="1339"/>
                  </a:cubicBezTo>
                  <a:cubicBezTo>
                    <a:pt x="875" y="1350"/>
                    <a:pt x="956" y="1361"/>
                    <a:pt x="1034" y="1361"/>
                  </a:cubicBezTo>
                  <a:cubicBezTo>
                    <a:pt x="1131" y="1361"/>
                    <a:pt x="1225" y="1344"/>
                    <a:pt x="1304" y="1290"/>
                  </a:cubicBezTo>
                  <a:cubicBezTo>
                    <a:pt x="1470" y="1184"/>
                    <a:pt x="1519" y="970"/>
                    <a:pt x="1550" y="777"/>
                  </a:cubicBezTo>
                  <a:cubicBezTo>
                    <a:pt x="1572" y="657"/>
                    <a:pt x="1593" y="538"/>
                    <a:pt x="1614" y="418"/>
                  </a:cubicBezTo>
                  <a:cubicBezTo>
                    <a:pt x="1631" y="306"/>
                    <a:pt x="1645" y="169"/>
                    <a:pt x="1557" y="95"/>
                  </a:cubicBezTo>
                  <a:cubicBezTo>
                    <a:pt x="1498" y="42"/>
                    <a:pt x="1418" y="40"/>
                    <a:pt x="1335" y="40"/>
                  </a:cubicBezTo>
                  <a:cubicBezTo>
                    <a:pt x="1328" y="40"/>
                    <a:pt x="1321" y="40"/>
                    <a:pt x="1314" y="40"/>
                  </a:cubicBezTo>
                  <a:cubicBezTo>
                    <a:pt x="1277" y="40"/>
                    <a:pt x="1241" y="39"/>
                    <a:pt x="1206" y="34"/>
                  </a:cubicBezTo>
                  <a:lnTo>
                    <a:pt x="1206" y="34"/>
                  </a:lnTo>
                  <a:lnTo>
                    <a:pt x="1321" y="59"/>
                  </a:lnTo>
                  <a:lnTo>
                    <a:pt x="1321" y="59"/>
                  </a:lnTo>
                  <a:cubicBezTo>
                    <a:pt x="1124" y="20"/>
                    <a:pt x="923"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flipH="1">
              <a:off x="205241" y="3788564"/>
              <a:ext cx="129978" cy="112578"/>
            </a:xfrm>
            <a:custGeom>
              <a:avLst/>
              <a:gdLst/>
              <a:ahLst/>
              <a:cxnLst/>
              <a:rect l="l" t="t" r="r" b="b"/>
              <a:pathLst>
                <a:path w="1674" h="1450" extrusionOk="0">
                  <a:moveTo>
                    <a:pt x="1044" y="0"/>
                  </a:moveTo>
                  <a:cubicBezTo>
                    <a:pt x="975" y="0"/>
                    <a:pt x="906" y="3"/>
                    <a:pt x="837" y="8"/>
                  </a:cubicBezTo>
                  <a:cubicBezTo>
                    <a:pt x="676" y="18"/>
                    <a:pt x="507" y="43"/>
                    <a:pt x="373" y="134"/>
                  </a:cubicBezTo>
                  <a:cubicBezTo>
                    <a:pt x="148" y="289"/>
                    <a:pt x="82" y="588"/>
                    <a:pt x="29" y="855"/>
                  </a:cubicBezTo>
                  <a:cubicBezTo>
                    <a:pt x="15" y="932"/>
                    <a:pt x="1" y="1010"/>
                    <a:pt x="15" y="1087"/>
                  </a:cubicBezTo>
                  <a:cubicBezTo>
                    <a:pt x="33" y="1196"/>
                    <a:pt x="113" y="1287"/>
                    <a:pt x="208" y="1347"/>
                  </a:cubicBezTo>
                  <a:cubicBezTo>
                    <a:pt x="303" y="1403"/>
                    <a:pt x="416" y="1428"/>
                    <a:pt x="525" y="1442"/>
                  </a:cubicBezTo>
                  <a:cubicBezTo>
                    <a:pt x="578" y="1447"/>
                    <a:pt x="632" y="1450"/>
                    <a:pt x="686" y="1450"/>
                  </a:cubicBezTo>
                  <a:cubicBezTo>
                    <a:pt x="941" y="1450"/>
                    <a:pt x="1195" y="1393"/>
                    <a:pt x="1442" y="1326"/>
                  </a:cubicBezTo>
                  <a:cubicBezTo>
                    <a:pt x="1477" y="1319"/>
                    <a:pt x="1516" y="1305"/>
                    <a:pt x="1540" y="1280"/>
                  </a:cubicBezTo>
                  <a:cubicBezTo>
                    <a:pt x="1561" y="1256"/>
                    <a:pt x="1568" y="1220"/>
                    <a:pt x="1575" y="1189"/>
                  </a:cubicBezTo>
                  <a:cubicBezTo>
                    <a:pt x="1642" y="897"/>
                    <a:pt x="1674" y="602"/>
                    <a:pt x="1674" y="307"/>
                  </a:cubicBezTo>
                  <a:cubicBezTo>
                    <a:pt x="1674" y="250"/>
                    <a:pt x="1670" y="191"/>
                    <a:pt x="1646" y="141"/>
                  </a:cubicBezTo>
                  <a:cubicBezTo>
                    <a:pt x="1621" y="91"/>
                    <a:pt x="1578" y="60"/>
                    <a:pt x="1527" y="41"/>
                  </a:cubicBezTo>
                  <a:lnTo>
                    <a:pt x="1527" y="41"/>
                  </a:lnTo>
                  <a:lnTo>
                    <a:pt x="1558" y="43"/>
                  </a:lnTo>
                  <a:cubicBezTo>
                    <a:pt x="1542" y="40"/>
                    <a:pt x="1526" y="38"/>
                    <a:pt x="1510" y="36"/>
                  </a:cubicBezTo>
                  <a:lnTo>
                    <a:pt x="1510" y="36"/>
                  </a:lnTo>
                  <a:cubicBezTo>
                    <a:pt x="1465" y="22"/>
                    <a:pt x="1415" y="17"/>
                    <a:pt x="1365" y="17"/>
                  </a:cubicBezTo>
                  <a:cubicBezTo>
                    <a:pt x="1365" y="17"/>
                    <a:pt x="1365" y="17"/>
                    <a:pt x="1365" y="17"/>
                  </a:cubicBezTo>
                  <a:lnTo>
                    <a:pt x="1365" y="17"/>
                  </a:lnTo>
                  <a:cubicBezTo>
                    <a:pt x="1258" y="6"/>
                    <a:pt x="1151"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flipH="1">
              <a:off x="184189" y="3917916"/>
              <a:ext cx="510361" cy="19488"/>
            </a:xfrm>
            <a:custGeom>
              <a:avLst/>
              <a:gdLst/>
              <a:ahLst/>
              <a:cxnLst/>
              <a:rect l="l" t="t" r="r" b="b"/>
              <a:pathLst>
                <a:path w="6573" h="251" extrusionOk="0">
                  <a:moveTo>
                    <a:pt x="91" y="1"/>
                  </a:moveTo>
                  <a:cubicBezTo>
                    <a:pt x="0" y="1"/>
                    <a:pt x="0" y="141"/>
                    <a:pt x="88" y="141"/>
                  </a:cubicBezTo>
                  <a:cubicBezTo>
                    <a:pt x="1750" y="155"/>
                    <a:pt x="3409" y="180"/>
                    <a:pt x="5068" y="215"/>
                  </a:cubicBezTo>
                  <a:cubicBezTo>
                    <a:pt x="5539" y="226"/>
                    <a:pt x="6010" y="240"/>
                    <a:pt x="6481" y="250"/>
                  </a:cubicBezTo>
                  <a:cubicBezTo>
                    <a:pt x="6482" y="250"/>
                    <a:pt x="6483" y="250"/>
                    <a:pt x="6484" y="250"/>
                  </a:cubicBezTo>
                  <a:cubicBezTo>
                    <a:pt x="6572" y="250"/>
                    <a:pt x="6571" y="113"/>
                    <a:pt x="6481" y="113"/>
                  </a:cubicBezTo>
                  <a:cubicBezTo>
                    <a:pt x="4822" y="68"/>
                    <a:pt x="3163" y="36"/>
                    <a:pt x="1504" y="15"/>
                  </a:cubicBezTo>
                  <a:cubicBezTo>
                    <a:pt x="1033" y="11"/>
                    <a:pt x="562" y="4"/>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flipH="1">
              <a:off x="110285" y="3636153"/>
              <a:ext cx="88748" cy="288976"/>
            </a:xfrm>
            <a:custGeom>
              <a:avLst/>
              <a:gdLst/>
              <a:ahLst/>
              <a:cxnLst/>
              <a:rect l="l" t="t" r="r" b="b"/>
              <a:pathLst>
                <a:path w="1143" h="3722" extrusionOk="0">
                  <a:moveTo>
                    <a:pt x="1056" y="0"/>
                  </a:moveTo>
                  <a:cubicBezTo>
                    <a:pt x="1028" y="0"/>
                    <a:pt x="999" y="15"/>
                    <a:pt x="988" y="48"/>
                  </a:cubicBezTo>
                  <a:cubicBezTo>
                    <a:pt x="584" y="1219"/>
                    <a:pt x="257" y="2417"/>
                    <a:pt x="11" y="3633"/>
                  </a:cubicBezTo>
                  <a:cubicBezTo>
                    <a:pt x="1" y="3686"/>
                    <a:pt x="45" y="3722"/>
                    <a:pt x="86" y="3722"/>
                  </a:cubicBezTo>
                  <a:cubicBezTo>
                    <a:pt x="113" y="3722"/>
                    <a:pt x="138" y="3707"/>
                    <a:pt x="145" y="3672"/>
                  </a:cubicBezTo>
                  <a:cubicBezTo>
                    <a:pt x="394" y="2456"/>
                    <a:pt x="721" y="1257"/>
                    <a:pt x="1125" y="87"/>
                  </a:cubicBezTo>
                  <a:cubicBezTo>
                    <a:pt x="1142" y="34"/>
                    <a:pt x="1099"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flipH="1">
              <a:off x="175740" y="3933600"/>
              <a:ext cx="20110" cy="89441"/>
            </a:xfrm>
            <a:custGeom>
              <a:avLst/>
              <a:gdLst/>
              <a:ahLst/>
              <a:cxnLst/>
              <a:rect l="l" t="t" r="r" b="b"/>
              <a:pathLst>
                <a:path w="259" h="1152" extrusionOk="0">
                  <a:moveTo>
                    <a:pt x="68" y="1"/>
                  </a:moveTo>
                  <a:cubicBezTo>
                    <a:pt x="33" y="1"/>
                    <a:pt x="0" y="24"/>
                    <a:pt x="5" y="69"/>
                  </a:cubicBezTo>
                  <a:cubicBezTo>
                    <a:pt x="41" y="407"/>
                    <a:pt x="76" y="744"/>
                    <a:pt x="114" y="1085"/>
                  </a:cubicBezTo>
                  <a:cubicBezTo>
                    <a:pt x="118" y="1129"/>
                    <a:pt x="155" y="1151"/>
                    <a:pt x="190" y="1151"/>
                  </a:cubicBezTo>
                  <a:cubicBezTo>
                    <a:pt x="225" y="1151"/>
                    <a:pt x="258" y="1129"/>
                    <a:pt x="255" y="1085"/>
                  </a:cubicBezTo>
                  <a:cubicBezTo>
                    <a:pt x="216" y="744"/>
                    <a:pt x="181" y="407"/>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flipH="1">
              <a:off x="380710" y="3843845"/>
              <a:ext cx="264226" cy="61879"/>
            </a:xfrm>
            <a:custGeom>
              <a:avLst/>
              <a:gdLst/>
              <a:ahLst/>
              <a:cxnLst/>
              <a:rect l="l" t="t" r="r" b="b"/>
              <a:pathLst>
                <a:path w="3403" h="797" extrusionOk="0">
                  <a:moveTo>
                    <a:pt x="1776" y="0"/>
                  </a:moveTo>
                  <a:cubicBezTo>
                    <a:pt x="1284" y="0"/>
                    <a:pt x="792" y="8"/>
                    <a:pt x="299" y="23"/>
                  </a:cubicBezTo>
                  <a:cubicBezTo>
                    <a:pt x="209" y="27"/>
                    <a:pt x="208" y="164"/>
                    <a:pt x="296" y="164"/>
                  </a:cubicBezTo>
                  <a:cubicBezTo>
                    <a:pt x="297" y="164"/>
                    <a:pt x="298" y="164"/>
                    <a:pt x="299" y="164"/>
                  </a:cubicBezTo>
                  <a:cubicBezTo>
                    <a:pt x="791" y="149"/>
                    <a:pt x="1282" y="141"/>
                    <a:pt x="1775" y="141"/>
                  </a:cubicBezTo>
                  <a:cubicBezTo>
                    <a:pt x="2270" y="141"/>
                    <a:pt x="2765" y="149"/>
                    <a:pt x="3260" y="165"/>
                  </a:cubicBezTo>
                  <a:lnTo>
                    <a:pt x="3260" y="165"/>
                  </a:lnTo>
                  <a:cubicBezTo>
                    <a:pt x="3255" y="308"/>
                    <a:pt x="3240" y="448"/>
                    <a:pt x="3215" y="587"/>
                  </a:cubicBezTo>
                  <a:lnTo>
                    <a:pt x="3215" y="587"/>
                  </a:lnTo>
                  <a:cubicBezTo>
                    <a:pt x="2659" y="633"/>
                    <a:pt x="2101" y="656"/>
                    <a:pt x="1544" y="656"/>
                  </a:cubicBezTo>
                  <a:cubicBezTo>
                    <a:pt x="1083" y="656"/>
                    <a:pt x="621" y="641"/>
                    <a:pt x="161" y="609"/>
                  </a:cubicBezTo>
                  <a:lnTo>
                    <a:pt x="161" y="609"/>
                  </a:lnTo>
                  <a:cubicBezTo>
                    <a:pt x="187" y="476"/>
                    <a:pt x="213" y="344"/>
                    <a:pt x="240" y="213"/>
                  </a:cubicBezTo>
                  <a:cubicBezTo>
                    <a:pt x="250" y="160"/>
                    <a:pt x="206" y="125"/>
                    <a:pt x="165" y="125"/>
                  </a:cubicBezTo>
                  <a:cubicBezTo>
                    <a:pt x="138" y="125"/>
                    <a:pt x="113" y="140"/>
                    <a:pt x="106" y="174"/>
                  </a:cubicBezTo>
                  <a:cubicBezTo>
                    <a:pt x="75" y="333"/>
                    <a:pt x="43" y="494"/>
                    <a:pt x="11" y="652"/>
                  </a:cubicBezTo>
                  <a:cubicBezTo>
                    <a:pt x="1" y="702"/>
                    <a:pt x="29" y="737"/>
                    <a:pt x="78" y="740"/>
                  </a:cubicBezTo>
                  <a:cubicBezTo>
                    <a:pt x="572" y="778"/>
                    <a:pt x="1068" y="796"/>
                    <a:pt x="1563" y="796"/>
                  </a:cubicBezTo>
                  <a:cubicBezTo>
                    <a:pt x="2134" y="796"/>
                    <a:pt x="2704" y="772"/>
                    <a:pt x="3273" y="723"/>
                  </a:cubicBezTo>
                  <a:cubicBezTo>
                    <a:pt x="3301" y="719"/>
                    <a:pt x="3333" y="702"/>
                    <a:pt x="3340" y="670"/>
                  </a:cubicBezTo>
                  <a:cubicBezTo>
                    <a:pt x="3378" y="480"/>
                    <a:pt x="3399" y="290"/>
                    <a:pt x="3403" y="97"/>
                  </a:cubicBezTo>
                  <a:cubicBezTo>
                    <a:pt x="3403" y="59"/>
                    <a:pt x="3368" y="30"/>
                    <a:pt x="3333" y="27"/>
                  </a:cubicBezTo>
                  <a:cubicBezTo>
                    <a:pt x="2813" y="9"/>
                    <a:pt x="2295" y="0"/>
                    <a:pt x="1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flipH="1">
              <a:off x="298562" y="3647721"/>
              <a:ext cx="319897" cy="177252"/>
            </a:xfrm>
            <a:custGeom>
              <a:avLst/>
              <a:gdLst/>
              <a:ahLst/>
              <a:cxnLst/>
              <a:rect l="l" t="t" r="r" b="b"/>
              <a:pathLst>
                <a:path w="4120" h="2283" extrusionOk="0">
                  <a:moveTo>
                    <a:pt x="1153" y="140"/>
                  </a:moveTo>
                  <a:cubicBezTo>
                    <a:pt x="2077" y="278"/>
                    <a:pt x="3008" y="358"/>
                    <a:pt x="3940" y="379"/>
                  </a:cubicBezTo>
                  <a:lnTo>
                    <a:pt x="3940" y="379"/>
                  </a:lnTo>
                  <a:cubicBezTo>
                    <a:pt x="3846" y="656"/>
                    <a:pt x="3747" y="933"/>
                    <a:pt x="3638" y="1207"/>
                  </a:cubicBezTo>
                  <a:cubicBezTo>
                    <a:pt x="3582" y="1354"/>
                    <a:pt x="3519" y="1505"/>
                    <a:pt x="3459" y="1657"/>
                  </a:cubicBezTo>
                  <a:cubicBezTo>
                    <a:pt x="3424" y="1730"/>
                    <a:pt x="3392" y="1808"/>
                    <a:pt x="3361" y="1885"/>
                  </a:cubicBezTo>
                  <a:cubicBezTo>
                    <a:pt x="3333" y="1948"/>
                    <a:pt x="3308" y="2071"/>
                    <a:pt x="3231" y="2082"/>
                  </a:cubicBezTo>
                  <a:cubicBezTo>
                    <a:pt x="3211" y="2086"/>
                    <a:pt x="3190" y="2087"/>
                    <a:pt x="3168" y="2087"/>
                  </a:cubicBezTo>
                  <a:cubicBezTo>
                    <a:pt x="3111" y="2087"/>
                    <a:pt x="3049" y="2077"/>
                    <a:pt x="2999" y="2075"/>
                  </a:cubicBezTo>
                  <a:cubicBezTo>
                    <a:pt x="2911" y="2071"/>
                    <a:pt x="2826" y="2071"/>
                    <a:pt x="2739" y="2068"/>
                  </a:cubicBezTo>
                  <a:cubicBezTo>
                    <a:pt x="2626" y="2068"/>
                    <a:pt x="2515" y="2066"/>
                    <a:pt x="2404" y="2066"/>
                  </a:cubicBezTo>
                  <a:cubicBezTo>
                    <a:pt x="2348" y="2066"/>
                    <a:pt x="2292" y="2067"/>
                    <a:pt x="2236" y="2068"/>
                  </a:cubicBezTo>
                  <a:cubicBezTo>
                    <a:pt x="1902" y="2068"/>
                    <a:pt x="1568" y="2078"/>
                    <a:pt x="1231" y="2089"/>
                  </a:cubicBezTo>
                  <a:cubicBezTo>
                    <a:pt x="895" y="2101"/>
                    <a:pt x="560" y="2119"/>
                    <a:pt x="222" y="2135"/>
                  </a:cubicBezTo>
                  <a:lnTo>
                    <a:pt x="222" y="2135"/>
                  </a:lnTo>
                  <a:cubicBezTo>
                    <a:pt x="602" y="1524"/>
                    <a:pt x="915" y="873"/>
                    <a:pt x="1157" y="195"/>
                  </a:cubicBezTo>
                  <a:cubicBezTo>
                    <a:pt x="1165" y="173"/>
                    <a:pt x="1162" y="154"/>
                    <a:pt x="1153" y="140"/>
                  </a:cubicBezTo>
                  <a:close/>
                  <a:moveTo>
                    <a:pt x="1172" y="1"/>
                  </a:moveTo>
                  <a:cubicBezTo>
                    <a:pt x="1112" y="1"/>
                    <a:pt x="1079" y="68"/>
                    <a:pt x="1099" y="109"/>
                  </a:cubicBezTo>
                  <a:lnTo>
                    <a:pt x="1099" y="109"/>
                  </a:lnTo>
                  <a:cubicBezTo>
                    <a:pt x="1096" y="109"/>
                    <a:pt x="1093" y="109"/>
                    <a:pt x="1090" y="109"/>
                  </a:cubicBezTo>
                  <a:cubicBezTo>
                    <a:pt x="1062" y="109"/>
                    <a:pt x="1034" y="123"/>
                    <a:pt x="1023" y="156"/>
                  </a:cubicBezTo>
                  <a:cubicBezTo>
                    <a:pt x="770" y="866"/>
                    <a:pt x="436" y="1544"/>
                    <a:pt x="29" y="2177"/>
                  </a:cubicBezTo>
                  <a:cubicBezTo>
                    <a:pt x="1" y="2219"/>
                    <a:pt x="39" y="2282"/>
                    <a:pt x="92" y="2282"/>
                  </a:cubicBezTo>
                  <a:cubicBezTo>
                    <a:pt x="805" y="2247"/>
                    <a:pt x="1522" y="2212"/>
                    <a:pt x="2236" y="2208"/>
                  </a:cubicBezTo>
                  <a:cubicBezTo>
                    <a:pt x="2288" y="2207"/>
                    <a:pt x="2341" y="2207"/>
                    <a:pt x="2393" y="2207"/>
                  </a:cubicBezTo>
                  <a:cubicBezTo>
                    <a:pt x="2520" y="2207"/>
                    <a:pt x="2647" y="2209"/>
                    <a:pt x="2774" y="2212"/>
                  </a:cubicBezTo>
                  <a:cubicBezTo>
                    <a:pt x="2862" y="2212"/>
                    <a:pt x="2946" y="2215"/>
                    <a:pt x="3034" y="2215"/>
                  </a:cubicBezTo>
                  <a:cubicBezTo>
                    <a:pt x="3086" y="2218"/>
                    <a:pt x="3144" y="2225"/>
                    <a:pt x="3199" y="2225"/>
                  </a:cubicBezTo>
                  <a:cubicBezTo>
                    <a:pt x="3226" y="2225"/>
                    <a:pt x="3252" y="2223"/>
                    <a:pt x="3276" y="2219"/>
                  </a:cubicBezTo>
                  <a:cubicBezTo>
                    <a:pt x="3420" y="2194"/>
                    <a:pt x="3459" y="2008"/>
                    <a:pt x="3508" y="1892"/>
                  </a:cubicBezTo>
                  <a:cubicBezTo>
                    <a:pt x="3575" y="1741"/>
                    <a:pt x="3638" y="1586"/>
                    <a:pt x="3702" y="1428"/>
                  </a:cubicBezTo>
                  <a:cubicBezTo>
                    <a:pt x="3846" y="1066"/>
                    <a:pt x="3979" y="701"/>
                    <a:pt x="4106" y="332"/>
                  </a:cubicBezTo>
                  <a:cubicBezTo>
                    <a:pt x="4120" y="286"/>
                    <a:pt x="4081" y="244"/>
                    <a:pt x="4035" y="240"/>
                  </a:cubicBezTo>
                  <a:cubicBezTo>
                    <a:pt x="3079" y="223"/>
                    <a:pt x="2127" y="145"/>
                    <a:pt x="1182" y="1"/>
                  </a:cubicBezTo>
                  <a:cubicBezTo>
                    <a:pt x="1178" y="1"/>
                    <a:pt x="1175"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flipH="1">
              <a:off x="470004" y="3659212"/>
              <a:ext cx="83391" cy="158696"/>
            </a:xfrm>
            <a:custGeom>
              <a:avLst/>
              <a:gdLst/>
              <a:ahLst/>
              <a:cxnLst/>
              <a:rect l="l" t="t" r="r" b="b"/>
              <a:pathLst>
                <a:path w="1074" h="2044" extrusionOk="0">
                  <a:moveTo>
                    <a:pt x="978" y="1"/>
                  </a:moveTo>
                  <a:cubicBezTo>
                    <a:pt x="958" y="1"/>
                    <a:pt x="939" y="11"/>
                    <a:pt x="927" y="36"/>
                  </a:cubicBezTo>
                  <a:lnTo>
                    <a:pt x="27" y="1934"/>
                  </a:lnTo>
                  <a:cubicBezTo>
                    <a:pt x="1" y="1992"/>
                    <a:pt x="49" y="2043"/>
                    <a:pt x="94" y="2043"/>
                  </a:cubicBezTo>
                  <a:cubicBezTo>
                    <a:pt x="115" y="2043"/>
                    <a:pt x="135" y="2033"/>
                    <a:pt x="147" y="2008"/>
                  </a:cubicBezTo>
                  <a:lnTo>
                    <a:pt x="1046" y="110"/>
                  </a:lnTo>
                  <a:cubicBezTo>
                    <a:pt x="1073" y="54"/>
                    <a:pt x="1024" y="1"/>
                    <a:pt x="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flipH="1">
              <a:off x="418062" y="3668141"/>
              <a:ext cx="57147" cy="143013"/>
            </a:xfrm>
            <a:custGeom>
              <a:avLst/>
              <a:gdLst/>
              <a:ahLst/>
              <a:cxnLst/>
              <a:rect l="l" t="t" r="r" b="b"/>
              <a:pathLst>
                <a:path w="736" h="1842" extrusionOk="0">
                  <a:moveTo>
                    <a:pt x="653" y="0"/>
                  </a:moveTo>
                  <a:cubicBezTo>
                    <a:pt x="625" y="0"/>
                    <a:pt x="598" y="16"/>
                    <a:pt x="588" y="51"/>
                  </a:cubicBezTo>
                  <a:cubicBezTo>
                    <a:pt x="503" y="339"/>
                    <a:pt x="412" y="627"/>
                    <a:pt x="310" y="909"/>
                  </a:cubicBezTo>
                  <a:cubicBezTo>
                    <a:pt x="208" y="1186"/>
                    <a:pt x="64" y="1460"/>
                    <a:pt x="11" y="1752"/>
                  </a:cubicBezTo>
                  <a:cubicBezTo>
                    <a:pt x="1" y="1807"/>
                    <a:pt x="46" y="1841"/>
                    <a:pt x="87" y="1841"/>
                  </a:cubicBezTo>
                  <a:cubicBezTo>
                    <a:pt x="114" y="1841"/>
                    <a:pt x="139" y="1826"/>
                    <a:pt x="145" y="1791"/>
                  </a:cubicBezTo>
                  <a:cubicBezTo>
                    <a:pt x="198" y="1499"/>
                    <a:pt x="342" y="1225"/>
                    <a:pt x="444" y="947"/>
                  </a:cubicBezTo>
                  <a:cubicBezTo>
                    <a:pt x="549" y="663"/>
                    <a:pt x="641" y="378"/>
                    <a:pt x="721" y="86"/>
                  </a:cubicBezTo>
                  <a:cubicBezTo>
                    <a:pt x="736" y="34"/>
                    <a:pt x="694"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flipH="1">
              <a:off x="362159" y="3674974"/>
              <a:ext cx="57535" cy="139519"/>
            </a:xfrm>
            <a:custGeom>
              <a:avLst/>
              <a:gdLst/>
              <a:ahLst/>
              <a:cxnLst/>
              <a:rect l="l" t="t" r="r" b="b"/>
              <a:pathLst>
                <a:path w="741" h="1797" extrusionOk="0">
                  <a:moveTo>
                    <a:pt x="653" y="0"/>
                  </a:moveTo>
                  <a:cubicBezTo>
                    <a:pt x="625" y="0"/>
                    <a:pt x="597" y="14"/>
                    <a:pt x="586" y="47"/>
                  </a:cubicBezTo>
                  <a:cubicBezTo>
                    <a:pt x="396" y="603"/>
                    <a:pt x="207" y="1158"/>
                    <a:pt x="17" y="1713"/>
                  </a:cubicBezTo>
                  <a:cubicBezTo>
                    <a:pt x="0" y="1764"/>
                    <a:pt x="41" y="1797"/>
                    <a:pt x="84" y="1797"/>
                  </a:cubicBezTo>
                  <a:cubicBezTo>
                    <a:pt x="112" y="1797"/>
                    <a:pt x="141" y="1782"/>
                    <a:pt x="154" y="1748"/>
                  </a:cubicBezTo>
                  <a:cubicBezTo>
                    <a:pt x="344" y="1197"/>
                    <a:pt x="534" y="641"/>
                    <a:pt x="723" y="86"/>
                  </a:cubicBezTo>
                  <a:cubicBezTo>
                    <a:pt x="740" y="35"/>
                    <a:pt x="696"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flipH="1">
              <a:off x="338085" y="3754169"/>
              <a:ext cx="240234" cy="11879"/>
            </a:xfrm>
            <a:custGeom>
              <a:avLst/>
              <a:gdLst/>
              <a:ahLst/>
              <a:cxnLst/>
              <a:rect l="l" t="t" r="r" b="b"/>
              <a:pathLst>
                <a:path w="3094" h="153" extrusionOk="0">
                  <a:moveTo>
                    <a:pt x="92" y="1"/>
                  </a:moveTo>
                  <a:cubicBezTo>
                    <a:pt x="0" y="1"/>
                    <a:pt x="0" y="142"/>
                    <a:pt x="92" y="142"/>
                  </a:cubicBezTo>
                  <a:cubicBezTo>
                    <a:pt x="1062" y="145"/>
                    <a:pt x="2032" y="149"/>
                    <a:pt x="3005" y="152"/>
                  </a:cubicBezTo>
                  <a:cubicBezTo>
                    <a:pt x="3093" y="152"/>
                    <a:pt x="3093" y="15"/>
                    <a:pt x="3005" y="11"/>
                  </a:cubicBezTo>
                  <a:cubicBezTo>
                    <a:pt x="2032" y="8"/>
                    <a:pt x="1062" y="4"/>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flipH="1">
              <a:off x="323644" y="3700130"/>
              <a:ext cx="227422" cy="14053"/>
            </a:xfrm>
            <a:custGeom>
              <a:avLst/>
              <a:gdLst/>
              <a:ahLst/>
              <a:cxnLst/>
              <a:rect l="l" t="t" r="r" b="b"/>
              <a:pathLst>
                <a:path w="2929" h="181" extrusionOk="0">
                  <a:moveTo>
                    <a:pt x="1136" y="1"/>
                  </a:moveTo>
                  <a:cubicBezTo>
                    <a:pt x="787" y="1"/>
                    <a:pt x="438" y="6"/>
                    <a:pt x="89" y="15"/>
                  </a:cubicBezTo>
                  <a:cubicBezTo>
                    <a:pt x="2" y="15"/>
                    <a:pt x="1" y="152"/>
                    <a:pt x="85" y="152"/>
                  </a:cubicBezTo>
                  <a:cubicBezTo>
                    <a:pt x="86" y="152"/>
                    <a:pt x="88" y="152"/>
                    <a:pt x="89" y="152"/>
                  </a:cubicBezTo>
                  <a:cubicBezTo>
                    <a:pt x="418" y="145"/>
                    <a:pt x="747" y="141"/>
                    <a:pt x="1076" y="141"/>
                  </a:cubicBezTo>
                  <a:cubicBezTo>
                    <a:pt x="1664" y="141"/>
                    <a:pt x="2251" y="153"/>
                    <a:pt x="2837" y="180"/>
                  </a:cubicBezTo>
                  <a:cubicBezTo>
                    <a:pt x="2838" y="180"/>
                    <a:pt x="2839" y="180"/>
                    <a:pt x="2840" y="180"/>
                  </a:cubicBezTo>
                  <a:cubicBezTo>
                    <a:pt x="2928" y="180"/>
                    <a:pt x="2927" y="43"/>
                    <a:pt x="2837" y="40"/>
                  </a:cubicBezTo>
                  <a:cubicBezTo>
                    <a:pt x="2271" y="14"/>
                    <a:pt x="1704"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6"/>
            <p:cNvSpPr/>
            <p:nvPr/>
          </p:nvSpPr>
          <p:spPr>
            <a:xfrm flipH="1">
              <a:off x="512552" y="3865119"/>
              <a:ext cx="90301" cy="13121"/>
            </a:xfrm>
            <a:custGeom>
              <a:avLst/>
              <a:gdLst/>
              <a:ahLst/>
              <a:cxnLst/>
              <a:rect l="l" t="t" r="r" b="b"/>
              <a:pathLst>
                <a:path w="1163" h="169" extrusionOk="0">
                  <a:moveTo>
                    <a:pt x="538" y="1"/>
                  </a:moveTo>
                  <a:cubicBezTo>
                    <a:pt x="389" y="1"/>
                    <a:pt x="240" y="7"/>
                    <a:pt x="91" y="20"/>
                  </a:cubicBezTo>
                  <a:cubicBezTo>
                    <a:pt x="6" y="27"/>
                    <a:pt x="0" y="161"/>
                    <a:pt x="85" y="161"/>
                  </a:cubicBezTo>
                  <a:cubicBezTo>
                    <a:pt x="87" y="161"/>
                    <a:pt x="89" y="161"/>
                    <a:pt x="91" y="161"/>
                  </a:cubicBezTo>
                  <a:cubicBezTo>
                    <a:pt x="240" y="148"/>
                    <a:pt x="389" y="142"/>
                    <a:pt x="538" y="142"/>
                  </a:cubicBezTo>
                  <a:cubicBezTo>
                    <a:pt x="716" y="142"/>
                    <a:pt x="894" y="150"/>
                    <a:pt x="1072" y="168"/>
                  </a:cubicBezTo>
                  <a:cubicBezTo>
                    <a:pt x="1075" y="168"/>
                    <a:pt x="1078" y="168"/>
                    <a:pt x="1081" y="168"/>
                  </a:cubicBezTo>
                  <a:cubicBezTo>
                    <a:pt x="1163" y="168"/>
                    <a:pt x="1157" y="37"/>
                    <a:pt x="1072" y="27"/>
                  </a:cubicBezTo>
                  <a:cubicBezTo>
                    <a:pt x="894" y="10"/>
                    <a:pt x="716"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6"/>
            <p:cNvSpPr/>
            <p:nvPr/>
          </p:nvSpPr>
          <p:spPr>
            <a:xfrm flipH="1">
              <a:off x="453313" y="3873971"/>
              <a:ext cx="18868" cy="11025"/>
            </a:xfrm>
            <a:custGeom>
              <a:avLst/>
              <a:gdLst/>
              <a:ahLst/>
              <a:cxnLst/>
              <a:rect l="l" t="t" r="r" b="b"/>
              <a:pathLst>
                <a:path w="243" h="142" extrusionOk="0">
                  <a:moveTo>
                    <a:pt x="71" y="1"/>
                  </a:moveTo>
                  <a:cubicBezTo>
                    <a:pt x="53" y="1"/>
                    <a:pt x="36" y="8"/>
                    <a:pt x="22" y="22"/>
                  </a:cubicBezTo>
                  <a:cubicBezTo>
                    <a:pt x="15" y="25"/>
                    <a:pt x="11" y="36"/>
                    <a:pt x="8" y="43"/>
                  </a:cubicBezTo>
                  <a:cubicBezTo>
                    <a:pt x="4" y="50"/>
                    <a:pt x="0" y="61"/>
                    <a:pt x="0" y="71"/>
                  </a:cubicBezTo>
                  <a:cubicBezTo>
                    <a:pt x="4" y="89"/>
                    <a:pt x="8" y="106"/>
                    <a:pt x="22" y="120"/>
                  </a:cubicBezTo>
                  <a:cubicBezTo>
                    <a:pt x="36" y="131"/>
                    <a:pt x="53" y="141"/>
                    <a:pt x="71" y="141"/>
                  </a:cubicBezTo>
                  <a:lnTo>
                    <a:pt x="173" y="141"/>
                  </a:lnTo>
                  <a:cubicBezTo>
                    <a:pt x="190" y="141"/>
                    <a:pt x="208" y="131"/>
                    <a:pt x="222" y="120"/>
                  </a:cubicBezTo>
                  <a:cubicBezTo>
                    <a:pt x="229" y="113"/>
                    <a:pt x="232" y="106"/>
                    <a:pt x="236" y="96"/>
                  </a:cubicBezTo>
                  <a:cubicBezTo>
                    <a:pt x="239" y="89"/>
                    <a:pt x="243" y="82"/>
                    <a:pt x="243" y="71"/>
                  </a:cubicBezTo>
                  <a:cubicBezTo>
                    <a:pt x="243" y="54"/>
                    <a:pt x="236" y="33"/>
                    <a:pt x="222" y="22"/>
                  </a:cubicBezTo>
                  <a:cubicBezTo>
                    <a:pt x="208" y="8"/>
                    <a:pt x="190"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flipH="1">
              <a:off x="413172" y="3873971"/>
              <a:ext cx="12346" cy="11025"/>
            </a:xfrm>
            <a:custGeom>
              <a:avLst/>
              <a:gdLst/>
              <a:ahLst/>
              <a:cxnLst/>
              <a:rect l="l" t="t" r="r" b="b"/>
              <a:pathLst>
                <a:path w="159" h="142" extrusionOk="0">
                  <a:moveTo>
                    <a:pt x="71" y="1"/>
                  </a:moveTo>
                  <a:cubicBezTo>
                    <a:pt x="60" y="1"/>
                    <a:pt x="53" y="1"/>
                    <a:pt x="43" y="8"/>
                  </a:cubicBezTo>
                  <a:cubicBezTo>
                    <a:pt x="36" y="8"/>
                    <a:pt x="29" y="15"/>
                    <a:pt x="22" y="22"/>
                  </a:cubicBezTo>
                  <a:cubicBezTo>
                    <a:pt x="15" y="25"/>
                    <a:pt x="11" y="36"/>
                    <a:pt x="8" y="43"/>
                  </a:cubicBezTo>
                  <a:cubicBezTo>
                    <a:pt x="4" y="54"/>
                    <a:pt x="1" y="61"/>
                    <a:pt x="1" y="71"/>
                  </a:cubicBezTo>
                  <a:lnTo>
                    <a:pt x="4" y="89"/>
                  </a:lnTo>
                  <a:cubicBezTo>
                    <a:pt x="8" y="99"/>
                    <a:pt x="11" y="110"/>
                    <a:pt x="22" y="120"/>
                  </a:cubicBezTo>
                  <a:cubicBezTo>
                    <a:pt x="25" y="124"/>
                    <a:pt x="32" y="127"/>
                    <a:pt x="36" y="131"/>
                  </a:cubicBezTo>
                  <a:cubicBezTo>
                    <a:pt x="46" y="138"/>
                    <a:pt x="57" y="141"/>
                    <a:pt x="71" y="141"/>
                  </a:cubicBezTo>
                  <a:lnTo>
                    <a:pt x="88" y="141"/>
                  </a:lnTo>
                  <a:cubicBezTo>
                    <a:pt x="95" y="141"/>
                    <a:pt x="106" y="138"/>
                    <a:pt x="113" y="134"/>
                  </a:cubicBezTo>
                  <a:cubicBezTo>
                    <a:pt x="124" y="131"/>
                    <a:pt x="131" y="127"/>
                    <a:pt x="138" y="120"/>
                  </a:cubicBezTo>
                  <a:cubicBezTo>
                    <a:pt x="145" y="113"/>
                    <a:pt x="148" y="106"/>
                    <a:pt x="152" y="96"/>
                  </a:cubicBezTo>
                  <a:cubicBezTo>
                    <a:pt x="155" y="89"/>
                    <a:pt x="159" y="82"/>
                    <a:pt x="159" y="71"/>
                  </a:cubicBezTo>
                  <a:lnTo>
                    <a:pt x="155" y="50"/>
                  </a:lnTo>
                  <a:cubicBezTo>
                    <a:pt x="152" y="40"/>
                    <a:pt x="145" y="29"/>
                    <a:pt x="138" y="22"/>
                  </a:cubicBezTo>
                  <a:cubicBezTo>
                    <a:pt x="131" y="18"/>
                    <a:pt x="127" y="15"/>
                    <a:pt x="124" y="11"/>
                  </a:cubicBezTo>
                  <a:cubicBezTo>
                    <a:pt x="113" y="4"/>
                    <a:pt x="9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flipH="1">
              <a:off x="2362392" y="3413941"/>
              <a:ext cx="43248" cy="379893"/>
            </a:xfrm>
            <a:custGeom>
              <a:avLst/>
              <a:gdLst/>
              <a:ahLst/>
              <a:cxnLst/>
              <a:rect l="l" t="t" r="r" b="b"/>
              <a:pathLst>
                <a:path w="557" h="4893" extrusionOk="0">
                  <a:moveTo>
                    <a:pt x="1" y="0"/>
                  </a:moveTo>
                  <a:lnTo>
                    <a:pt x="1" y="4893"/>
                  </a:lnTo>
                  <a:lnTo>
                    <a:pt x="556" y="4893"/>
                  </a:lnTo>
                  <a:lnTo>
                    <a:pt x="5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flipH="1">
              <a:off x="2255160" y="3524969"/>
              <a:ext cx="310658" cy="426088"/>
            </a:xfrm>
            <a:custGeom>
              <a:avLst/>
              <a:gdLst/>
              <a:ahLst/>
              <a:cxnLst/>
              <a:rect l="l" t="t" r="r" b="b"/>
              <a:pathLst>
                <a:path w="4001" h="5488" extrusionOk="0">
                  <a:moveTo>
                    <a:pt x="1" y="1"/>
                  </a:moveTo>
                  <a:lnTo>
                    <a:pt x="440" y="5343"/>
                  </a:lnTo>
                  <a:lnTo>
                    <a:pt x="3241" y="5487"/>
                  </a:lnTo>
                  <a:lnTo>
                    <a:pt x="4001" y="2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flipH="1">
              <a:off x="2362392" y="3356641"/>
              <a:ext cx="43248" cy="57376"/>
            </a:xfrm>
            <a:custGeom>
              <a:avLst/>
              <a:gdLst/>
              <a:ahLst/>
              <a:cxnLst/>
              <a:rect l="l" t="t" r="r" b="b"/>
              <a:pathLst>
                <a:path w="557" h="739" extrusionOk="0">
                  <a:moveTo>
                    <a:pt x="303" y="0"/>
                  </a:moveTo>
                  <a:lnTo>
                    <a:pt x="1" y="738"/>
                  </a:lnTo>
                  <a:lnTo>
                    <a:pt x="556" y="738"/>
                  </a:lnTo>
                  <a:lnTo>
                    <a:pt x="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flipH="1">
              <a:off x="2359675" y="3410602"/>
              <a:ext cx="43481" cy="12966"/>
            </a:xfrm>
            <a:custGeom>
              <a:avLst/>
              <a:gdLst/>
              <a:ahLst/>
              <a:cxnLst/>
              <a:rect l="l" t="t" r="r" b="b"/>
              <a:pathLst>
                <a:path w="560" h="167" extrusionOk="0">
                  <a:moveTo>
                    <a:pt x="498" y="0"/>
                  </a:moveTo>
                  <a:cubicBezTo>
                    <a:pt x="495" y="0"/>
                    <a:pt x="492" y="0"/>
                    <a:pt x="489" y="1"/>
                  </a:cubicBezTo>
                  <a:cubicBezTo>
                    <a:pt x="349" y="18"/>
                    <a:pt x="211" y="26"/>
                    <a:pt x="71" y="26"/>
                  </a:cubicBezTo>
                  <a:cubicBezTo>
                    <a:pt x="36" y="26"/>
                    <a:pt x="1" y="57"/>
                    <a:pt x="1" y="96"/>
                  </a:cubicBezTo>
                  <a:cubicBezTo>
                    <a:pt x="4" y="134"/>
                    <a:pt x="32" y="166"/>
                    <a:pt x="71" y="166"/>
                  </a:cubicBezTo>
                  <a:cubicBezTo>
                    <a:pt x="211" y="166"/>
                    <a:pt x="349" y="159"/>
                    <a:pt x="489" y="142"/>
                  </a:cubicBezTo>
                  <a:cubicBezTo>
                    <a:pt x="524" y="134"/>
                    <a:pt x="559" y="113"/>
                    <a:pt x="559" y="71"/>
                  </a:cubicBezTo>
                  <a:cubicBezTo>
                    <a:pt x="556" y="39"/>
                    <a:pt x="532" y="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flipH="1">
              <a:off x="2380950" y="3356874"/>
              <a:ext cx="11026" cy="23059"/>
            </a:xfrm>
            <a:custGeom>
              <a:avLst/>
              <a:gdLst/>
              <a:ahLst/>
              <a:cxnLst/>
              <a:rect l="l" t="t" r="r" b="b"/>
              <a:pathLst>
                <a:path w="142" h="297" extrusionOk="0">
                  <a:moveTo>
                    <a:pt x="71" y="1"/>
                  </a:moveTo>
                  <a:cubicBezTo>
                    <a:pt x="32" y="1"/>
                    <a:pt x="1" y="29"/>
                    <a:pt x="1" y="71"/>
                  </a:cubicBezTo>
                  <a:lnTo>
                    <a:pt x="1" y="225"/>
                  </a:lnTo>
                  <a:cubicBezTo>
                    <a:pt x="1" y="247"/>
                    <a:pt x="8" y="264"/>
                    <a:pt x="22" y="278"/>
                  </a:cubicBezTo>
                  <a:cubicBezTo>
                    <a:pt x="31" y="287"/>
                    <a:pt x="48" y="296"/>
                    <a:pt x="64" y="296"/>
                  </a:cubicBezTo>
                  <a:cubicBezTo>
                    <a:pt x="66" y="296"/>
                    <a:pt x="69" y="296"/>
                    <a:pt x="71" y="296"/>
                  </a:cubicBezTo>
                  <a:cubicBezTo>
                    <a:pt x="110" y="296"/>
                    <a:pt x="141" y="268"/>
                    <a:pt x="141" y="229"/>
                  </a:cubicBezTo>
                  <a:lnTo>
                    <a:pt x="141" y="71"/>
                  </a:lnTo>
                  <a:cubicBezTo>
                    <a:pt x="141" y="53"/>
                    <a:pt x="134" y="32"/>
                    <a:pt x="120" y="22"/>
                  </a:cubicBezTo>
                  <a:cubicBezTo>
                    <a:pt x="110" y="8"/>
                    <a:pt x="89"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flipH="1">
              <a:off x="2377145" y="3466116"/>
              <a:ext cx="13821" cy="63354"/>
            </a:xfrm>
            <a:custGeom>
              <a:avLst/>
              <a:gdLst/>
              <a:ahLst/>
              <a:cxnLst/>
              <a:rect l="l" t="t" r="r" b="b"/>
              <a:pathLst>
                <a:path w="178" h="816" extrusionOk="0">
                  <a:moveTo>
                    <a:pt x="81" y="1"/>
                  </a:moveTo>
                  <a:cubicBezTo>
                    <a:pt x="45" y="1"/>
                    <a:pt x="10" y="24"/>
                    <a:pt x="12" y="70"/>
                  </a:cubicBezTo>
                  <a:lnTo>
                    <a:pt x="19" y="407"/>
                  </a:lnTo>
                  <a:cubicBezTo>
                    <a:pt x="23" y="460"/>
                    <a:pt x="23" y="516"/>
                    <a:pt x="23" y="572"/>
                  </a:cubicBezTo>
                  <a:cubicBezTo>
                    <a:pt x="26" y="625"/>
                    <a:pt x="26" y="678"/>
                    <a:pt x="16" y="727"/>
                  </a:cubicBezTo>
                  <a:cubicBezTo>
                    <a:pt x="1" y="780"/>
                    <a:pt x="45" y="815"/>
                    <a:pt x="87" y="815"/>
                  </a:cubicBezTo>
                  <a:cubicBezTo>
                    <a:pt x="115" y="815"/>
                    <a:pt x="141" y="800"/>
                    <a:pt x="149" y="766"/>
                  </a:cubicBezTo>
                  <a:cubicBezTo>
                    <a:pt x="177" y="653"/>
                    <a:pt x="163" y="534"/>
                    <a:pt x="160" y="418"/>
                  </a:cubicBezTo>
                  <a:cubicBezTo>
                    <a:pt x="160" y="302"/>
                    <a:pt x="156" y="186"/>
                    <a:pt x="153" y="66"/>
                  </a:cubicBezTo>
                  <a:cubicBezTo>
                    <a:pt x="151" y="23"/>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606;p36">
            <a:extLst>
              <a:ext uri="{FF2B5EF4-FFF2-40B4-BE49-F238E27FC236}">
                <a16:creationId xmlns:a16="http://schemas.microsoft.com/office/drawing/2014/main" id="{A81819FB-E203-6FB7-9B24-642E3368801A}"/>
              </a:ext>
            </a:extLst>
          </p:cNvPr>
          <p:cNvSpPr txBox="1">
            <a:spLocks/>
          </p:cNvSpPr>
          <p:nvPr/>
        </p:nvSpPr>
        <p:spPr>
          <a:xfrm>
            <a:off x="9583316" y="2608365"/>
            <a:ext cx="4889500"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2400"/>
              <a:buFont typeface="Hind Madurai"/>
              <a:buNone/>
              <a:defRPr sz="2000" b="1" i="0" u="none" strike="noStrike" cap="none">
                <a:solidFill>
                  <a:schemeClr val="lt2"/>
                </a:solidFill>
                <a:latin typeface="Hind Madurai"/>
                <a:ea typeface="Hind Madurai"/>
                <a:cs typeface="Hind Madurai"/>
                <a:sym typeface="Hind Madurai"/>
              </a:defRPr>
            </a:lvl1pPr>
            <a:lvl2pPr marL="914400" marR="0" lvl="1"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2pPr>
            <a:lvl3pPr marL="1371600" marR="0" lvl="2"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3pPr>
            <a:lvl4pPr marL="1828800" marR="0" lvl="3"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4pPr>
            <a:lvl5pPr marL="2286000" marR="0" lvl="4"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5pPr>
            <a:lvl6pPr marL="2743200" marR="0" lvl="5"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6pPr>
            <a:lvl7pPr marL="3200400" marR="0" lvl="6"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7pPr>
            <a:lvl8pPr marL="3657600" marR="0" lvl="7"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8pPr>
            <a:lvl9pPr marL="4114800" marR="0" lvl="8" indent="-317500" algn="ctr" rtl="0">
              <a:lnSpc>
                <a:spcPct val="115000"/>
              </a:lnSpc>
              <a:spcBef>
                <a:spcPts val="0"/>
              </a:spcBef>
              <a:spcAft>
                <a:spcPts val="0"/>
              </a:spcAft>
              <a:buClr>
                <a:schemeClr val="lt1"/>
              </a:buClr>
              <a:buSzPts val="2400"/>
              <a:buFont typeface="Hind Madurai"/>
              <a:buNone/>
              <a:defRPr sz="2400" b="0" i="0" u="none" strike="noStrike" cap="none">
                <a:solidFill>
                  <a:schemeClr val="lt1"/>
                </a:solidFill>
                <a:latin typeface="Hind Madurai"/>
                <a:ea typeface="Hind Madurai"/>
                <a:cs typeface="Hind Madurai"/>
                <a:sym typeface="Hind Madurai"/>
              </a:defRPr>
            </a:lvl9pPr>
          </a:lstStyle>
          <a:p>
            <a:pPr marL="0" indent="0"/>
            <a:r>
              <a:rPr lang="en-SG" sz="3600" dirty="0">
                <a:solidFill>
                  <a:schemeClr val="bg1">
                    <a:lumMod val="10000"/>
                  </a:schemeClr>
                </a:solidFill>
              </a:rPr>
              <a:t>Problems in Dataset</a:t>
            </a:r>
          </a:p>
        </p:txBody>
      </p:sp>
      <p:pic>
        <p:nvPicPr>
          <p:cNvPr id="3" name="Picture 2" descr="A cartoon character holding a torch&#10;&#10;Description automatically generated">
            <a:extLst>
              <a:ext uri="{FF2B5EF4-FFF2-40B4-BE49-F238E27FC236}">
                <a16:creationId xmlns:a16="http://schemas.microsoft.com/office/drawing/2014/main" id="{957B2FC6-5C50-3D98-1660-61E285ADEFEB}"/>
              </a:ext>
            </a:extLst>
          </p:cNvPr>
          <p:cNvPicPr>
            <a:picLocks noChangeAspect="1"/>
          </p:cNvPicPr>
          <p:nvPr/>
        </p:nvPicPr>
        <p:blipFill>
          <a:blip r:embed="rId3"/>
          <a:stretch>
            <a:fillRect/>
          </a:stretch>
        </p:blipFill>
        <p:spPr>
          <a:xfrm>
            <a:off x="3096072" y="835003"/>
            <a:ext cx="2951855" cy="2951855"/>
          </a:xfrm>
          <a:prstGeom prst="rect">
            <a:avLst/>
          </a:prstGeom>
        </p:spPr>
      </p:pic>
      <p:sp>
        <p:nvSpPr>
          <p:cNvPr id="6" name="TextBox 5">
            <a:extLst>
              <a:ext uri="{FF2B5EF4-FFF2-40B4-BE49-F238E27FC236}">
                <a16:creationId xmlns:a16="http://schemas.microsoft.com/office/drawing/2014/main" id="{0F66CD7F-390B-515A-31F1-870AB9C32EE3}"/>
              </a:ext>
            </a:extLst>
          </p:cNvPr>
          <p:cNvSpPr txBox="1"/>
          <p:nvPr/>
        </p:nvSpPr>
        <p:spPr>
          <a:xfrm>
            <a:off x="3196349" y="586925"/>
            <a:ext cx="2527325" cy="923330"/>
          </a:xfrm>
          <a:prstGeom prst="rect">
            <a:avLst/>
          </a:prstGeom>
          <a:noFill/>
        </p:spPr>
        <p:txBody>
          <a:bodyPr wrap="square" rtlCol="0">
            <a:spAutoFit/>
          </a:bodyPr>
          <a:lstStyle/>
          <a:p>
            <a:pPr algn="ctr"/>
            <a:r>
              <a:rPr lang="en-SG" sz="5400" dirty="0">
                <a:solidFill>
                  <a:srgbClr val="91710E"/>
                </a:solidFill>
                <a:latin typeface="Monster Pumpkin" panose="02000600000000000000" pitchFamily="2" charset="0"/>
              </a:rPr>
              <a:t>Let’s</a:t>
            </a:r>
          </a:p>
        </p:txBody>
      </p:sp>
      <p:sp>
        <p:nvSpPr>
          <p:cNvPr id="7" name="TextBox 6">
            <a:extLst>
              <a:ext uri="{FF2B5EF4-FFF2-40B4-BE49-F238E27FC236}">
                <a16:creationId xmlns:a16="http://schemas.microsoft.com/office/drawing/2014/main" id="{3950BD68-52DC-648F-C3CC-45190BBE812F}"/>
              </a:ext>
            </a:extLst>
          </p:cNvPr>
          <p:cNvSpPr txBox="1"/>
          <p:nvPr/>
        </p:nvSpPr>
        <p:spPr>
          <a:xfrm>
            <a:off x="3304637" y="3557052"/>
            <a:ext cx="2527325" cy="923330"/>
          </a:xfrm>
          <a:prstGeom prst="rect">
            <a:avLst/>
          </a:prstGeom>
          <a:noFill/>
        </p:spPr>
        <p:txBody>
          <a:bodyPr wrap="square" rtlCol="0">
            <a:spAutoFit/>
          </a:bodyPr>
          <a:lstStyle/>
          <a:p>
            <a:pPr algn="ctr"/>
            <a:r>
              <a:rPr lang="en-SG" sz="5400" dirty="0">
                <a:solidFill>
                  <a:srgbClr val="91710E"/>
                </a:solidFill>
                <a:latin typeface="Monster Pumpkin" panose="02000600000000000000" pitchFamily="2" charset="0"/>
              </a:rPr>
              <a:t>Explore</a:t>
            </a:r>
          </a:p>
        </p:txBody>
      </p:sp>
    </p:spTree>
    <p:extLst>
      <p:ext uri="{BB962C8B-B14F-4D97-AF65-F5344CB8AC3E}">
        <p14:creationId xmlns:p14="http://schemas.microsoft.com/office/powerpoint/2010/main" val="1111179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91710E"/>
              </a:solidFill>
            </a:endParaRPr>
          </a:p>
        </p:txBody>
      </p:sp>
      <p:pic>
        <p:nvPicPr>
          <p:cNvPr id="9" name="Picture 8">
            <a:extLst>
              <a:ext uri="{FF2B5EF4-FFF2-40B4-BE49-F238E27FC236}">
                <a16:creationId xmlns:a16="http://schemas.microsoft.com/office/drawing/2014/main" id="{8573B644-5FE0-1453-30D1-0D0B1265A9D0}"/>
              </a:ext>
            </a:extLst>
          </p:cNvPr>
          <p:cNvPicPr>
            <a:picLocks noChangeAspect="1"/>
          </p:cNvPicPr>
          <p:nvPr/>
        </p:nvPicPr>
        <p:blipFill>
          <a:blip r:embed="rId3"/>
          <a:stretch>
            <a:fillRect/>
          </a:stretch>
        </p:blipFill>
        <p:spPr>
          <a:xfrm>
            <a:off x="108522" y="1332018"/>
            <a:ext cx="4481567" cy="3032640"/>
          </a:xfrm>
          <a:prstGeom prst="rect">
            <a:avLst/>
          </a:prstGeom>
        </p:spPr>
      </p:pic>
      <p:sp>
        <p:nvSpPr>
          <p:cNvPr id="10" name="Rectangle 9">
            <a:extLst>
              <a:ext uri="{FF2B5EF4-FFF2-40B4-BE49-F238E27FC236}">
                <a16:creationId xmlns:a16="http://schemas.microsoft.com/office/drawing/2014/main" id="{615F0D5D-FD68-F8E8-1C0F-6C9E032589DA}"/>
              </a:ext>
            </a:extLst>
          </p:cNvPr>
          <p:cNvSpPr/>
          <p:nvPr/>
        </p:nvSpPr>
        <p:spPr>
          <a:xfrm>
            <a:off x="1555214" y="2840658"/>
            <a:ext cx="369455" cy="415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441C9957-E831-4D2B-4F03-064D1B89DB89}"/>
              </a:ext>
            </a:extLst>
          </p:cNvPr>
          <p:cNvSpPr/>
          <p:nvPr/>
        </p:nvSpPr>
        <p:spPr>
          <a:xfrm>
            <a:off x="1555214" y="3949022"/>
            <a:ext cx="369455" cy="415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183111DF-DCBF-61B2-F616-823B7DF94E79}"/>
              </a:ext>
            </a:extLst>
          </p:cNvPr>
          <p:cNvSpPr/>
          <p:nvPr/>
        </p:nvSpPr>
        <p:spPr>
          <a:xfrm>
            <a:off x="1005651" y="1829276"/>
            <a:ext cx="480290" cy="25353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40E92914-878D-FBBB-41C9-E570FBA419B1}"/>
              </a:ext>
            </a:extLst>
          </p:cNvPr>
          <p:cNvPicPr>
            <a:picLocks noChangeAspect="1"/>
          </p:cNvPicPr>
          <p:nvPr/>
        </p:nvPicPr>
        <p:blipFill>
          <a:blip r:embed="rId4"/>
          <a:stretch>
            <a:fillRect/>
          </a:stretch>
        </p:blipFill>
        <p:spPr>
          <a:xfrm>
            <a:off x="4659362" y="1686659"/>
            <a:ext cx="4484638" cy="2677999"/>
          </a:xfrm>
          <a:prstGeom prst="rect">
            <a:avLst/>
          </a:prstGeom>
        </p:spPr>
      </p:pic>
      <p:sp>
        <p:nvSpPr>
          <p:cNvPr id="13" name="TextBox 12">
            <a:extLst>
              <a:ext uri="{FF2B5EF4-FFF2-40B4-BE49-F238E27FC236}">
                <a16:creationId xmlns:a16="http://schemas.microsoft.com/office/drawing/2014/main" id="{695E7968-5977-201C-D1B3-A434C0616EA8}"/>
              </a:ext>
            </a:extLst>
          </p:cNvPr>
          <p:cNvSpPr txBox="1"/>
          <p:nvPr/>
        </p:nvSpPr>
        <p:spPr>
          <a:xfrm>
            <a:off x="2851239" y="2391768"/>
            <a:ext cx="2502608" cy="1169551"/>
          </a:xfrm>
          <a:prstGeom prst="rect">
            <a:avLst/>
          </a:prstGeom>
          <a:solidFill>
            <a:srgbClr val="000000"/>
          </a:solidFill>
        </p:spPr>
        <p:txBody>
          <a:bodyPr wrap="none" rtlCol="0">
            <a:spAutoFit/>
          </a:bodyPr>
          <a:lstStyle/>
          <a:p>
            <a:r>
              <a:rPr lang="en-SG" dirty="0">
                <a:solidFill>
                  <a:srgbClr val="FFC000"/>
                </a:solidFill>
              </a:rPr>
              <a:t>Problems</a:t>
            </a:r>
          </a:p>
          <a:p>
            <a:r>
              <a:rPr lang="en-SG" dirty="0">
                <a:solidFill>
                  <a:srgbClr val="FFC000"/>
                </a:solidFill>
              </a:rPr>
              <a:t>1. Formatting inconsistencies</a:t>
            </a:r>
          </a:p>
          <a:p>
            <a:r>
              <a:rPr lang="en-SG" dirty="0">
                <a:solidFill>
                  <a:srgbClr val="FFC000"/>
                </a:solidFill>
              </a:rPr>
              <a:t>2. Missing values</a:t>
            </a:r>
          </a:p>
          <a:p>
            <a:r>
              <a:rPr lang="en-SG" dirty="0">
                <a:solidFill>
                  <a:srgbClr val="FFC000"/>
                </a:solidFill>
              </a:rPr>
              <a:t>3. Few meaningful values</a:t>
            </a:r>
          </a:p>
          <a:p>
            <a:r>
              <a:rPr lang="en-SG" dirty="0">
                <a:solidFill>
                  <a:srgbClr val="FFC000"/>
                </a:solidFill>
              </a:rPr>
              <a:t>4. Heavy on textual data</a:t>
            </a:r>
          </a:p>
        </p:txBody>
      </p:sp>
      <p:sp>
        <p:nvSpPr>
          <p:cNvPr id="16" name="Rectangle 15">
            <a:extLst>
              <a:ext uri="{FF2B5EF4-FFF2-40B4-BE49-F238E27FC236}">
                <a16:creationId xmlns:a16="http://schemas.microsoft.com/office/drawing/2014/main" id="{18666952-5275-306E-67AC-A9AFCECFA140}"/>
              </a:ext>
            </a:extLst>
          </p:cNvPr>
          <p:cNvSpPr/>
          <p:nvPr/>
        </p:nvSpPr>
        <p:spPr>
          <a:xfrm>
            <a:off x="5302490" y="1813665"/>
            <a:ext cx="369455" cy="415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D4AE810F-37AC-D5AD-B4C5-BA001859795E}"/>
              </a:ext>
            </a:extLst>
          </p:cNvPr>
          <p:cNvSpPr/>
          <p:nvPr/>
        </p:nvSpPr>
        <p:spPr>
          <a:xfrm>
            <a:off x="5771934" y="1813665"/>
            <a:ext cx="369455" cy="415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descr="A cartoon character holding a torch&#10;&#10;Description automatically generated">
            <a:extLst>
              <a:ext uri="{FF2B5EF4-FFF2-40B4-BE49-F238E27FC236}">
                <a16:creationId xmlns:a16="http://schemas.microsoft.com/office/drawing/2014/main" id="{37F7604E-2503-90D3-F8FD-27C1F780C07C}"/>
              </a:ext>
            </a:extLst>
          </p:cNvPr>
          <p:cNvPicPr>
            <a:picLocks noChangeAspect="1"/>
          </p:cNvPicPr>
          <p:nvPr/>
        </p:nvPicPr>
        <p:blipFill>
          <a:blip r:embed="rId5"/>
          <a:stretch>
            <a:fillRect/>
          </a:stretch>
        </p:blipFill>
        <p:spPr>
          <a:xfrm>
            <a:off x="1555214" y="211873"/>
            <a:ext cx="974641" cy="974641"/>
          </a:xfrm>
          <a:prstGeom prst="rect">
            <a:avLst/>
          </a:prstGeom>
        </p:spPr>
      </p:pic>
    </p:spTree>
    <p:extLst>
      <p:ext uri="{BB962C8B-B14F-4D97-AF65-F5344CB8AC3E}">
        <p14:creationId xmlns:p14="http://schemas.microsoft.com/office/powerpoint/2010/main" val="1189128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91D"/>
        </a:solidFill>
        <a:effectLst/>
      </p:bgPr>
    </p:bg>
    <p:spTree>
      <p:nvGrpSpPr>
        <p:cNvPr id="1" name="Shape 2604"/>
        <p:cNvGrpSpPr/>
        <p:nvPr/>
      </p:nvGrpSpPr>
      <p:grpSpPr>
        <a:xfrm>
          <a:off x="0" y="0"/>
          <a:ext cx="0" cy="0"/>
          <a:chOff x="0" y="0"/>
          <a:chExt cx="0" cy="0"/>
        </a:xfrm>
      </p:grpSpPr>
      <p:sp>
        <p:nvSpPr>
          <p:cNvPr id="5" name="Rectangle 4">
            <a:extLst>
              <a:ext uri="{FF2B5EF4-FFF2-40B4-BE49-F238E27FC236}">
                <a16:creationId xmlns:a16="http://schemas.microsoft.com/office/drawing/2014/main" id="{E9E1DD64-0382-3390-9A2C-5F5058F574BD}"/>
              </a:ext>
            </a:extLst>
          </p:cNvPr>
          <p:cNvSpPr/>
          <p:nvPr/>
        </p:nvSpPr>
        <p:spPr>
          <a:xfrm>
            <a:off x="0" y="0"/>
            <a:ext cx="9144000" cy="5143500"/>
          </a:xfrm>
          <a:prstGeom prst="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dirty="0">
              <a:latin typeface="Tekton" pitchFamily="50" charset="0"/>
            </a:endParaRPr>
          </a:p>
        </p:txBody>
      </p:sp>
      <p:sp>
        <p:nvSpPr>
          <p:cNvPr id="2" name="TextBox 1">
            <a:extLst>
              <a:ext uri="{FF2B5EF4-FFF2-40B4-BE49-F238E27FC236}">
                <a16:creationId xmlns:a16="http://schemas.microsoft.com/office/drawing/2014/main" id="{5363CE37-CE06-AEDD-F4C3-89DD66D7729A}"/>
              </a:ext>
            </a:extLst>
          </p:cNvPr>
          <p:cNvSpPr txBox="1"/>
          <p:nvPr/>
        </p:nvSpPr>
        <p:spPr>
          <a:xfrm>
            <a:off x="2329405" y="550018"/>
            <a:ext cx="4485190" cy="954107"/>
          </a:xfrm>
          <a:prstGeom prst="rect">
            <a:avLst/>
          </a:prstGeom>
          <a:noFill/>
        </p:spPr>
        <p:txBody>
          <a:bodyPr wrap="square" rtlCol="0">
            <a:spAutoFit/>
          </a:bodyPr>
          <a:lstStyle/>
          <a:p>
            <a:pPr algn="ctr"/>
            <a:r>
              <a:rPr lang="en-GB" sz="2800" dirty="0">
                <a:solidFill>
                  <a:srgbClr val="FFC000"/>
                </a:solidFill>
                <a:latin typeface="Tekton" pitchFamily="50" charset="0"/>
              </a:rPr>
              <a:t>Insights about the Dataset</a:t>
            </a:r>
          </a:p>
          <a:p>
            <a:pPr algn="ctr"/>
            <a:endParaRPr lang="en-SG" sz="2800" dirty="0">
              <a:solidFill>
                <a:srgbClr val="FFC000"/>
              </a:solidFill>
            </a:endParaRPr>
          </a:p>
        </p:txBody>
      </p:sp>
      <p:pic>
        <p:nvPicPr>
          <p:cNvPr id="1026" name="Picture 2">
            <a:extLst>
              <a:ext uri="{FF2B5EF4-FFF2-40B4-BE49-F238E27FC236}">
                <a16:creationId xmlns:a16="http://schemas.microsoft.com/office/drawing/2014/main" id="{E55A1AA6-5DE1-C1C1-83C2-C1B57FA6B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09" y="1563852"/>
            <a:ext cx="2344872" cy="3619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6800DB5-5BEE-F76C-9A37-3A43109CE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09" y="1925762"/>
            <a:ext cx="2344872" cy="2391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E9775B-54F9-1B6A-6569-C2121849B581}"/>
              </a:ext>
            </a:extLst>
          </p:cNvPr>
          <p:cNvSpPr txBox="1"/>
          <p:nvPr/>
        </p:nvSpPr>
        <p:spPr>
          <a:xfrm>
            <a:off x="3160588" y="2065442"/>
            <a:ext cx="1736437" cy="1316182"/>
          </a:xfrm>
          <a:prstGeom prst="rect">
            <a:avLst/>
          </a:prstGeom>
          <a:noFill/>
        </p:spPr>
        <p:txBody>
          <a:bodyPr wrap="square" rtlCol="0">
            <a:spAutoFit/>
          </a:bodyPr>
          <a:lstStyle/>
          <a:p>
            <a:endParaRPr lang="en-SG" dirty="0"/>
          </a:p>
        </p:txBody>
      </p:sp>
      <p:sp>
        <p:nvSpPr>
          <p:cNvPr id="8" name="TextBox 7">
            <a:extLst>
              <a:ext uri="{FF2B5EF4-FFF2-40B4-BE49-F238E27FC236}">
                <a16:creationId xmlns:a16="http://schemas.microsoft.com/office/drawing/2014/main" id="{8BF78D87-5E47-6F5D-72FD-6593F7B3E460}"/>
              </a:ext>
            </a:extLst>
          </p:cNvPr>
          <p:cNvSpPr txBox="1"/>
          <p:nvPr/>
        </p:nvSpPr>
        <p:spPr>
          <a:xfrm>
            <a:off x="5241396" y="1658445"/>
            <a:ext cx="3756892" cy="2246769"/>
          </a:xfrm>
          <a:prstGeom prst="rect">
            <a:avLst/>
          </a:prstGeom>
          <a:noFill/>
        </p:spPr>
        <p:txBody>
          <a:bodyPr wrap="square">
            <a:spAutoFit/>
          </a:bodyPr>
          <a:lstStyle/>
          <a:p>
            <a:r>
              <a:rPr lang="en-SG" dirty="0">
                <a:solidFill>
                  <a:srgbClr val="FFC000"/>
                </a:solidFill>
              </a:rPr>
              <a:t>2. Missing values</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As we can see, every column has different amount of missing values. </a:t>
            </a:r>
          </a:p>
          <a:p>
            <a:pPr marL="285750" indent="-285750">
              <a:buFontTx/>
              <a:buChar char="-"/>
            </a:pPr>
            <a:r>
              <a:rPr lang="en-GB" dirty="0">
                <a:solidFill>
                  <a:srgbClr val="FFC000"/>
                </a:solidFill>
              </a:rPr>
              <a:t>e.g. </a:t>
            </a:r>
            <a:r>
              <a:rPr lang="en-GB" dirty="0" err="1">
                <a:solidFill>
                  <a:srgbClr val="FFC000"/>
                </a:solidFill>
              </a:rPr>
              <a:t>job_id</a:t>
            </a:r>
            <a:r>
              <a:rPr lang="en-GB" dirty="0">
                <a:solidFill>
                  <a:srgbClr val="FFC000"/>
                </a:solidFill>
              </a:rPr>
              <a:t> is 0 while location is 346.</a:t>
            </a:r>
          </a:p>
          <a:p>
            <a:pPr marL="285750" indent="-285750">
              <a:buFontTx/>
              <a:buChar char="-"/>
            </a:pPr>
            <a:endParaRPr lang="en-GB" dirty="0">
              <a:solidFill>
                <a:srgbClr val="FFC000"/>
              </a:solidFill>
            </a:endParaRPr>
          </a:p>
          <a:p>
            <a:pPr marL="285750" indent="-285750">
              <a:buFontTx/>
              <a:buChar char="-"/>
            </a:pPr>
            <a:r>
              <a:rPr lang="en-GB" dirty="0">
                <a:solidFill>
                  <a:srgbClr val="FFC000"/>
                </a:solidFill>
              </a:rPr>
              <a:t>To handle missing values, we might:</a:t>
            </a:r>
          </a:p>
          <a:p>
            <a:pPr marL="285750" lvl="3" indent="-285750">
              <a:buFontTx/>
              <a:buChar char="-"/>
            </a:pPr>
            <a:r>
              <a:rPr lang="en-GB" dirty="0">
                <a:solidFill>
                  <a:srgbClr val="FFC000"/>
                </a:solidFill>
              </a:rPr>
              <a:t>Drop columns containing </a:t>
            </a:r>
            <a:r>
              <a:rPr lang="en-GB" dirty="0" err="1">
                <a:solidFill>
                  <a:srgbClr val="FFC000"/>
                </a:solidFill>
              </a:rPr>
              <a:t>NaN</a:t>
            </a:r>
            <a:endParaRPr lang="en-GB" dirty="0">
              <a:solidFill>
                <a:srgbClr val="FFC000"/>
              </a:solidFill>
            </a:endParaRPr>
          </a:p>
          <a:p>
            <a:pPr marL="285750" lvl="3" indent="-285750">
              <a:buFontTx/>
              <a:buChar char="-"/>
            </a:pPr>
            <a:r>
              <a:rPr lang="en-GB" dirty="0">
                <a:solidFill>
                  <a:srgbClr val="FFC000"/>
                </a:solidFill>
              </a:rPr>
              <a:t>Drop unwanted columns</a:t>
            </a:r>
          </a:p>
          <a:p>
            <a:pPr marL="285750" lvl="3" indent="-285750">
              <a:buFontTx/>
              <a:buChar char="-"/>
            </a:pPr>
            <a:r>
              <a:rPr lang="en-GB" dirty="0">
                <a:solidFill>
                  <a:srgbClr val="FFC000"/>
                </a:solidFill>
              </a:rPr>
              <a:t>Replace </a:t>
            </a:r>
            <a:r>
              <a:rPr lang="en-GB" dirty="0" err="1">
                <a:solidFill>
                  <a:srgbClr val="FFC000"/>
                </a:solidFill>
              </a:rPr>
              <a:t>NaN</a:t>
            </a:r>
            <a:r>
              <a:rPr lang="en-GB" dirty="0">
                <a:solidFill>
                  <a:srgbClr val="FFC000"/>
                </a:solidFill>
              </a:rPr>
              <a:t> with placeholder values</a:t>
            </a:r>
          </a:p>
        </p:txBody>
      </p:sp>
      <p:pic>
        <p:nvPicPr>
          <p:cNvPr id="18" name="Picture 17">
            <a:extLst>
              <a:ext uri="{FF2B5EF4-FFF2-40B4-BE49-F238E27FC236}">
                <a16:creationId xmlns:a16="http://schemas.microsoft.com/office/drawing/2014/main" id="{C5DF04E2-22E4-6A06-B2F5-25F3A9C59DDC}"/>
              </a:ext>
            </a:extLst>
          </p:cNvPr>
          <p:cNvPicPr>
            <a:picLocks noChangeAspect="1"/>
          </p:cNvPicPr>
          <p:nvPr/>
        </p:nvPicPr>
        <p:blipFill>
          <a:blip r:embed="rId5"/>
          <a:stretch>
            <a:fillRect/>
          </a:stretch>
        </p:blipFill>
        <p:spPr>
          <a:xfrm>
            <a:off x="2885341" y="1563852"/>
            <a:ext cx="2215317" cy="2752987"/>
          </a:xfrm>
          <a:prstGeom prst="rect">
            <a:avLst/>
          </a:prstGeom>
        </p:spPr>
      </p:pic>
      <p:pic>
        <p:nvPicPr>
          <p:cNvPr id="19" name="Picture 18" descr="A cartoon character holding a torch&#10;&#10;Description automatically generated">
            <a:extLst>
              <a:ext uri="{FF2B5EF4-FFF2-40B4-BE49-F238E27FC236}">
                <a16:creationId xmlns:a16="http://schemas.microsoft.com/office/drawing/2014/main" id="{48313348-206E-8FDB-62F8-27076D3465C6}"/>
              </a:ext>
            </a:extLst>
          </p:cNvPr>
          <p:cNvPicPr>
            <a:picLocks noChangeAspect="1"/>
          </p:cNvPicPr>
          <p:nvPr/>
        </p:nvPicPr>
        <p:blipFill>
          <a:blip r:embed="rId6"/>
          <a:stretch>
            <a:fillRect/>
          </a:stretch>
        </p:blipFill>
        <p:spPr>
          <a:xfrm>
            <a:off x="1555214" y="211873"/>
            <a:ext cx="974641" cy="974641"/>
          </a:xfrm>
          <a:prstGeom prst="rect">
            <a:avLst/>
          </a:prstGeom>
        </p:spPr>
      </p:pic>
    </p:spTree>
    <p:extLst>
      <p:ext uri="{BB962C8B-B14F-4D97-AF65-F5344CB8AC3E}">
        <p14:creationId xmlns:p14="http://schemas.microsoft.com/office/powerpoint/2010/main" val="1073005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cretary Job Description by Slidesgo">
  <a:themeElements>
    <a:clrScheme name="Simple Light">
      <a:dk1>
        <a:srgbClr val="2E333A"/>
      </a:dk1>
      <a:lt1>
        <a:srgbClr val="E9E1D4"/>
      </a:lt1>
      <a:dk2>
        <a:srgbClr val="FFFFFF"/>
      </a:dk2>
      <a:lt2>
        <a:srgbClr val="5D71E0"/>
      </a:lt2>
      <a:accent1>
        <a:srgbClr val="3B4C72"/>
      </a:accent1>
      <a:accent2>
        <a:srgbClr val="FF8B7E"/>
      </a:accent2>
      <a:accent3>
        <a:srgbClr val="E96578"/>
      </a:accent3>
      <a:accent4>
        <a:srgbClr val="62BBA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2042</TotalTime>
  <Words>2547</Words>
  <Application>Microsoft Office PowerPoint</Application>
  <PresentationFormat>On-screen Show (16:9)</PresentationFormat>
  <Paragraphs>373</Paragraphs>
  <Slides>53</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Maven Pro</vt:lpstr>
      <vt:lpstr>Tekton</vt:lpstr>
      <vt:lpstr>Arial</vt:lpstr>
      <vt:lpstr>Hind Madurai Medium</vt:lpstr>
      <vt:lpstr>Inconsolata ExtraBold</vt:lpstr>
      <vt:lpstr>Hind Madurai</vt:lpstr>
      <vt:lpstr>Söhne</vt:lpstr>
      <vt:lpstr>Inconsolata</vt:lpstr>
      <vt:lpstr>Amatic SC</vt:lpstr>
      <vt:lpstr>Advent Pro</vt:lpstr>
      <vt:lpstr>system-ui</vt:lpstr>
      <vt:lpstr>Century Schoolbook</vt:lpstr>
      <vt:lpstr>Monster Pumpkin</vt:lpstr>
      <vt:lpstr>​​​​Secretary Job Description by Slidesgo</vt:lpstr>
      <vt:lpstr>Fake Job Predictions</vt:lpstr>
      <vt:lpstr>PowerPoint Presentation</vt:lpstr>
      <vt:lpstr>PowerPoint Presentation</vt:lpstr>
      <vt:lpstr>PowerPoint Presentation</vt:lpstr>
      <vt:lpstr>PowerPoint Presentation</vt:lpstr>
      <vt:lpstr>11900</vt:lpstr>
      <vt:lpstr>11900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Job Predictions</dc:title>
  <dc:creator>Chong Yao Lim</dc:creator>
  <cp:lastModifiedBy>Chong Yao Lim</cp:lastModifiedBy>
  <cp:revision>6</cp:revision>
  <dcterms:modified xsi:type="dcterms:W3CDTF">2024-04-16T13:22:01Z</dcterms:modified>
</cp:coreProperties>
</file>